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5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tags" Target="../tags/tag25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29.xml"/><Relationship Id="rId7" Type="http://schemas.openxmlformats.org/officeDocument/2006/relationships/image" Target="../media/image36.png"/><Relationship Id="rId6" Type="http://schemas.openxmlformats.org/officeDocument/2006/relationships/tags" Target="../tags/tag28.xml"/><Relationship Id="rId5" Type="http://schemas.openxmlformats.org/officeDocument/2006/relationships/image" Target="../media/image35.png"/><Relationship Id="rId4" Type="http://schemas.openxmlformats.org/officeDocument/2006/relationships/tags" Target="../tags/tag27.xml"/><Relationship Id="rId3" Type="http://schemas.openxmlformats.org/officeDocument/2006/relationships/image" Target="../media/image34.png"/><Relationship Id="rId2" Type="http://schemas.openxmlformats.org/officeDocument/2006/relationships/tags" Target="../tags/tag2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tags" Target="../tags/tag30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tags" Target="../tags/tag33.xml"/><Relationship Id="rId5" Type="http://schemas.openxmlformats.org/officeDocument/2006/relationships/image" Target="../media/image39.png"/><Relationship Id="rId4" Type="http://schemas.openxmlformats.org/officeDocument/2006/relationships/tags" Target="../tags/tag32.xml"/><Relationship Id="rId3" Type="http://schemas.openxmlformats.org/officeDocument/2006/relationships/image" Target="../media/image38.png"/><Relationship Id="rId2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37.xml"/><Relationship Id="rId7" Type="http://schemas.openxmlformats.org/officeDocument/2006/relationships/image" Target="../media/image43.png"/><Relationship Id="rId6" Type="http://schemas.openxmlformats.org/officeDocument/2006/relationships/tags" Target="../tags/tag36.xml"/><Relationship Id="rId5" Type="http://schemas.openxmlformats.org/officeDocument/2006/relationships/image" Target="../media/image42.png"/><Relationship Id="rId4" Type="http://schemas.openxmlformats.org/officeDocument/2006/relationships/tags" Target="../tags/tag35.xml"/><Relationship Id="rId3" Type="http://schemas.openxmlformats.org/officeDocument/2006/relationships/image" Target="../media/image41.png"/><Relationship Id="rId2" Type="http://schemas.openxmlformats.org/officeDocument/2006/relationships/tags" Target="../tags/tag3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tags" Target="../tags/tag39.xml"/><Relationship Id="rId3" Type="http://schemas.openxmlformats.org/officeDocument/2006/relationships/image" Target="../media/image45.png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41.xml"/><Relationship Id="rId3" Type="http://schemas.openxmlformats.org/officeDocument/2006/relationships/image" Target="../media/image26.png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tags" Target="../tags/tag44.xml"/><Relationship Id="rId5" Type="http://schemas.openxmlformats.org/officeDocument/2006/relationships/image" Target="../media/image26.png"/><Relationship Id="rId4" Type="http://schemas.openxmlformats.org/officeDocument/2006/relationships/tags" Target="../tags/tag43.xml"/><Relationship Id="rId3" Type="http://schemas.openxmlformats.org/officeDocument/2006/relationships/image" Target="../media/image48.png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tags" Target="../tags/tag46.xml"/><Relationship Id="rId3" Type="http://schemas.openxmlformats.org/officeDocument/2006/relationships/image" Target="../media/image50.png"/><Relationship Id="rId2" Type="http://schemas.openxmlformats.org/officeDocument/2006/relationships/tags" Target="../tags/tag45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tags" Target="../tags/tag4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tags" Target="../tags/tag53.xml"/><Relationship Id="rId7" Type="http://schemas.openxmlformats.org/officeDocument/2006/relationships/image" Target="../media/image58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57.jpeg"/><Relationship Id="rId2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10" Type="http://schemas.openxmlformats.org/officeDocument/2006/relationships/tags" Target="../tags/tag54.xml"/><Relationship Id="rId1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2.xml"/><Relationship Id="rId7" Type="http://schemas.openxmlformats.org/officeDocument/2006/relationships/image" Target="../media/image17.png"/><Relationship Id="rId6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tags" Target="../tags/tag14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tags" Target="../tags/tag18.xml"/><Relationship Id="rId3" Type="http://schemas.openxmlformats.org/officeDocument/2006/relationships/image" Target="../media/image23.png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6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tags" Target="../tags/tag21.xml"/><Relationship Id="rId3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tags" Target="../tags/tag24.xml"/><Relationship Id="rId3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995805"/>
            <a:ext cx="4630420" cy="344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入口，可查看该门课的当前成绩、学习时间、考试时间、成绩规则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以及当前获得的参考分数；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6342541" y="3687097"/>
            <a:ext cx="27748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3C4856"/>
                </a:solidFill>
                <a:latin typeface="+mj-ea"/>
                <a:ea typeface="+mj-ea"/>
              </a:rPr>
              <a:t>用手机随时学习</a:t>
            </a:r>
            <a:endParaRPr lang="zh-CN" altLang="en-US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22285" y="2767965"/>
            <a:ext cx="32492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1" y="1827328"/>
            <a:ext cx="7056478" cy="3909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端均可）。平台使用操作说明请点击图中蓝框所示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2994660"/>
            <a:ext cx="2821305" cy="27749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（注意：首次登陆请务必选择学号登陆）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注册过）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6130" y="2133600"/>
            <a:ext cx="457835" cy="36937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6" name="文本框 5"/>
          <p:cNvSpPr txBox="1"/>
          <p:nvPr/>
        </p:nvSpPr>
        <p:spPr>
          <a:xfrm>
            <a:off x="8680450" y="2855595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【消息中心】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入口在学堂首页右侧工具栏内。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36035" y="2981325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3871</Words>
  <Application>WPS 演示</Application>
  <PresentationFormat>宽屏</PresentationFormat>
  <Paragraphs>151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Arial Unicode MS</vt:lpstr>
      <vt:lpstr>等线 Light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   </cp:lastModifiedBy>
  <cp:revision>380</cp:revision>
  <dcterms:created xsi:type="dcterms:W3CDTF">2022-01-17T01:35:00Z</dcterms:created>
  <dcterms:modified xsi:type="dcterms:W3CDTF">2024-10-25T04:12:58Z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F436B963577C43B3A1ED2C29A2018F60_13</vt:lpwstr>
  </property>
</Properties>
</file>