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olors1.xml" ContentType="application/vnd.ms-office.chartcolorstyle+xml"/>
  <Override PartName="/ppt/charts/colors2.xml" ContentType="application/vnd.ms-office.chartcolorstyle+xml"/>
  <Override PartName="/ppt/charts/colors3.xml" ContentType="application/vnd.ms-office.chartcolorstyle+xml"/>
  <Override PartName="/ppt/charts/style1.xml" ContentType="application/vnd.ms-office.chartstyle+xml"/>
  <Override PartName="/ppt/charts/style2.xml" ContentType="application/vnd.ms-office.chartstyle+xml"/>
  <Override PartName="/ppt/charts/style3.xml" ContentType="application/vnd.ms-office.chartstyl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2" r:id="rId3"/>
    <p:sldMasterId id="2147483674" r:id="rId4"/>
  </p:sldMasterIdLst>
  <p:notesMasterIdLst>
    <p:notesMasterId r:id="rId6"/>
  </p:notesMasterIdLst>
  <p:sldIdLst>
    <p:sldId id="613" r:id="rId5"/>
    <p:sldId id="668" r:id="rId7"/>
    <p:sldId id="676" r:id="rId8"/>
    <p:sldId id="696" r:id="rId9"/>
    <p:sldId id="698" r:id="rId10"/>
    <p:sldId id="702" r:id="rId11"/>
    <p:sldId id="703" r:id="rId12"/>
    <p:sldId id="706" r:id="rId13"/>
    <p:sldId id="699" r:id="rId14"/>
    <p:sldId id="700" r:id="rId15"/>
    <p:sldId id="704" r:id="rId16"/>
    <p:sldId id="705" r:id="rId17"/>
    <p:sldId id="708" r:id="rId18"/>
    <p:sldId id="709" r:id="rId19"/>
    <p:sldId id="710" r:id="rId20"/>
    <p:sldId id="711" r:id="rId21"/>
    <p:sldId id="713" r:id="rId22"/>
    <p:sldId id="715" r:id="rId23"/>
    <p:sldId id="712" r:id="rId24"/>
    <p:sldId id="697" r:id="rId25"/>
    <p:sldId id="718" r:id="rId26"/>
    <p:sldId id="719" r:id="rId27"/>
    <p:sldId id="720" r:id="rId28"/>
    <p:sldId id="716" r:id="rId29"/>
    <p:sldId id="559" r:id="rId30"/>
  </p:sldIdLst>
  <p:sldSz cx="12192000" cy="6858000"/>
  <p:notesSz cx="6858000" cy="9144000"/>
  <p:custDataLst>
    <p:tags r:id="rId3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24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24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24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24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24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24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24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24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24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clrMru>
    <a:srgbClr val="0000CC"/>
    <a:srgbClr val="FF0000"/>
    <a:srgbClr val="003366"/>
    <a:srgbClr val="008000"/>
    <a:srgbClr val="99CC00"/>
    <a:srgbClr val="006600"/>
    <a:srgbClr val="CFAFE7"/>
    <a:srgbClr val="CC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浅色样式 1 - 强调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 showGuides="1">
      <p:cViewPr>
        <p:scale>
          <a:sx n="100" d="100"/>
          <a:sy n="100" d="100"/>
        </p:scale>
        <p:origin x="-954" y="-264"/>
      </p:cViewPr>
      <p:guideLst>
        <p:guide orient="horz" pos="1758"/>
        <p:guide pos="375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8" Type="http://schemas.openxmlformats.org/officeDocument/2006/relationships/slide" Target="slides/slide3.xml"/><Relationship Id="rId7" Type="http://schemas.openxmlformats.org/officeDocument/2006/relationships/slide" Target="slides/slide2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3.xml"/><Relationship Id="rId34" Type="http://schemas.openxmlformats.org/officeDocument/2006/relationships/tags" Target="tags/tag7.xml"/><Relationship Id="rId33" Type="http://schemas.openxmlformats.org/officeDocument/2006/relationships/tableStyles" Target="tableStyles.xml"/><Relationship Id="rId32" Type="http://schemas.openxmlformats.org/officeDocument/2006/relationships/viewProps" Target="viewProps.xml"/><Relationship Id="rId31" Type="http://schemas.openxmlformats.org/officeDocument/2006/relationships/presProps" Target="presProps.xml"/><Relationship Id="rId30" Type="http://schemas.openxmlformats.org/officeDocument/2006/relationships/slide" Target="slides/slide25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4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0" Type="http://schemas.openxmlformats.org/officeDocument/2006/relationships/slide" Target="slides/slide15.xml"/><Relationship Id="rId2" Type="http://schemas.openxmlformats.org/officeDocument/2006/relationships/theme" Target="theme/theme1.xml"/><Relationship Id="rId19" Type="http://schemas.openxmlformats.org/officeDocument/2006/relationships/slide" Target="slides/slide14.xml"/><Relationship Id="rId18" Type="http://schemas.openxmlformats.org/officeDocument/2006/relationships/slide" Target="slides/slide1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" Type="http://schemas.openxmlformats.org/officeDocument/2006/relationships/slideMaster" Target="slideMasters/slideMaster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oleObject" Target="file:///F:\111111111111111111111111111\&#36158;&#25913;-&#38468;&#20214;2&#65306;2023&#24180;&#24037;&#20316;&#35745;&#21010;&#34920;-12.2.xls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microsoft.com/office/2011/relationships/chartStyle" Target="style2.xml"/><Relationship Id="rId1" Type="http://schemas.openxmlformats.org/officeDocument/2006/relationships/oleObject" Target="file:///F:\111111111111111111111111111\&#36158;&#25913;-&#38468;&#20214;2&#65306;2023&#24180;&#24037;&#20316;&#35745;&#21010;&#34920;-12.2.xls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ColorStyle" Target="colors3.xml"/><Relationship Id="rId2" Type="http://schemas.microsoft.com/office/2011/relationships/chartStyle" Target="style3.xml"/><Relationship Id="rId1" Type="http://schemas.openxmlformats.org/officeDocument/2006/relationships/oleObject" Target="file:///F:\111111111111111111111111111\&#36158;&#25913;-&#38468;&#20214;2&#65306;2023&#24180;&#24037;&#20316;&#35745;&#21010;&#34920;-12.2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0" vertOverflow="ellipsis" vert="horz" wrap="square" anchor="ctr" anchorCtr="1"/>
          <a:lstStyle/>
          <a:p>
            <a:pPr defTabSz="914400">
              <a:defRPr lang="zh-CN"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b="1"/>
              <a:t>林学类第一志愿率</a:t>
            </a:r>
            <a:endParaRPr b="1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'[贾改-附件2：2023年工作计划表-12.2.xls]Sheet2'!$E$11</c:f>
              <c:strCache>
                <c:ptCount val="1"/>
                <c:pt idx="0">
                  <c:v>林学类第一志愿率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multiLvlStrRef>
              <c:f>'[贾改-附件2：2023年工作计划表-12.2.xls]Sheet2'!$C$12:$D$15</c:f>
              <c:multiLvlStrCache>
                <c:ptCount val="4"/>
                <c:lvl/>
                <c:lvl>
                  <c:pt idx="0">
                    <c:v>2019</c:v>
                  </c:pt>
                  <c:pt idx="1">
                    <c:v>2020</c:v>
                  </c:pt>
                  <c:pt idx="2">
                    <c:v>2021</c:v>
                  </c:pt>
                  <c:pt idx="3">
                    <c:v>2022</c:v>
                  </c:pt>
                </c:lvl>
              </c:multiLvlStrCache>
            </c:multiLvlStrRef>
          </c:cat>
          <c:val>
            <c:numRef>
              <c:f>'[贾改-附件2：2023年工作计划表-12.2.xls]Sheet2'!$E$12:$E$15</c:f>
              <c:numCache>
                <c:formatCode>General</c:formatCode>
                <c:ptCount val="4"/>
                <c:pt idx="0">
                  <c:v>26.3</c:v>
                </c:pt>
                <c:pt idx="1">
                  <c:v>28.1</c:v>
                </c:pt>
                <c:pt idx="2">
                  <c:v>43.4</c:v>
                </c:pt>
                <c:pt idx="3">
                  <c:v>48.6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31237564"/>
        <c:axId val="394686507"/>
      </c:barChart>
      <c:catAx>
        <c:axId val="331237564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394686507"/>
        <c:crosses val="autoZero"/>
        <c:auto val="1"/>
        <c:lblAlgn val="ctr"/>
        <c:lblOffset val="100"/>
        <c:noMultiLvlLbl val="0"/>
      </c:catAx>
      <c:valAx>
        <c:axId val="39468650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3312375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lang="zh-CN"/>
      </a:pPr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0" vertOverflow="ellipsis" vert="horz" wrap="square" anchor="ctr" anchorCtr="1"/>
          <a:lstStyle/>
          <a:p>
            <a:pPr defTabSz="914400">
              <a:defRPr lang="zh-CN"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b="1"/>
              <a:t>林业工程类第一志愿率</a:t>
            </a:r>
            <a:endParaRPr b="1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'[贾改-附件2：2023年工作计划表-12.2.xls]Sheet2'!$G$11</c:f>
              <c:strCache>
                <c:ptCount val="1"/>
                <c:pt idx="0">
                  <c:v>林业工程类第一志愿率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numRef>
              <c:f>'[贾改-附件2：2023年工作计划表-12.2.xls]Sheet2'!$F$12:$F$15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numCache>
            </c:numRef>
          </c:cat>
          <c:val>
            <c:numRef>
              <c:f>'[贾改-附件2：2023年工作计划表-12.2.xls]Sheet2'!$G$12:$G$15</c:f>
              <c:numCache>
                <c:formatCode>General</c:formatCode>
                <c:ptCount val="4"/>
                <c:pt idx="0">
                  <c:v>7.2</c:v>
                </c:pt>
                <c:pt idx="1">
                  <c:v>9.8</c:v>
                </c:pt>
                <c:pt idx="2">
                  <c:v>20.3</c:v>
                </c:pt>
                <c:pt idx="3">
                  <c:v>24.4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31237564"/>
        <c:axId val="394686507"/>
      </c:barChart>
      <c:catAx>
        <c:axId val="331237564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394686507"/>
        <c:crosses val="autoZero"/>
        <c:auto val="1"/>
        <c:lblAlgn val="ctr"/>
        <c:lblOffset val="100"/>
        <c:noMultiLvlLbl val="0"/>
      </c:catAx>
      <c:valAx>
        <c:axId val="39468650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3312375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lang="zh-CN"/>
      </a:pPr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0" vertOverflow="ellipsis" vert="horz" wrap="square" anchor="ctr" anchorCtr="1"/>
          <a:lstStyle/>
          <a:p>
            <a:pPr defTabSz="914400">
              <a:defRPr lang="zh-CN"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b="1"/>
              <a:t>转专业转出率</a:t>
            </a:r>
            <a:endParaRPr b="1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'[贾改-附件2：2023年工作计划表-12.2.xls]Sheet2'!$G$11</c:f>
              <c:strCache>
                <c:ptCount val="1"/>
                <c:pt idx="0">
                  <c:v>转专业转出率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numRef>
              <c:f>'[贾改-附件2：2023年工作计划表-12.2.xls]Sheet2'!$F$12:$F$15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numCache>
            </c:numRef>
          </c:cat>
          <c:val>
            <c:numRef>
              <c:f>'[贾改-附件2：2023年工作计划表-12.2.xls]Sheet2'!$G$12:$G$15</c:f>
              <c:numCache>
                <c:formatCode>General</c:formatCode>
                <c:ptCount val="4"/>
                <c:pt idx="0">
                  <c:v>8.6</c:v>
                </c:pt>
                <c:pt idx="1">
                  <c:v>7.9</c:v>
                </c:pt>
                <c:pt idx="2">
                  <c:v>6.2</c:v>
                </c:pt>
                <c:pt idx="3">
                  <c:v>6.2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31237564"/>
        <c:axId val="394686507"/>
      </c:barChart>
      <c:catAx>
        <c:axId val="331237564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394686507"/>
        <c:crosses val="autoZero"/>
        <c:auto val="1"/>
        <c:lblAlgn val="ctr"/>
        <c:lblOffset val="100"/>
        <c:noMultiLvlLbl val="0"/>
      </c:catAx>
      <c:valAx>
        <c:axId val="39468650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3312375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lang="zh-CN"/>
      </a:pPr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074" name="页眉占位符 1"/>
          <p:cNvSpPr>
            <a:spLocks noGrp="1" noChangeArrowheads="1"/>
          </p:cNvSpPr>
          <p:nvPr>
            <p:ph type="hdr" sz="quarter" idx="4294967295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buFontTx/>
              <a:buNone/>
              <a:defRPr sz="18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075" name="日期占位符 2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buFontTx/>
              <a:buNone/>
              <a:defRPr sz="18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62121A1-AE1E-4D9D-B653-652793804BAE}" type="datetime1"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4036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9525">
            <a:noFill/>
          </a:ln>
        </p:spPr>
      </p:sp>
      <p:sp>
        <p:nvSpPr>
          <p:cNvPr id="44037" name="备注占位符 4"/>
          <p:cNvSpPr>
            <a:spLocks noGrp="1" noRot="1" noChangeAspect="1"/>
          </p:cNvSpPr>
          <p:nvPr/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 eaLnBrk="1" hangingPunct="1">
              <a:spcBef>
                <a:spcPct val="30000"/>
              </a:spcBef>
            </a:pPr>
            <a:r>
              <a:rPr lang="zh-CN" altLang="en-US" sz="1200" dirty="0"/>
              <a:t>单击此处编辑母版文本样式</a:t>
            </a:r>
            <a:endParaRPr lang="zh-CN" altLang="en-US" sz="1200" dirty="0"/>
          </a:p>
          <a:p>
            <a:pPr lvl="0" eaLnBrk="1" hangingPunct="1">
              <a:spcBef>
                <a:spcPct val="30000"/>
              </a:spcBef>
            </a:pPr>
            <a:r>
              <a:rPr lang="zh-CN" altLang="en-US" sz="1200" dirty="0"/>
              <a:t>第二级</a:t>
            </a:r>
            <a:endParaRPr lang="zh-CN" altLang="en-US" sz="1200" dirty="0"/>
          </a:p>
          <a:p>
            <a:pPr lvl="0" eaLnBrk="1" hangingPunct="1">
              <a:spcBef>
                <a:spcPct val="30000"/>
              </a:spcBef>
            </a:pPr>
            <a:r>
              <a:rPr lang="zh-CN" altLang="en-US" sz="1200" dirty="0"/>
              <a:t>第三级</a:t>
            </a:r>
            <a:endParaRPr lang="zh-CN" altLang="en-US" sz="1200" dirty="0"/>
          </a:p>
          <a:p>
            <a:pPr lvl="0" eaLnBrk="1" hangingPunct="1">
              <a:spcBef>
                <a:spcPct val="30000"/>
              </a:spcBef>
            </a:pPr>
            <a:r>
              <a:rPr lang="zh-CN" altLang="en-US" sz="1200" dirty="0"/>
              <a:t>第四级</a:t>
            </a:r>
            <a:endParaRPr lang="zh-CN" altLang="en-US" sz="1200" dirty="0"/>
          </a:p>
          <a:p>
            <a:pPr lvl="0" eaLnBrk="1" hangingPunct="1">
              <a:spcBef>
                <a:spcPct val="30000"/>
              </a:spcBef>
            </a:pPr>
            <a:r>
              <a:rPr lang="zh-CN" altLang="en-US" sz="1200" dirty="0"/>
              <a:t>第五级</a:t>
            </a:r>
            <a:endParaRPr lang="zh-CN" altLang="en-US" sz="1200" dirty="0"/>
          </a:p>
        </p:txBody>
      </p:sp>
      <p:sp>
        <p:nvSpPr>
          <p:cNvPr id="3078" name="页脚占位符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87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>
              <a:buFontTx/>
              <a:buNone/>
              <a:defRPr sz="18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079" name="灯片编号占位符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87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b" anchorCtr="0" compatLnSpc="1"/>
          <a:p>
            <a:pPr lvl="0" eaLnBrk="1" hangingPunct="1">
              <a:buNone/>
            </a:pPr>
            <a:fld id="{9A0DB2DC-4C9A-4742-B13C-FB6460FD3503}" type="slidenum">
              <a:rPr lang="zh-CN" altLang="en-US" sz="1800" dirty="0"/>
            </a:fld>
            <a:endParaRPr lang="zh-CN" altLang="en-US" sz="18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5058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5059" name="备注占位符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45060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eaLnBrk="1" hangingPunct="1"/>
            <a:fld id="{9A0DB2DC-4C9A-4742-B13C-FB6460FD3503}" type="slidenum">
              <a:rPr lang="zh-CN" altLang="en-US" sz="1800" dirty="0"/>
            </a:fld>
            <a:endParaRPr lang="zh-CN" altLang="en-US" sz="18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AutoShape 4"/>
          <p:cNvSpPr/>
          <p:nvPr/>
        </p:nvSpPr>
        <p:spPr>
          <a:xfrm>
            <a:off x="792163" y="1171575"/>
            <a:ext cx="10848975" cy="984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0"/>
              </a:cxn>
              <a:cxn ang="0">
                <a:pos x="0" y="0"/>
              </a:cxn>
              <a:cxn ang="0">
                <a:pos x="2147483647" y="0"/>
              </a:cxn>
            </a:cxnLst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>
              <a:alpha val="100000"/>
            </a:schemeClr>
          </a:solidFill>
          <a:ln w="9525" cap="flat" cmpd="sng">
            <a:solidFill>
              <a:schemeClr val="accent2">
                <a:alpha val="10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37"/>
            <a:ext cx="10363200" cy="1470025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10" name="日期占位符 3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CF8B678-F6A3-439B-9910-772873C9BFB6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页脚占位符 4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灯片编号占位符 5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p>
            <a:pPr algn="r">
              <a:buNone/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AutoShape 4"/>
          <p:cNvSpPr/>
          <p:nvPr/>
        </p:nvSpPr>
        <p:spPr>
          <a:xfrm>
            <a:off x="792163" y="1171575"/>
            <a:ext cx="10848975" cy="984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0"/>
              </a:cxn>
              <a:cxn ang="0">
                <a:pos x="0" y="0"/>
              </a:cxn>
              <a:cxn ang="0">
                <a:pos x="2147483647" y="0"/>
              </a:cxn>
            </a:cxnLst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>
              <a:alpha val="100000"/>
            </a:schemeClr>
          </a:solidFill>
          <a:ln w="9525" cap="flat" cmpd="sng">
            <a:solidFill>
              <a:schemeClr val="accent2">
                <a:alpha val="10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Calibri" panose="020F050202020403020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10" name="日期占位符 4"/>
          <p:cNvSpPr>
            <a:spLocks noGrp="1"/>
          </p:cNvSpPr>
          <p:nvPr>
            <p:ph type="dt" sz="half" idx="1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9F2C3E2-F832-4BB7-8ED6-B3B879EC9AFE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页脚占位符 5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灯片编号占位符 6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p>
            <a:pPr algn="r">
              <a:buNone/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AutoShape 4"/>
          <p:cNvSpPr/>
          <p:nvPr/>
        </p:nvSpPr>
        <p:spPr>
          <a:xfrm>
            <a:off x="792163" y="1171575"/>
            <a:ext cx="10848975" cy="984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0"/>
              </a:cxn>
              <a:cxn ang="0">
                <a:pos x="0" y="0"/>
              </a:cxn>
              <a:cxn ang="0">
                <a:pos x="2147483647" y="0"/>
              </a:cxn>
            </a:cxnLst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>
              <a:alpha val="100000"/>
            </a:schemeClr>
          </a:solidFill>
          <a:ln w="9525" cap="flat" cmpd="sng">
            <a:solidFill>
              <a:schemeClr val="accent2">
                <a:alpha val="10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10" name="日期占位符 3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CA58BB9-45D2-4C93-96D8-57DD82114475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页脚占位符 4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灯片编号占位符 5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p>
            <a:pPr algn="r">
              <a:buNone/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AutoShape 4"/>
          <p:cNvSpPr/>
          <p:nvPr/>
        </p:nvSpPr>
        <p:spPr>
          <a:xfrm>
            <a:off x="792163" y="1171575"/>
            <a:ext cx="10848975" cy="984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0"/>
              </a:cxn>
              <a:cxn ang="0">
                <a:pos x="0" y="0"/>
              </a:cxn>
              <a:cxn ang="0">
                <a:pos x="2147483647" y="0"/>
              </a:cxn>
            </a:cxnLst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>
              <a:alpha val="100000"/>
            </a:schemeClr>
          </a:solidFill>
          <a:ln w="9525" cap="flat" cmpd="sng">
            <a:solidFill>
              <a:schemeClr val="accent2">
                <a:alpha val="10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10" name="日期占位符 3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9CD1542-C68C-41F1-83E7-A898B6C95C73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页脚占位符 4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灯片编号占位符 5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p>
            <a:pPr algn="r">
              <a:buNone/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9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6813"/>
            <a:ext cx="28448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38" tIns="45719" rIns="91438" bIns="45719" numCol="1" anchor="ctr" anchorCtr="0" compatLnSpc="1"/>
          <a:lstStyle>
            <a:lvl1pPr>
              <a:buFont typeface="Arial" panose="020B0604020202020204" pitchFamily="34" charset="0"/>
              <a:buNone/>
              <a:defRPr noProof="1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6813"/>
            <a:ext cx="38608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38" tIns="45719" rIns="91438" bIns="45719" numCol="1" anchor="ctr" anchorCtr="0" compatLnSpc="1"/>
          <a:lstStyle>
            <a:lvl1pPr>
              <a:buFont typeface="Arial" panose="020B0604020202020204" pitchFamily="34" charset="0"/>
              <a:buNone/>
              <a:defRPr noProof="1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6813"/>
            <a:ext cx="28448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121917" tIns="60958" rIns="121917" bIns="60958" numCol="1" anchor="t" anchorCtr="0" compatLnSpc="1"/>
          <a:p>
            <a:pPr algn="r">
              <a:buNone/>
            </a:pPr>
            <a:fld id="{9A0DB2DC-4C9A-4742-B13C-FB6460FD3503}" type="slidenum">
              <a:rPr lang="en-US" altLang="en-US" sz="1900" dirty="0"/>
            </a:fld>
            <a:endParaRPr lang="en-US" altLang="en-US" sz="1900" dirty="0"/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37"/>
            <a:ext cx="10363200" cy="1470025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D4ECB27-7AE1-4021-B928-03BC83E4AC2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D4ECB27-7AE1-4021-B928-03BC83E4AC2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1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D4ECB27-7AE1-4021-B928-03BC83E4AC2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4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600204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D4ECB27-7AE1-4021-B928-03BC83E4AC2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2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2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7" y="1535113"/>
            <a:ext cx="538956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7" y="2174875"/>
            <a:ext cx="538956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D4ECB27-7AE1-4021-B928-03BC83E4AC2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D4ECB27-7AE1-4021-B928-03BC83E4AC2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AutoShape 4"/>
          <p:cNvSpPr/>
          <p:nvPr/>
        </p:nvSpPr>
        <p:spPr>
          <a:xfrm>
            <a:off x="792163" y="1171575"/>
            <a:ext cx="10848975" cy="984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0"/>
              </a:cxn>
              <a:cxn ang="0">
                <a:pos x="0" y="0"/>
              </a:cxn>
              <a:cxn ang="0">
                <a:pos x="2147483647" y="0"/>
              </a:cxn>
            </a:cxnLst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>
              <a:alpha val="100000"/>
            </a:schemeClr>
          </a:solidFill>
          <a:ln w="9525" cap="flat" cmpd="sng">
            <a:solidFill>
              <a:schemeClr val="accent2">
                <a:alpha val="10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10" name="日期占位符 3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9D7B858-579E-4F1F-A2CC-2314D64E1AED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页脚占位符 4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灯片编号占位符 5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p>
            <a:pPr algn="r">
              <a:buNone/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  <p:transition spd="slow">
    <p:wip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D4ECB27-7AE1-4021-B928-03BC83E4AC2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7" y="273052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2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D4ECB27-7AE1-4021-B928-03BC83E4AC2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D4ECB27-7AE1-4021-B928-03BC83E4AC2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D4ECB27-7AE1-4021-B928-03BC83E4AC2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77200" cy="5851525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D4ECB27-7AE1-4021-B928-03BC83E4AC2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37"/>
            <a:ext cx="10363200" cy="1470025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D571D12-B2A9-4F94-B008-0CFC76CAFF75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D571D12-B2A9-4F94-B008-0CFC76CAFF75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1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D571D12-B2A9-4F94-B008-0CFC76CAFF75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4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600204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D571D12-B2A9-4F94-B008-0CFC76CAFF75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2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2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7" y="1535113"/>
            <a:ext cx="538956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7" y="2174875"/>
            <a:ext cx="538956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D571D12-B2A9-4F94-B008-0CFC76CAFF75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AutoShape 4"/>
          <p:cNvSpPr/>
          <p:nvPr/>
        </p:nvSpPr>
        <p:spPr>
          <a:xfrm>
            <a:off x="792163" y="1171575"/>
            <a:ext cx="10848975" cy="984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0"/>
              </a:cxn>
              <a:cxn ang="0">
                <a:pos x="0" y="0"/>
              </a:cxn>
              <a:cxn ang="0">
                <a:pos x="2147483647" y="0"/>
              </a:cxn>
            </a:cxnLst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>
              <a:alpha val="100000"/>
            </a:schemeClr>
          </a:solidFill>
          <a:ln w="9525" cap="flat" cmpd="sng">
            <a:solidFill>
              <a:schemeClr val="accent2">
                <a:alpha val="10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1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10" name="日期占位符 3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F532280-0FDF-4F22-B4F0-633A2FBBB279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页脚占位符 4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灯片编号占位符 5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p>
            <a:pPr algn="r">
              <a:buNone/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  <p:transition spd="slow">
    <p:wip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D571D12-B2A9-4F94-B008-0CFC76CAFF75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D571D12-B2A9-4F94-B008-0CFC76CAFF75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7" y="273052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2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D571D12-B2A9-4F94-B008-0CFC76CAFF75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D571D12-B2A9-4F94-B008-0CFC76CAFF75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D571D12-B2A9-4F94-B008-0CFC76CAFF75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77200" cy="5851525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D571D12-B2A9-4F94-B008-0CFC76CAFF75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AutoShape 4"/>
          <p:cNvSpPr/>
          <p:nvPr/>
        </p:nvSpPr>
        <p:spPr>
          <a:xfrm>
            <a:off x="792163" y="1171575"/>
            <a:ext cx="10848975" cy="984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0"/>
              </a:cxn>
              <a:cxn ang="0">
                <a:pos x="0" y="0"/>
              </a:cxn>
              <a:cxn ang="0">
                <a:pos x="2147483647" y="0"/>
              </a:cxn>
            </a:cxnLst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>
              <a:alpha val="100000"/>
            </a:schemeClr>
          </a:solidFill>
          <a:ln w="9525" cap="flat" cmpd="sng">
            <a:solidFill>
              <a:schemeClr val="accent2">
                <a:alpha val="10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10" name="日期占位符 4"/>
          <p:cNvSpPr>
            <a:spLocks noGrp="1"/>
          </p:cNvSpPr>
          <p:nvPr>
            <p:ph type="dt" sz="half" idx="1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C2B9F76-BB55-4195-A0A3-08AF2D61B47D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页脚占位符 5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灯片编号占位符 6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p>
            <a:pPr algn="r">
              <a:buNone/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AutoShape 4"/>
          <p:cNvSpPr/>
          <p:nvPr/>
        </p:nvSpPr>
        <p:spPr>
          <a:xfrm>
            <a:off x="792163" y="1171575"/>
            <a:ext cx="10848975" cy="984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0"/>
              </a:cxn>
              <a:cxn ang="0">
                <a:pos x="0" y="0"/>
              </a:cxn>
              <a:cxn ang="0">
                <a:pos x="2147483647" y="0"/>
              </a:cxn>
            </a:cxnLst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>
              <a:alpha val="100000"/>
            </a:schemeClr>
          </a:solidFill>
          <a:ln w="9525" cap="flat" cmpd="sng">
            <a:solidFill>
              <a:schemeClr val="accent2">
                <a:alpha val="10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2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2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7" y="1535113"/>
            <a:ext cx="538956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7" y="2174875"/>
            <a:ext cx="538956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10" name="日期占位符 6"/>
          <p:cNvSpPr>
            <a:spLocks noGrp="1"/>
          </p:cNvSpPr>
          <p:nvPr>
            <p:ph type="dt" sz="half" idx="1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761F4BA-3639-4625-AD31-D0746243DFE5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页脚占位符 7"/>
          <p:cNvSpPr>
            <a:spLocks noGrp="1"/>
          </p:cNvSpPr>
          <p:nvPr>
            <p:ph type="ftr" sz="quarter" idx="1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灯片编号占位符 8"/>
          <p:cNvSpPr>
            <a:spLocks noGrp="1"/>
          </p:cNvSpPr>
          <p:nvPr>
            <p:ph type="sldNum" sz="quarter" idx="1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p>
            <a:pPr algn="r">
              <a:buNone/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AutoShape 4"/>
          <p:cNvSpPr/>
          <p:nvPr/>
        </p:nvSpPr>
        <p:spPr>
          <a:xfrm>
            <a:off x="792163" y="1171575"/>
            <a:ext cx="10848975" cy="984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0"/>
              </a:cxn>
              <a:cxn ang="0">
                <a:pos x="0" y="0"/>
              </a:cxn>
              <a:cxn ang="0">
                <a:pos x="2147483647" y="0"/>
              </a:cxn>
            </a:cxnLst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>
              <a:alpha val="100000"/>
            </a:schemeClr>
          </a:solidFill>
          <a:ln w="9525" cap="flat" cmpd="sng">
            <a:solidFill>
              <a:schemeClr val="accent2">
                <a:alpha val="10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0" name="日期占位符 2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478AEA6-7C32-4091-B065-139ADA5625E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页脚占位符 3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灯片编号占位符 4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p>
            <a:pPr algn="r">
              <a:buNone/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AutoShape 4"/>
          <p:cNvSpPr/>
          <p:nvPr/>
        </p:nvSpPr>
        <p:spPr>
          <a:xfrm>
            <a:off x="792163" y="1171575"/>
            <a:ext cx="10848975" cy="984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0"/>
              </a:cxn>
              <a:cxn ang="0">
                <a:pos x="0" y="0"/>
              </a:cxn>
              <a:cxn ang="0">
                <a:pos x="2147483647" y="0"/>
              </a:cxn>
            </a:cxnLst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>
              <a:alpha val="100000"/>
            </a:schemeClr>
          </a:solidFill>
          <a:ln w="9525" cap="flat" cmpd="sng">
            <a:solidFill>
              <a:schemeClr val="accent2">
                <a:alpha val="10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0" name="日期占位符 1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CAD5AAF-DD73-4537-93FB-F5DC0E4840C2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页脚占位符 2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灯片编号占位符 3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p>
            <a:pPr algn="r">
              <a:buNone/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图片 6" descr="校徽.jpg"/>
          <p:cNvPicPr>
            <a:picLocks noChangeAspect="1"/>
          </p:cNvPicPr>
          <p:nvPr userDrawn="1"/>
        </p:nvPicPr>
        <p:blipFill>
          <a:blip r:embed="rId2"/>
          <a:srcRect l="8270" t="4503" r="56677" b="8640"/>
          <a:stretch>
            <a:fillRect/>
          </a:stretch>
        </p:blipFill>
        <p:spPr>
          <a:xfrm>
            <a:off x="77788" y="84138"/>
            <a:ext cx="1200150" cy="9001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69" name="图片 7" descr="校名.jpg"/>
          <p:cNvPicPr>
            <a:picLocks noChangeAspect="1"/>
          </p:cNvPicPr>
          <p:nvPr userDrawn="1"/>
        </p:nvPicPr>
        <p:blipFill>
          <a:blip r:embed="rId3"/>
          <a:srcRect l="13129" t="2681" r="48203" b="76025"/>
          <a:stretch>
            <a:fillRect/>
          </a:stretch>
        </p:blipFill>
        <p:spPr>
          <a:xfrm>
            <a:off x="1428750" y="174625"/>
            <a:ext cx="4503738" cy="7064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270" name="AutoShape 4"/>
          <p:cNvSpPr/>
          <p:nvPr/>
        </p:nvSpPr>
        <p:spPr>
          <a:xfrm>
            <a:off x="792163" y="1171575"/>
            <a:ext cx="10848975" cy="984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0"/>
              </a:cxn>
              <a:cxn ang="0">
                <a:pos x="0" y="0"/>
              </a:cxn>
              <a:cxn ang="0">
                <a:pos x="2147483647" y="0"/>
              </a:cxn>
            </a:cxnLst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>
              <a:alpha val="100000"/>
            </a:schemeClr>
          </a:solidFill>
          <a:ln w="9525" cap="flat" cmpd="sng">
            <a:solidFill>
              <a:schemeClr val="accent2">
                <a:alpha val="10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38"/>
            <a:ext cx="10363200" cy="1470025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12" name="日期占位符 3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92C1B2C-A024-4431-8DB6-0501003BB184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页脚占位符 4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4" name="灯片编号占位符 5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p>
            <a:pPr algn="r">
              <a:buNone/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2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4747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293" name="AutoShape 4"/>
          <p:cNvSpPr/>
          <p:nvPr/>
        </p:nvSpPr>
        <p:spPr>
          <a:xfrm>
            <a:off x="792163" y="1171575"/>
            <a:ext cx="10848975" cy="984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0"/>
              </a:cxn>
              <a:cxn ang="0">
                <a:pos x="0" y="0"/>
              </a:cxn>
              <a:cxn ang="0">
                <a:pos x="2147483647" y="0"/>
              </a:cxn>
            </a:cxnLst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>
              <a:alpha val="100000"/>
            </a:schemeClr>
          </a:solidFill>
          <a:ln w="9525" cap="flat" cmpd="sng">
            <a:solidFill>
              <a:schemeClr val="accent2">
                <a:alpha val="10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7" y="273052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2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11" name="日期占位符 4"/>
          <p:cNvSpPr>
            <a:spLocks noGrp="1"/>
          </p:cNvSpPr>
          <p:nvPr>
            <p:ph type="dt" sz="half" idx="1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5F7A336-0EA9-4084-904E-BAFB3F0C0325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页脚占位符 5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灯片编号占位符 6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p>
            <a:pPr algn="r">
              <a:buNone/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image" Target="../media/image1.jpeg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2.xml"/><Relationship Id="rId8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0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3.xml"/><Relationship Id="rId8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6.xml"/><Relationship Id="rId12" Type="http://schemas.openxmlformats.org/officeDocument/2006/relationships/theme" Target="../theme/theme3.xml"/><Relationship Id="rId11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34.xml"/><Relationship Id="rId1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文本占位符 2"/>
          <p:cNvSpPr>
            <a:spLocks noGrp="1"/>
          </p:cNvSpPr>
          <p:nvPr>
            <p:ph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2052" name="日期占位符 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buFontTx/>
              <a:buNone/>
              <a:defRPr sz="1200">
                <a:solidFill>
                  <a:srgbClr val="898989"/>
                </a:solidFill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6ADCC27-6B12-4B83-85C8-9189890E0DF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3" name="页脚占位符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ctr">
              <a:buFontTx/>
              <a:buNone/>
              <a:defRPr sz="1200">
                <a:solidFill>
                  <a:srgbClr val="898989"/>
                </a:solidFill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4" name="灯片编号占位符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  <p:pic>
        <p:nvPicPr>
          <p:cNvPr id="1031" name="图片 7" descr="校徽.jpg"/>
          <p:cNvPicPr>
            <a:picLocks noChangeAspect="1"/>
          </p:cNvPicPr>
          <p:nvPr userDrawn="1"/>
        </p:nvPicPr>
        <p:blipFill>
          <a:blip r:embed="rId14"/>
          <a:srcRect l="8270" t="4503" r="56677" b="8640"/>
          <a:stretch>
            <a:fillRect/>
          </a:stretch>
        </p:blipFill>
        <p:spPr>
          <a:xfrm>
            <a:off x="0" y="0"/>
            <a:ext cx="1377950" cy="10334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32" name="AutoShape 4"/>
          <p:cNvSpPr/>
          <p:nvPr/>
        </p:nvSpPr>
        <p:spPr>
          <a:xfrm>
            <a:off x="792163" y="1171575"/>
            <a:ext cx="10848975" cy="984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0"/>
              </a:cxn>
              <a:cxn ang="0">
                <a:pos x="0" y="0"/>
              </a:cxn>
              <a:cxn ang="0">
                <a:pos x="2147483647" y="0"/>
              </a:cxn>
            </a:cxnLst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>
              <a:alpha val="100000"/>
            </a:schemeClr>
          </a:solidFill>
          <a:ln w="9525" cap="flat" cmpd="sng">
            <a:solidFill>
              <a:schemeClr val="accent2">
                <a:alpha val="10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 spd="slow">
    <p:wipe/>
  </p:transition>
  <p:hf sldNum="0" hdr="0" ftr="0" dt="0"/>
  <p:txStyles>
    <p:titleStyle>
      <a:lvl1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Calibri Light" panose="020F0302020204030204" pitchFamily="34" charset="0"/>
        </a:defRPr>
      </a:lvl1pPr>
      <a:lvl2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2pPr>
      <a:lvl3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3pPr>
      <a:lvl4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4pPr>
      <a:lvl5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5pPr>
      <a:lvl6pPr marL="13716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6pPr>
      <a:lvl7pPr marL="18288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7pPr>
      <a:lvl8pPr marL="22860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8pPr>
      <a:lvl9pPr marL="27432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Calibri" panose="020F0502020204030204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  <a:sym typeface="Calibri" panose="020F0502020204030204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  <a:sym typeface="Calibri" panose="020F0502020204030204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  <a:sym typeface="Calibri" panose="020F0502020204030204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  <a:sym typeface="Calibri" panose="020F0502020204030204" charset="0"/>
        </a:defRPr>
      </a:lvl5pPr>
      <a:lvl6pPr marL="25146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  <a:sym typeface="Calibri" panose="020F0502020204030204" charset="0"/>
        </a:defRPr>
      </a:lvl6pPr>
      <a:lvl7pPr marL="2971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  <a:sym typeface="Calibri" panose="020F0502020204030204" charset="0"/>
        </a:defRPr>
      </a:lvl7pPr>
      <a:lvl8pPr marL="3429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  <a:sym typeface="Calibri" panose="020F0502020204030204" charset="0"/>
        </a:defRPr>
      </a:lvl8pPr>
      <a:lvl9pPr marL="3886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  <a:sym typeface="Calibri" panose="020F0502020204030204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050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2051" name="文本占位符 2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buFontTx/>
              <a:buNone/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D4ECB27-7AE1-4021-B928-03BC83E4AC2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buFontTx/>
              <a:buNone/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3074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075" name="文本占位符 2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buFontTx/>
              <a:buNone/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D571D12-B2A9-4F94-B008-0CFC76CAFF75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buFontTx/>
              <a:buNone/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hyperlink" Target="2017&#19978;&#28023;&#24066;&#32423;&#25945;&#23398;&#25104;&#26524;&#22870;&#30003;&#25253;\2018&#24180;&#22269;&#23478;&#32423;&#25945;&#23398;&#25104;&#26524;&#22870;&#35780;&#23457;.ppt" TargetMode="External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tags" Target="../tags/tag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9.png"/><Relationship Id="rId3" Type="http://schemas.openxmlformats.org/officeDocument/2006/relationships/tags" Target="../tags/tag5.xml"/><Relationship Id="rId2" Type="http://schemas.openxmlformats.org/officeDocument/2006/relationships/image" Target="../media/image8.png"/><Relationship Id="rId1" Type="http://schemas.openxmlformats.org/officeDocument/2006/relationships/tags" Target="../tags/tag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png"/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6.jpeg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6.xml"/><Relationship Id="rId2" Type="http://schemas.openxmlformats.org/officeDocument/2006/relationships/chart" Target="../charts/chart2.xml"/><Relationship Id="rId1" Type="http://schemas.openxmlformats.org/officeDocument/2006/relationships/chart" Target="../charts/chart1.xml"/></Relationships>
</file>

<file path=ppt/slides/_rels/slide2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0.png"/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image" Target="../media/image27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chart" Target="../charts/char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tags" Target="../tags/tag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cxnSp>
        <p:nvCxnSpPr>
          <p:cNvPr id="76" name="直接连接符 75"/>
          <p:cNvCxnSpPr/>
          <p:nvPr/>
        </p:nvCxnSpPr>
        <p:spPr>
          <a:xfrm>
            <a:off x="866775" y="4191000"/>
            <a:ext cx="10658475" cy="1588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矩形 78"/>
          <p:cNvSpPr/>
          <p:nvPr/>
        </p:nvSpPr>
        <p:spPr>
          <a:xfrm>
            <a:off x="0" y="1162050"/>
            <a:ext cx="771525" cy="914400"/>
          </a:xfrm>
          <a:prstGeom prst="rect">
            <a:avLst/>
          </a:prstGeom>
          <a:solidFill>
            <a:srgbClr val="9D1F33"/>
          </a:solidFill>
          <a:ln>
            <a:solidFill>
              <a:srgbClr val="9D1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marL="0" marR="0" lvl="0" indent="0" algn="ctr" defTabSz="121856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45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80" name="矩形 79"/>
          <p:cNvSpPr/>
          <p:nvPr/>
        </p:nvSpPr>
        <p:spPr>
          <a:xfrm>
            <a:off x="11684000" y="2000250"/>
            <a:ext cx="508000" cy="3162300"/>
          </a:xfrm>
          <a:prstGeom prst="rect">
            <a:avLst/>
          </a:prstGeom>
          <a:solidFill>
            <a:srgbClr val="9D1F33"/>
          </a:solidFill>
          <a:ln>
            <a:solidFill>
              <a:srgbClr val="9D1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marL="0" marR="0" lvl="0" indent="0" algn="ctr" defTabSz="121856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45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17413" name="矩形 1"/>
          <p:cNvSpPr/>
          <p:nvPr/>
        </p:nvSpPr>
        <p:spPr>
          <a:xfrm>
            <a:off x="995363" y="2295525"/>
            <a:ext cx="10282237" cy="1043940"/>
          </a:xfrm>
          <a:prstGeom prst="rect">
            <a:avLst/>
          </a:prstGeom>
          <a:noFill/>
          <a:ln w="9525">
            <a:noFill/>
          </a:ln>
        </p:spPr>
        <p:txBody>
          <a:bodyPr lIns="121917" tIns="60958" rIns="121917" bIns="60958">
            <a:spAutoFit/>
          </a:bodyPr>
          <a:p>
            <a:pPr algn="ctr">
              <a:lnSpc>
                <a:spcPct val="150000"/>
              </a:lnSpc>
            </a:pPr>
            <a:r>
              <a:rPr lang="zh-CN" sz="4000" b="1" dirty="0">
                <a:solidFill>
                  <a:srgbClr val="9D1F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聚焦一流专业建设，助推人才培养质量</a:t>
            </a:r>
            <a:endParaRPr lang="zh-CN" sz="4000" b="1" dirty="0">
              <a:solidFill>
                <a:srgbClr val="9D1F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5" name="矩形 84"/>
          <p:cNvSpPr/>
          <p:nvPr/>
        </p:nvSpPr>
        <p:spPr>
          <a:xfrm>
            <a:off x="2990850" y="4724400"/>
            <a:ext cx="5829300" cy="489585"/>
          </a:xfrm>
          <a:prstGeom prst="rect">
            <a:avLst/>
          </a:prstGeom>
        </p:spPr>
        <p:txBody>
          <a:bodyPr lIns="121917" tIns="60958" rIns="121917" bIns="60958">
            <a:spAutoFit/>
          </a:bodyPr>
          <a:lstStyle/>
          <a:p>
            <a:pPr marL="0" marR="0" lvl="0" indent="0" algn="ctr" defTabSz="121856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汇报人：贾小明</a:t>
            </a:r>
            <a:endParaRPr kumimoji="0" lang="zh-CN" altLang="en-US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7415" name="Text Box 10"/>
          <p:cNvSpPr txBox="1"/>
          <p:nvPr/>
        </p:nvSpPr>
        <p:spPr>
          <a:xfrm>
            <a:off x="3686175" y="5229225"/>
            <a:ext cx="4391025" cy="443230"/>
          </a:xfrm>
          <a:prstGeom prst="rect">
            <a:avLst/>
          </a:prstGeom>
          <a:noFill/>
          <a:ln w="9525">
            <a:noFill/>
          </a:ln>
        </p:spPr>
        <p:txBody>
          <a:bodyPr lIns="121917" tIns="60958" rIns="121917" bIns="60958">
            <a:spAutoFit/>
          </a:bodyPr>
          <a:p>
            <a:pPr algn="ctr">
              <a:spcBef>
                <a:spcPct val="50000"/>
              </a:spcBef>
            </a:pPr>
            <a:r>
              <a:rPr lang="en-US" altLang="zh-CN" sz="2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2022. 12. 8</a:t>
            </a:r>
            <a:r>
              <a:rPr lang="en-US" altLang="zh-CN" sz="2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</a:t>
            </a:r>
            <a:endParaRPr lang="en-US" altLang="zh-CN" sz="21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416" name="文本框 1"/>
          <p:cNvSpPr txBox="1"/>
          <p:nvPr/>
        </p:nvSpPr>
        <p:spPr>
          <a:xfrm>
            <a:off x="6781800" y="554038"/>
            <a:ext cx="5629275" cy="535940"/>
          </a:xfrm>
          <a:prstGeom prst="rect">
            <a:avLst/>
          </a:prstGeom>
          <a:noFill/>
          <a:ln w="9525">
            <a:noFill/>
          </a:ln>
        </p:spPr>
        <p:txBody>
          <a:bodyPr lIns="121917" tIns="60958" rIns="121917" bIns="60958">
            <a:spAutoFit/>
          </a:bodyPr>
          <a:p>
            <a:r>
              <a:rPr lang="en-US" altLang="zh-CN" sz="2700" dirty="0">
                <a:solidFill>
                  <a:srgbClr val="9D1F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2022</a:t>
            </a:r>
            <a:r>
              <a:rPr lang="zh-CN" altLang="en-US" sz="2700" dirty="0">
                <a:solidFill>
                  <a:srgbClr val="9D1F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教学工作会议交流汇报</a:t>
            </a:r>
            <a:endParaRPr lang="zh-CN" altLang="en-US" sz="2700" dirty="0">
              <a:solidFill>
                <a:srgbClr val="9D1F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417" name="TextBox 8"/>
          <p:cNvSpPr txBox="1"/>
          <p:nvPr/>
        </p:nvSpPr>
        <p:spPr>
          <a:xfrm>
            <a:off x="7087870" y="5952490"/>
            <a:ext cx="485457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 altLang="en-US" sz="2800" b="1" dirty="0">
                <a:solidFill>
                  <a:srgbClr val="008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林学院（林业科学研究院）</a:t>
            </a:r>
            <a:endParaRPr lang="zh-CN" altLang="en-US" sz="2800" b="1" dirty="0">
              <a:solidFill>
                <a:srgbClr val="008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17418" name="图片 6" descr="校名.jpg"/>
          <p:cNvPicPr>
            <a:picLocks noChangeAspect="1"/>
          </p:cNvPicPr>
          <p:nvPr/>
        </p:nvPicPr>
        <p:blipFill>
          <a:blip r:embed="rId1"/>
          <a:srcRect l="13129" t="2681" r="48203" b="76025"/>
          <a:stretch>
            <a:fillRect/>
          </a:stretch>
        </p:blipFill>
        <p:spPr>
          <a:xfrm>
            <a:off x="1365250" y="0"/>
            <a:ext cx="4176713" cy="873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circl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506" name="Freeform 10"/>
          <p:cNvSpPr>
            <a:spLocks noEditPoints="1"/>
          </p:cNvSpPr>
          <p:nvPr/>
        </p:nvSpPr>
        <p:spPr>
          <a:xfrm>
            <a:off x="433070" y="5139055"/>
            <a:ext cx="828675" cy="392113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pathLst>
              <a:path w="782" h="493">
                <a:moveTo>
                  <a:pt x="111" y="206"/>
                </a:moveTo>
                <a:cubicBezTo>
                  <a:pt x="91" y="187"/>
                  <a:pt x="91" y="152"/>
                  <a:pt x="111" y="134"/>
                </a:cubicBezTo>
                <a:cubicBezTo>
                  <a:pt x="97" y="136"/>
                  <a:pt x="84" y="151"/>
                  <a:pt x="84" y="170"/>
                </a:cubicBezTo>
                <a:cubicBezTo>
                  <a:pt x="84" y="188"/>
                  <a:pt x="97" y="203"/>
                  <a:pt x="111" y="206"/>
                </a:cubicBezTo>
                <a:close/>
                <a:moveTo>
                  <a:pt x="698" y="170"/>
                </a:moveTo>
                <a:cubicBezTo>
                  <a:pt x="698" y="151"/>
                  <a:pt x="685" y="136"/>
                  <a:pt x="671" y="134"/>
                </a:cubicBezTo>
                <a:cubicBezTo>
                  <a:pt x="691" y="152"/>
                  <a:pt x="691" y="187"/>
                  <a:pt x="671" y="206"/>
                </a:cubicBezTo>
                <a:cubicBezTo>
                  <a:pt x="685" y="203"/>
                  <a:pt x="698" y="188"/>
                  <a:pt x="698" y="170"/>
                </a:cubicBezTo>
                <a:close/>
                <a:moveTo>
                  <a:pt x="696" y="232"/>
                </a:moveTo>
                <a:cubicBezTo>
                  <a:pt x="716" y="224"/>
                  <a:pt x="737" y="200"/>
                  <a:pt x="737" y="170"/>
                </a:cubicBezTo>
                <a:cubicBezTo>
                  <a:pt x="737" y="139"/>
                  <a:pt x="716" y="115"/>
                  <a:pt x="696" y="108"/>
                </a:cubicBezTo>
                <a:cubicBezTo>
                  <a:pt x="712" y="124"/>
                  <a:pt x="723" y="147"/>
                  <a:pt x="723" y="170"/>
                </a:cubicBezTo>
                <a:cubicBezTo>
                  <a:pt x="723" y="193"/>
                  <a:pt x="712" y="215"/>
                  <a:pt x="696" y="232"/>
                </a:cubicBezTo>
                <a:close/>
                <a:moveTo>
                  <a:pt x="87" y="232"/>
                </a:moveTo>
                <a:cubicBezTo>
                  <a:pt x="70" y="215"/>
                  <a:pt x="59" y="193"/>
                  <a:pt x="59" y="170"/>
                </a:cubicBezTo>
                <a:cubicBezTo>
                  <a:pt x="59" y="147"/>
                  <a:pt x="70" y="124"/>
                  <a:pt x="87" y="108"/>
                </a:cubicBezTo>
                <a:cubicBezTo>
                  <a:pt x="66" y="115"/>
                  <a:pt x="45" y="139"/>
                  <a:pt x="46" y="170"/>
                </a:cubicBezTo>
                <a:cubicBezTo>
                  <a:pt x="45" y="200"/>
                  <a:pt x="66" y="224"/>
                  <a:pt x="87" y="232"/>
                </a:cubicBezTo>
                <a:close/>
                <a:moveTo>
                  <a:pt x="714" y="448"/>
                </a:moveTo>
                <a:cubicBezTo>
                  <a:pt x="706" y="438"/>
                  <a:pt x="697" y="428"/>
                  <a:pt x="689" y="419"/>
                </a:cubicBezTo>
                <a:cubicBezTo>
                  <a:pt x="671" y="397"/>
                  <a:pt x="653" y="376"/>
                  <a:pt x="635" y="355"/>
                </a:cubicBezTo>
                <a:cubicBezTo>
                  <a:pt x="634" y="354"/>
                  <a:pt x="633" y="353"/>
                  <a:pt x="632" y="352"/>
                </a:cubicBezTo>
                <a:cubicBezTo>
                  <a:pt x="629" y="347"/>
                  <a:pt x="623" y="345"/>
                  <a:pt x="617" y="343"/>
                </a:cubicBezTo>
                <a:cubicBezTo>
                  <a:pt x="612" y="341"/>
                  <a:pt x="606" y="339"/>
                  <a:pt x="599" y="339"/>
                </a:cubicBezTo>
                <a:cubicBezTo>
                  <a:pt x="621" y="333"/>
                  <a:pt x="637" y="314"/>
                  <a:pt x="637" y="291"/>
                </a:cubicBezTo>
                <a:cubicBezTo>
                  <a:pt x="637" y="50"/>
                  <a:pt x="637" y="50"/>
                  <a:pt x="637" y="50"/>
                </a:cubicBezTo>
                <a:cubicBezTo>
                  <a:pt x="637" y="22"/>
                  <a:pt x="614" y="0"/>
                  <a:pt x="587" y="0"/>
                </a:cubicBezTo>
                <a:cubicBezTo>
                  <a:pt x="195" y="0"/>
                  <a:pt x="195" y="0"/>
                  <a:pt x="195" y="0"/>
                </a:cubicBezTo>
                <a:cubicBezTo>
                  <a:pt x="168" y="0"/>
                  <a:pt x="145" y="22"/>
                  <a:pt x="145" y="50"/>
                </a:cubicBezTo>
                <a:cubicBezTo>
                  <a:pt x="145" y="291"/>
                  <a:pt x="145" y="291"/>
                  <a:pt x="145" y="291"/>
                </a:cubicBezTo>
                <a:cubicBezTo>
                  <a:pt x="145" y="314"/>
                  <a:pt x="161" y="334"/>
                  <a:pt x="183" y="339"/>
                </a:cubicBezTo>
                <a:cubicBezTo>
                  <a:pt x="171" y="340"/>
                  <a:pt x="157" y="344"/>
                  <a:pt x="149" y="354"/>
                </a:cubicBezTo>
                <a:cubicBezTo>
                  <a:pt x="143" y="361"/>
                  <a:pt x="136" y="369"/>
                  <a:pt x="130" y="377"/>
                </a:cubicBezTo>
                <a:cubicBezTo>
                  <a:pt x="111" y="399"/>
                  <a:pt x="91" y="422"/>
                  <a:pt x="72" y="446"/>
                </a:cubicBezTo>
                <a:cubicBezTo>
                  <a:pt x="67" y="451"/>
                  <a:pt x="58" y="459"/>
                  <a:pt x="58" y="467"/>
                </a:cubicBezTo>
                <a:cubicBezTo>
                  <a:pt x="58" y="489"/>
                  <a:pt x="58" y="478"/>
                  <a:pt x="58" y="478"/>
                </a:cubicBezTo>
                <a:cubicBezTo>
                  <a:pt x="58" y="481"/>
                  <a:pt x="59" y="483"/>
                  <a:pt x="60" y="485"/>
                </a:cubicBezTo>
                <a:cubicBezTo>
                  <a:pt x="65" y="492"/>
                  <a:pt x="75" y="493"/>
                  <a:pt x="83" y="493"/>
                </a:cubicBezTo>
                <a:cubicBezTo>
                  <a:pt x="94" y="493"/>
                  <a:pt x="667" y="493"/>
                  <a:pt x="684" y="493"/>
                </a:cubicBezTo>
                <a:cubicBezTo>
                  <a:pt x="693" y="493"/>
                  <a:pt x="702" y="492"/>
                  <a:pt x="711" y="490"/>
                </a:cubicBezTo>
                <a:cubicBezTo>
                  <a:pt x="716" y="489"/>
                  <a:pt x="723" y="486"/>
                  <a:pt x="724" y="479"/>
                </a:cubicBezTo>
                <a:cubicBezTo>
                  <a:pt x="724" y="456"/>
                  <a:pt x="724" y="467"/>
                  <a:pt x="724" y="467"/>
                </a:cubicBezTo>
                <a:cubicBezTo>
                  <a:pt x="725" y="462"/>
                  <a:pt x="722" y="457"/>
                  <a:pt x="718" y="453"/>
                </a:cubicBezTo>
                <a:cubicBezTo>
                  <a:pt x="717" y="451"/>
                  <a:pt x="715" y="449"/>
                  <a:pt x="714" y="448"/>
                </a:cubicBezTo>
                <a:close/>
                <a:moveTo>
                  <a:pt x="164" y="299"/>
                </a:moveTo>
                <a:cubicBezTo>
                  <a:pt x="164" y="64"/>
                  <a:pt x="164" y="53"/>
                  <a:pt x="164" y="53"/>
                </a:cubicBezTo>
                <a:cubicBezTo>
                  <a:pt x="164" y="39"/>
                  <a:pt x="175" y="16"/>
                  <a:pt x="189" y="16"/>
                </a:cubicBezTo>
                <a:cubicBezTo>
                  <a:pt x="570" y="16"/>
                  <a:pt x="593" y="16"/>
                  <a:pt x="593" y="16"/>
                </a:cubicBezTo>
                <a:cubicBezTo>
                  <a:pt x="607" y="16"/>
                  <a:pt x="618" y="39"/>
                  <a:pt x="618" y="53"/>
                </a:cubicBezTo>
                <a:cubicBezTo>
                  <a:pt x="618" y="268"/>
                  <a:pt x="618" y="299"/>
                  <a:pt x="618" y="299"/>
                </a:cubicBezTo>
                <a:cubicBezTo>
                  <a:pt x="618" y="313"/>
                  <a:pt x="607" y="325"/>
                  <a:pt x="593" y="325"/>
                </a:cubicBezTo>
                <a:cubicBezTo>
                  <a:pt x="212" y="325"/>
                  <a:pt x="189" y="325"/>
                  <a:pt x="189" y="325"/>
                </a:cubicBezTo>
                <a:cubicBezTo>
                  <a:pt x="175" y="325"/>
                  <a:pt x="164" y="302"/>
                  <a:pt x="164" y="287"/>
                </a:cubicBezTo>
                <a:lnTo>
                  <a:pt x="164" y="299"/>
                </a:lnTo>
                <a:close/>
                <a:moveTo>
                  <a:pt x="613" y="367"/>
                </a:moveTo>
                <a:cubicBezTo>
                  <a:pt x="613" y="367"/>
                  <a:pt x="613" y="368"/>
                  <a:pt x="612" y="369"/>
                </a:cubicBezTo>
                <a:cubicBezTo>
                  <a:pt x="612" y="369"/>
                  <a:pt x="612" y="369"/>
                  <a:pt x="612" y="369"/>
                </a:cubicBezTo>
                <a:cubicBezTo>
                  <a:pt x="612" y="369"/>
                  <a:pt x="612" y="369"/>
                  <a:pt x="612" y="369"/>
                </a:cubicBezTo>
                <a:cubicBezTo>
                  <a:pt x="612" y="369"/>
                  <a:pt x="612" y="369"/>
                  <a:pt x="612" y="369"/>
                </a:cubicBezTo>
                <a:cubicBezTo>
                  <a:pt x="612" y="369"/>
                  <a:pt x="612" y="369"/>
                  <a:pt x="611" y="369"/>
                </a:cubicBezTo>
                <a:cubicBezTo>
                  <a:pt x="611" y="369"/>
                  <a:pt x="611" y="369"/>
                  <a:pt x="611" y="369"/>
                </a:cubicBezTo>
                <a:cubicBezTo>
                  <a:pt x="611" y="369"/>
                  <a:pt x="611" y="369"/>
                  <a:pt x="610" y="369"/>
                </a:cubicBezTo>
                <a:cubicBezTo>
                  <a:pt x="608" y="371"/>
                  <a:pt x="604" y="371"/>
                  <a:pt x="600" y="371"/>
                </a:cubicBezTo>
                <a:cubicBezTo>
                  <a:pt x="584" y="371"/>
                  <a:pt x="584" y="371"/>
                  <a:pt x="584" y="371"/>
                </a:cubicBezTo>
                <a:cubicBezTo>
                  <a:pt x="580" y="371"/>
                  <a:pt x="577" y="370"/>
                  <a:pt x="574" y="369"/>
                </a:cubicBezTo>
                <a:cubicBezTo>
                  <a:pt x="573" y="368"/>
                  <a:pt x="572" y="367"/>
                  <a:pt x="571" y="367"/>
                </a:cubicBezTo>
                <a:cubicBezTo>
                  <a:pt x="570" y="366"/>
                  <a:pt x="569" y="365"/>
                  <a:pt x="569" y="365"/>
                </a:cubicBezTo>
                <a:cubicBezTo>
                  <a:pt x="568" y="363"/>
                  <a:pt x="568" y="363"/>
                  <a:pt x="568" y="363"/>
                </a:cubicBezTo>
                <a:cubicBezTo>
                  <a:pt x="566" y="360"/>
                  <a:pt x="564" y="357"/>
                  <a:pt x="563" y="354"/>
                </a:cubicBezTo>
                <a:cubicBezTo>
                  <a:pt x="561" y="351"/>
                  <a:pt x="563" y="350"/>
                  <a:pt x="565" y="349"/>
                </a:cubicBezTo>
                <a:cubicBezTo>
                  <a:pt x="565" y="349"/>
                  <a:pt x="566" y="349"/>
                  <a:pt x="566" y="349"/>
                </a:cubicBezTo>
                <a:cubicBezTo>
                  <a:pt x="567" y="348"/>
                  <a:pt x="569" y="348"/>
                  <a:pt x="570" y="348"/>
                </a:cubicBezTo>
                <a:cubicBezTo>
                  <a:pt x="573" y="348"/>
                  <a:pt x="573" y="348"/>
                  <a:pt x="573" y="348"/>
                </a:cubicBezTo>
                <a:cubicBezTo>
                  <a:pt x="573" y="348"/>
                  <a:pt x="573" y="348"/>
                  <a:pt x="573" y="348"/>
                </a:cubicBezTo>
                <a:cubicBezTo>
                  <a:pt x="577" y="348"/>
                  <a:pt x="581" y="348"/>
                  <a:pt x="586" y="348"/>
                </a:cubicBezTo>
                <a:cubicBezTo>
                  <a:pt x="586" y="348"/>
                  <a:pt x="586" y="348"/>
                  <a:pt x="586" y="348"/>
                </a:cubicBezTo>
                <a:cubicBezTo>
                  <a:pt x="590" y="348"/>
                  <a:pt x="590" y="348"/>
                  <a:pt x="590" y="348"/>
                </a:cubicBezTo>
                <a:cubicBezTo>
                  <a:pt x="592" y="348"/>
                  <a:pt x="594" y="348"/>
                  <a:pt x="595" y="348"/>
                </a:cubicBezTo>
                <a:cubicBezTo>
                  <a:pt x="596" y="349"/>
                  <a:pt x="597" y="349"/>
                  <a:pt x="598" y="349"/>
                </a:cubicBezTo>
                <a:cubicBezTo>
                  <a:pt x="598" y="349"/>
                  <a:pt x="598" y="349"/>
                  <a:pt x="598" y="349"/>
                </a:cubicBezTo>
                <a:cubicBezTo>
                  <a:pt x="598" y="350"/>
                  <a:pt x="598" y="350"/>
                  <a:pt x="599" y="350"/>
                </a:cubicBezTo>
                <a:cubicBezTo>
                  <a:pt x="599" y="350"/>
                  <a:pt x="599" y="350"/>
                  <a:pt x="599" y="350"/>
                </a:cubicBezTo>
                <a:cubicBezTo>
                  <a:pt x="600" y="350"/>
                  <a:pt x="602" y="351"/>
                  <a:pt x="603" y="351"/>
                </a:cubicBezTo>
                <a:cubicBezTo>
                  <a:pt x="604" y="352"/>
                  <a:pt x="604" y="353"/>
                  <a:pt x="605" y="354"/>
                </a:cubicBezTo>
                <a:cubicBezTo>
                  <a:pt x="608" y="359"/>
                  <a:pt x="608" y="359"/>
                  <a:pt x="608" y="359"/>
                </a:cubicBezTo>
                <a:cubicBezTo>
                  <a:pt x="609" y="360"/>
                  <a:pt x="611" y="362"/>
                  <a:pt x="612" y="364"/>
                </a:cubicBezTo>
                <a:cubicBezTo>
                  <a:pt x="612" y="364"/>
                  <a:pt x="612" y="364"/>
                  <a:pt x="612" y="364"/>
                </a:cubicBezTo>
                <a:cubicBezTo>
                  <a:pt x="613" y="365"/>
                  <a:pt x="613" y="366"/>
                  <a:pt x="613" y="367"/>
                </a:cubicBezTo>
                <a:close/>
                <a:moveTo>
                  <a:pt x="410" y="363"/>
                </a:moveTo>
                <a:cubicBezTo>
                  <a:pt x="410" y="364"/>
                  <a:pt x="410" y="364"/>
                  <a:pt x="410" y="365"/>
                </a:cubicBezTo>
                <a:cubicBezTo>
                  <a:pt x="406" y="371"/>
                  <a:pt x="392" y="369"/>
                  <a:pt x="386" y="369"/>
                </a:cubicBezTo>
                <a:cubicBezTo>
                  <a:pt x="383" y="369"/>
                  <a:pt x="380" y="369"/>
                  <a:pt x="377" y="369"/>
                </a:cubicBezTo>
                <a:cubicBezTo>
                  <a:pt x="374" y="369"/>
                  <a:pt x="370" y="369"/>
                  <a:pt x="367" y="367"/>
                </a:cubicBezTo>
                <a:cubicBezTo>
                  <a:pt x="367" y="367"/>
                  <a:pt x="367" y="367"/>
                  <a:pt x="367" y="367"/>
                </a:cubicBezTo>
                <a:cubicBezTo>
                  <a:pt x="367" y="366"/>
                  <a:pt x="367" y="366"/>
                  <a:pt x="367" y="366"/>
                </a:cubicBezTo>
                <a:cubicBezTo>
                  <a:pt x="366" y="366"/>
                  <a:pt x="366" y="366"/>
                  <a:pt x="366" y="366"/>
                </a:cubicBezTo>
                <a:cubicBezTo>
                  <a:pt x="366" y="366"/>
                  <a:pt x="366" y="366"/>
                  <a:pt x="366" y="366"/>
                </a:cubicBezTo>
                <a:cubicBezTo>
                  <a:pt x="366" y="366"/>
                  <a:pt x="366" y="366"/>
                  <a:pt x="366" y="366"/>
                </a:cubicBezTo>
                <a:cubicBezTo>
                  <a:pt x="366" y="365"/>
                  <a:pt x="366" y="365"/>
                  <a:pt x="366" y="365"/>
                </a:cubicBezTo>
                <a:cubicBezTo>
                  <a:pt x="366" y="364"/>
                  <a:pt x="366" y="364"/>
                  <a:pt x="366" y="363"/>
                </a:cubicBezTo>
                <a:cubicBezTo>
                  <a:pt x="366" y="363"/>
                  <a:pt x="366" y="363"/>
                  <a:pt x="366" y="363"/>
                </a:cubicBezTo>
                <a:cubicBezTo>
                  <a:pt x="366" y="362"/>
                  <a:pt x="366" y="361"/>
                  <a:pt x="366" y="361"/>
                </a:cubicBezTo>
                <a:cubicBezTo>
                  <a:pt x="366" y="360"/>
                  <a:pt x="366" y="360"/>
                  <a:pt x="366" y="360"/>
                </a:cubicBezTo>
                <a:cubicBezTo>
                  <a:pt x="366" y="358"/>
                  <a:pt x="366" y="355"/>
                  <a:pt x="367" y="353"/>
                </a:cubicBezTo>
                <a:cubicBezTo>
                  <a:pt x="367" y="352"/>
                  <a:pt x="367" y="352"/>
                  <a:pt x="367" y="352"/>
                </a:cubicBezTo>
                <a:cubicBezTo>
                  <a:pt x="367" y="352"/>
                  <a:pt x="367" y="351"/>
                  <a:pt x="368" y="350"/>
                </a:cubicBezTo>
                <a:cubicBezTo>
                  <a:pt x="369" y="350"/>
                  <a:pt x="369" y="349"/>
                  <a:pt x="370" y="349"/>
                </a:cubicBezTo>
                <a:cubicBezTo>
                  <a:pt x="370" y="349"/>
                  <a:pt x="370" y="349"/>
                  <a:pt x="370" y="349"/>
                </a:cubicBezTo>
                <a:cubicBezTo>
                  <a:pt x="370" y="349"/>
                  <a:pt x="370" y="348"/>
                  <a:pt x="370" y="348"/>
                </a:cubicBezTo>
                <a:cubicBezTo>
                  <a:pt x="370" y="348"/>
                  <a:pt x="371" y="348"/>
                  <a:pt x="371" y="348"/>
                </a:cubicBezTo>
                <a:cubicBezTo>
                  <a:pt x="371" y="348"/>
                  <a:pt x="371" y="348"/>
                  <a:pt x="371" y="348"/>
                </a:cubicBezTo>
                <a:cubicBezTo>
                  <a:pt x="371" y="348"/>
                  <a:pt x="372" y="348"/>
                  <a:pt x="372" y="348"/>
                </a:cubicBezTo>
                <a:cubicBezTo>
                  <a:pt x="372" y="348"/>
                  <a:pt x="372" y="348"/>
                  <a:pt x="373" y="348"/>
                </a:cubicBezTo>
                <a:cubicBezTo>
                  <a:pt x="373" y="347"/>
                  <a:pt x="373" y="347"/>
                  <a:pt x="374" y="347"/>
                </a:cubicBezTo>
                <a:cubicBezTo>
                  <a:pt x="374" y="347"/>
                  <a:pt x="374" y="347"/>
                  <a:pt x="374" y="347"/>
                </a:cubicBezTo>
                <a:cubicBezTo>
                  <a:pt x="374" y="347"/>
                  <a:pt x="374" y="347"/>
                  <a:pt x="374" y="347"/>
                </a:cubicBezTo>
                <a:cubicBezTo>
                  <a:pt x="375" y="347"/>
                  <a:pt x="375" y="347"/>
                  <a:pt x="375" y="347"/>
                </a:cubicBezTo>
                <a:cubicBezTo>
                  <a:pt x="376" y="347"/>
                  <a:pt x="377" y="347"/>
                  <a:pt x="378" y="347"/>
                </a:cubicBezTo>
                <a:cubicBezTo>
                  <a:pt x="379" y="347"/>
                  <a:pt x="379" y="347"/>
                  <a:pt x="379" y="347"/>
                </a:cubicBezTo>
                <a:cubicBezTo>
                  <a:pt x="380" y="347"/>
                  <a:pt x="382" y="347"/>
                  <a:pt x="383" y="347"/>
                </a:cubicBezTo>
                <a:cubicBezTo>
                  <a:pt x="399" y="347"/>
                  <a:pt x="399" y="347"/>
                  <a:pt x="399" y="347"/>
                </a:cubicBezTo>
                <a:cubicBezTo>
                  <a:pt x="399" y="347"/>
                  <a:pt x="399" y="347"/>
                  <a:pt x="400" y="347"/>
                </a:cubicBezTo>
                <a:cubicBezTo>
                  <a:pt x="400" y="347"/>
                  <a:pt x="400" y="347"/>
                  <a:pt x="400" y="347"/>
                </a:cubicBezTo>
                <a:cubicBezTo>
                  <a:pt x="401" y="347"/>
                  <a:pt x="401" y="347"/>
                  <a:pt x="402" y="347"/>
                </a:cubicBezTo>
                <a:cubicBezTo>
                  <a:pt x="405" y="347"/>
                  <a:pt x="408" y="348"/>
                  <a:pt x="409" y="351"/>
                </a:cubicBezTo>
                <a:cubicBezTo>
                  <a:pt x="410" y="351"/>
                  <a:pt x="410" y="351"/>
                  <a:pt x="410" y="351"/>
                </a:cubicBezTo>
                <a:cubicBezTo>
                  <a:pt x="410" y="351"/>
                  <a:pt x="410" y="351"/>
                  <a:pt x="410" y="351"/>
                </a:cubicBezTo>
                <a:cubicBezTo>
                  <a:pt x="411" y="355"/>
                  <a:pt x="410" y="359"/>
                  <a:pt x="410" y="362"/>
                </a:cubicBezTo>
                <a:cubicBezTo>
                  <a:pt x="410" y="363"/>
                  <a:pt x="410" y="363"/>
                  <a:pt x="410" y="363"/>
                </a:cubicBezTo>
                <a:cubicBezTo>
                  <a:pt x="410" y="363"/>
                  <a:pt x="410" y="363"/>
                  <a:pt x="410" y="363"/>
                </a:cubicBezTo>
                <a:close/>
                <a:moveTo>
                  <a:pt x="387" y="381"/>
                </a:moveTo>
                <a:cubicBezTo>
                  <a:pt x="393" y="381"/>
                  <a:pt x="407" y="380"/>
                  <a:pt x="410" y="386"/>
                </a:cubicBezTo>
                <a:cubicBezTo>
                  <a:pt x="410" y="387"/>
                  <a:pt x="411" y="387"/>
                  <a:pt x="411" y="388"/>
                </a:cubicBezTo>
                <a:cubicBezTo>
                  <a:pt x="411" y="395"/>
                  <a:pt x="411" y="395"/>
                  <a:pt x="411" y="395"/>
                </a:cubicBezTo>
                <a:cubicBezTo>
                  <a:pt x="411" y="397"/>
                  <a:pt x="411" y="399"/>
                  <a:pt x="411" y="401"/>
                </a:cubicBezTo>
                <a:cubicBezTo>
                  <a:pt x="411" y="401"/>
                  <a:pt x="411" y="401"/>
                  <a:pt x="411" y="401"/>
                </a:cubicBezTo>
                <a:cubicBezTo>
                  <a:pt x="411" y="402"/>
                  <a:pt x="411" y="402"/>
                  <a:pt x="411" y="402"/>
                </a:cubicBezTo>
                <a:cubicBezTo>
                  <a:pt x="411" y="402"/>
                  <a:pt x="410" y="404"/>
                  <a:pt x="410" y="404"/>
                </a:cubicBezTo>
                <a:cubicBezTo>
                  <a:pt x="409" y="405"/>
                  <a:pt x="409" y="405"/>
                  <a:pt x="409" y="405"/>
                </a:cubicBezTo>
                <a:cubicBezTo>
                  <a:pt x="409" y="405"/>
                  <a:pt x="409" y="405"/>
                  <a:pt x="409" y="406"/>
                </a:cubicBezTo>
                <a:cubicBezTo>
                  <a:pt x="409" y="406"/>
                  <a:pt x="409" y="406"/>
                  <a:pt x="409" y="406"/>
                </a:cubicBezTo>
                <a:cubicBezTo>
                  <a:pt x="407" y="407"/>
                  <a:pt x="405" y="408"/>
                  <a:pt x="403" y="409"/>
                </a:cubicBezTo>
                <a:cubicBezTo>
                  <a:pt x="403" y="409"/>
                  <a:pt x="403" y="409"/>
                  <a:pt x="403" y="409"/>
                </a:cubicBezTo>
                <a:cubicBezTo>
                  <a:pt x="403" y="409"/>
                  <a:pt x="403" y="409"/>
                  <a:pt x="403" y="409"/>
                </a:cubicBezTo>
                <a:cubicBezTo>
                  <a:pt x="402" y="409"/>
                  <a:pt x="401" y="409"/>
                  <a:pt x="401" y="409"/>
                </a:cubicBezTo>
                <a:cubicBezTo>
                  <a:pt x="400" y="409"/>
                  <a:pt x="400" y="409"/>
                  <a:pt x="400" y="409"/>
                </a:cubicBezTo>
                <a:cubicBezTo>
                  <a:pt x="399" y="409"/>
                  <a:pt x="398" y="409"/>
                  <a:pt x="398" y="409"/>
                </a:cubicBezTo>
                <a:cubicBezTo>
                  <a:pt x="398" y="409"/>
                  <a:pt x="398" y="409"/>
                  <a:pt x="398" y="409"/>
                </a:cubicBezTo>
                <a:cubicBezTo>
                  <a:pt x="373" y="409"/>
                  <a:pt x="373" y="409"/>
                  <a:pt x="373" y="409"/>
                </a:cubicBezTo>
                <a:cubicBezTo>
                  <a:pt x="371" y="409"/>
                  <a:pt x="367" y="409"/>
                  <a:pt x="364" y="407"/>
                </a:cubicBezTo>
                <a:cubicBezTo>
                  <a:pt x="364" y="407"/>
                  <a:pt x="364" y="407"/>
                  <a:pt x="364" y="407"/>
                </a:cubicBezTo>
                <a:cubicBezTo>
                  <a:pt x="364" y="407"/>
                  <a:pt x="364" y="407"/>
                  <a:pt x="364" y="407"/>
                </a:cubicBezTo>
                <a:cubicBezTo>
                  <a:pt x="364" y="407"/>
                  <a:pt x="364" y="406"/>
                  <a:pt x="363" y="406"/>
                </a:cubicBezTo>
                <a:cubicBezTo>
                  <a:pt x="363" y="406"/>
                  <a:pt x="362" y="405"/>
                  <a:pt x="362" y="405"/>
                </a:cubicBezTo>
                <a:cubicBezTo>
                  <a:pt x="362" y="405"/>
                  <a:pt x="362" y="405"/>
                  <a:pt x="362" y="404"/>
                </a:cubicBezTo>
                <a:cubicBezTo>
                  <a:pt x="362" y="404"/>
                  <a:pt x="361" y="403"/>
                  <a:pt x="361" y="402"/>
                </a:cubicBezTo>
                <a:cubicBezTo>
                  <a:pt x="362" y="400"/>
                  <a:pt x="362" y="400"/>
                  <a:pt x="362" y="400"/>
                </a:cubicBezTo>
                <a:cubicBezTo>
                  <a:pt x="362" y="400"/>
                  <a:pt x="362" y="400"/>
                  <a:pt x="362" y="400"/>
                </a:cubicBezTo>
                <a:cubicBezTo>
                  <a:pt x="362" y="396"/>
                  <a:pt x="362" y="392"/>
                  <a:pt x="363" y="388"/>
                </a:cubicBezTo>
                <a:cubicBezTo>
                  <a:pt x="363" y="388"/>
                  <a:pt x="363" y="388"/>
                  <a:pt x="363" y="388"/>
                </a:cubicBezTo>
                <a:cubicBezTo>
                  <a:pt x="363" y="388"/>
                  <a:pt x="363" y="388"/>
                  <a:pt x="363" y="388"/>
                </a:cubicBezTo>
                <a:cubicBezTo>
                  <a:pt x="364" y="379"/>
                  <a:pt x="381" y="381"/>
                  <a:pt x="387" y="381"/>
                </a:cubicBezTo>
                <a:close/>
                <a:moveTo>
                  <a:pt x="289" y="407"/>
                </a:moveTo>
                <a:cubicBezTo>
                  <a:pt x="289" y="407"/>
                  <a:pt x="289" y="407"/>
                  <a:pt x="288" y="406"/>
                </a:cubicBezTo>
                <a:cubicBezTo>
                  <a:pt x="288" y="406"/>
                  <a:pt x="288" y="405"/>
                  <a:pt x="287" y="405"/>
                </a:cubicBezTo>
                <a:cubicBezTo>
                  <a:pt x="287" y="405"/>
                  <a:pt x="287" y="405"/>
                  <a:pt x="287" y="405"/>
                </a:cubicBezTo>
                <a:cubicBezTo>
                  <a:pt x="287" y="404"/>
                  <a:pt x="287" y="403"/>
                  <a:pt x="287" y="402"/>
                </a:cubicBezTo>
                <a:cubicBezTo>
                  <a:pt x="288" y="400"/>
                  <a:pt x="288" y="400"/>
                  <a:pt x="288" y="400"/>
                </a:cubicBezTo>
                <a:cubicBezTo>
                  <a:pt x="288" y="400"/>
                  <a:pt x="288" y="400"/>
                  <a:pt x="288" y="400"/>
                </a:cubicBezTo>
                <a:cubicBezTo>
                  <a:pt x="288" y="400"/>
                  <a:pt x="288" y="399"/>
                  <a:pt x="288" y="399"/>
                </a:cubicBezTo>
                <a:cubicBezTo>
                  <a:pt x="291" y="388"/>
                  <a:pt x="291" y="388"/>
                  <a:pt x="291" y="388"/>
                </a:cubicBezTo>
                <a:cubicBezTo>
                  <a:pt x="291" y="388"/>
                  <a:pt x="291" y="388"/>
                  <a:pt x="292" y="388"/>
                </a:cubicBezTo>
                <a:cubicBezTo>
                  <a:pt x="295" y="380"/>
                  <a:pt x="310" y="381"/>
                  <a:pt x="317" y="381"/>
                </a:cubicBezTo>
                <a:cubicBezTo>
                  <a:pt x="320" y="381"/>
                  <a:pt x="325" y="381"/>
                  <a:pt x="330" y="381"/>
                </a:cubicBezTo>
                <a:cubicBezTo>
                  <a:pt x="331" y="382"/>
                  <a:pt x="332" y="382"/>
                  <a:pt x="333" y="382"/>
                </a:cubicBezTo>
                <a:cubicBezTo>
                  <a:pt x="333" y="382"/>
                  <a:pt x="333" y="382"/>
                  <a:pt x="333" y="382"/>
                </a:cubicBezTo>
                <a:cubicBezTo>
                  <a:pt x="335" y="383"/>
                  <a:pt x="337" y="384"/>
                  <a:pt x="338" y="385"/>
                </a:cubicBezTo>
                <a:cubicBezTo>
                  <a:pt x="338" y="385"/>
                  <a:pt x="338" y="385"/>
                  <a:pt x="338" y="385"/>
                </a:cubicBezTo>
                <a:cubicBezTo>
                  <a:pt x="338" y="386"/>
                  <a:pt x="338" y="386"/>
                  <a:pt x="338" y="386"/>
                </a:cubicBezTo>
                <a:cubicBezTo>
                  <a:pt x="338" y="386"/>
                  <a:pt x="338" y="386"/>
                  <a:pt x="338" y="386"/>
                </a:cubicBezTo>
                <a:cubicBezTo>
                  <a:pt x="339" y="387"/>
                  <a:pt x="339" y="388"/>
                  <a:pt x="339" y="388"/>
                </a:cubicBezTo>
                <a:cubicBezTo>
                  <a:pt x="339" y="389"/>
                  <a:pt x="339" y="389"/>
                  <a:pt x="339" y="389"/>
                </a:cubicBezTo>
                <a:cubicBezTo>
                  <a:pt x="339" y="389"/>
                  <a:pt x="339" y="389"/>
                  <a:pt x="339" y="389"/>
                </a:cubicBezTo>
                <a:cubicBezTo>
                  <a:pt x="338" y="391"/>
                  <a:pt x="338" y="393"/>
                  <a:pt x="338" y="395"/>
                </a:cubicBezTo>
                <a:cubicBezTo>
                  <a:pt x="336" y="402"/>
                  <a:pt x="336" y="402"/>
                  <a:pt x="336" y="402"/>
                </a:cubicBezTo>
                <a:cubicBezTo>
                  <a:pt x="336" y="403"/>
                  <a:pt x="336" y="404"/>
                  <a:pt x="335" y="404"/>
                </a:cubicBezTo>
                <a:cubicBezTo>
                  <a:pt x="335" y="405"/>
                  <a:pt x="335" y="405"/>
                  <a:pt x="335" y="405"/>
                </a:cubicBezTo>
                <a:cubicBezTo>
                  <a:pt x="335" y="405"/>
                  <a:pt x="334" y="405"/>
                  <a:pt x="334" y="405"/>
                </a:cubicBezTo>
                <a:cubicBezTo>
                  <a:pt x="334" y="405"/>
                  <a:pt x="334" y="406"/>
                  <a:pt x="334" y="406"/>
                </a:cubicBezTo>
                <a:cubicBezTo>
                  <a:pt x="332" y="407"/>
                  <a:pt x="329" y="408"/>
                  <a:pt x="327" y="409"/>
                </a:cubicBezTo>
                <a:cubicBezTo>
                  <a:pt x="327" y="409"/>
                  <a:pt x="327" y="409"/>
                  <a:pt x="327" y="409"/>
                </a:cubicBezTo>
                <a:cubicBezTo>
                  <a:pt x="327" y="409"/>
                  <a:pt x="327" y="409"/>
                  <a:pt x="327" y="409"/>
                </a:cubicBezTo>
                <a:cubicBezTo>
                  <a:pt x="327" y="409"/>
                  <a:pt x="326" y="409"/>
                  <a:pt x="325" y="409"/>
                </a:cubicBezTo>
                <a:cubicBezTo>
                  <a:pt x="325" y="409"/>
                  <a:pt x="325" y="409"/>
                  <a:pt x="324" y="409"/>
                </a:cubicBezTo>
                <a:cubicBezTo>
                  <a:pt x="324" y="409"/>
                  <a:pt x="323" y="409"/>
                  <a:pt x="322" y="409"/>
                </a:cubicBezTo>
                <a:cubicBezTo>
                  <a:pt x="322" y="409"/>
                  <a:pt x="322" y="409"/>
                  <a:pt x="322" y="409"/>
                </a:cubicBezTo>
                <a:cubicBezTo>
                  <a:pt x="298" y="409"/>
                  <a:pt x="298" y="409"/>
                  <a:pt x="298" y="409"/>
                </a:cubicBezTo>
                <a:cubicBezTo>
                  <a:pt x="295" y="409"/>
                  <a:pt x="292" y="409"/>
                  <a:pt x="289" y="407"/>
                </a:cubicBezTo>
                <a:cubicBezTo>
                  <a:pt x="289" y="407"/>
                  <a:pt x="289" y="407"/>
                  <a:pt x="289" y="407"/>
                </a:cubicBezTo>
                <a:close/>
                <a:moveTo>
                  <a:pt x="320" y="369"/>
                </a:moveTo>
                <a:cubicBezTo>
                  <a:pt x="316" y="369"/>
                  <a:pt x="312" y="369"/>
                  <a:pt x="309" y="369"/>
                </a:cubicBezTo>
                <a:cubicBezTo>
                  <a:pt x="306" y="369"/>
                  <a:pt x="301" y="369"/>
                  <a:pt x="299" y="366"/>
                </a:cubicBezTo>
                <a:cubicBezTo>
                  <a:pt x="299" y="365"/>
                  <a:pt x="299" y="365"/>
                  <a:pt x="299" y="365"/>
                </a:cubicBezTo>
                <a:cubicBezTo>
                  <a:pt x="299" y="365"/>
                  <a:pt x="299" y="364"/>
                  <a:pt x="299" y="364"/>
                </a:cubicBezTo>
                <a:cubicBezTo>
                  <a:pt x="299" y="364"/>
                  <a:pt x="299" y="364"/>
                  <a:pt x="299" y="363"/>
                </a:cubicBezTo>
                <a:cubicBezTo>
                  <a:pt x="299" y="363"/>
                  <a:pt x="299" y="363"/>
                  <a:pt x="299" y="363"/>
                </a:cubicBezTo>
                <a:cubicBezTo>
                  <a:pt x="299" y="363"/>
                  <a:pt x="299" y="363"/>
                  <a:pt x="299" y="363"/>
                </a:cubicBezTo>
                <a:cubicBezTo>
                  <a:pt x="299" y="362"/>
                  <a:pt x="299" y="361"/>
                  <a:pt x="300" y="361"/>
                </a:cubicBezTo>
                <a:cubicBezTo>
                  <a:pt x="300" y="358"/>
                  <a:pt x="301" y="355"/>
                  <a:pt x="302" y="353"/>
                </a:cubicBezTo>
                <a:cubicBezTo>
                  <a:pt x="302" y="353"/>
                  <a:pt x="302" y="353"/>
                  <a:pt x="302" y="353"/>
                </a:cubicBezTo>
                <a:cubicBezTo>
                  <a:pt x="302" y="352"/>
                  <a:pt x="303" y="351"/>
                  <a:pt x="303" y="350"/>
                </a:cubicBezTo>
                <a:cubicBezTo>
                  <a:pt x="304" y="350"/>
                  <a:pt x="304" y="350"/>
                  <a:pt x="305" y="349"/>
                </a:cubicBezTo>
                <a:cubicBezTo>
                  <a:pt x="306" y="348"/>
                  <a:pt x="308" y="348"/>
                  <a:pt x="310" y="347"/>
                </a:cubicBezTo>
                <a:cubicBezTo>
                  <a:pt x="310" y="347"/>
                  <a:pt x="310" y="347"/>
                  <a:pt x="310" y="347"/>
                </a:cubicBezTo>
                <a:cubicBezTo>
                  <a:pt x="312" y="347"/>
                  <a:pt x="313" y="347"/>
                  <a:pt x="315" y="347"/>
                </a:cubicBezTo>
                <a:cubicBezTo>
                  <a:pt x="317" y="347"/>
                  <a:pt x="317" y="347"/>
                  <a:pt x="317" y="347"/>
                </a:cubicBezTo>
                <a:cubicBezTo>
                  <a:pt x="317" y="347"/>
                  <a:pt x="318" y="347"/>
                  <a:pt x="319" y="347"/>
                </a:cubicBezTo>
                <a:cubicBezTo>
                  <a:pt x="323" y="347"/>
                  <a:pt x="328" y="347"/>
                  <a:pt x="332" y="347"/>
                </a:cubicBezTo>
                <a:cubicBezTo>
                  <a:pt x="333" y="347"/>
                  <a:pt x="334" y="347"/>
                  <a:pt x="334" y="347"/>
                </a:cubicBezTo>
                <a:cubicBezTo>
                  <a:pt x="335" y="347"/>
                  <a:pt x="335" y="347"/>
                  <a:pt x="335" y="347"/>
                </a:cubicBezTo>
                <a:cubicBezTo>
                  <a:pt x="335" y="347"/>
                  <a:pt x="335" y="347"/>
                  <a:pt x="336" y="347"/>
                </a:cubicBezTo>
                <a:cubicBezTo>
                  <a:pt x="336" y="347"/>
                  <a:pt x="337" y="347"/>
                  <a:pt x="337" y="347"/>
                </a:cubicBezTo>
                <a:cubicBezTo>
                  <a:pt x="337" y="347"/>
                  <a:pt x="337" y="347"/>
                  <a:pt x="337" y="347"/>
                </a:cubicBezTo>
                <a:cubicBezTo>
                  <a:pt x="341" y="347"/>
                  <a:pt x="345" y="348"/>
                  <a:pt x="345" y="351"/>
                </a:cubicBezTo>
                <a:cubicBezTo>
                  <a:pt x="345" y="351"/>
                  <a:pt x="345" y="351"/>
                  <a:pt x="345" y="351"/>
                </a:cubicBezTo>
                <a:cubicBezTo>
                  <a:pt x="345" y="351"/>
                  <a:pt x="345" y="351"/>
                  <a:pt x="345" y="352"/>
                </a:cubicBezTo>
                <a:cubicBezTo>
                  <a:pt x="345" y="355"/>
                  <a:pt x="344" y="359"/>
                  <a:pt x="343" y="362"/>
                </a:cubicBezTo>
                <a:cubicBezTo>
                  <a:pt x="343" y="362"/>
                  <a:pt x="343" y="362"/>
                  <a:pt x="343" y="362"/>
                </a:cubicBezTo>
                <a:cubicBezTo>
                  <a:pt x="343" y="363"/>
                  <a:pt x="343" y="363"/>
                  <a:pt x="343" y="363"/>
                </a:cubicBezTo>
                <a:cubicBezTo>
                  <a:pt x="343" y="364"/>
                  <a:pt x="343" y="364"/>
                  <a:pt x="342" y="365"/>
                </a:cubicBezTo>
                <a:cubicBezTo>
                  <a:pt x="342" y="365"/>
                  <a:pt x="342" y="365"/>
                  <a:pt x="342" y="366"/>
                </a:cubicBezTo>
                <a:cubicBezTo>
                  <a:pt x="342" y="366"/>
                  <a:pt x="342" y="366"/>
                  <a:pt x="342" y="366"/>
                </a:cubicBezTo>
                <a:cubicBezTo>
                  <a:pt x="342" y="366"/>
                  <a:pt x="342" y="366"/>
                  <a:pt x="342" y="366"/>
                </a:cubicBezTo>
                <a:cubicBezTo>
                  <a:pt x="337" y="371"/>
                  <a:pt x="325" y="369"/>
                  <a:pt x="320" y="369"/>
                </a:cubicBezTo>
                <a:close/>
                <a:moveTo>
                  <a:pt x="212" y="404"/>
                </a:moveTo>
                <a:cubicBezTo>
                  <a:pt x="212" y="404"/>
                  <a:pt x="212" y="403"/>
                  <a:pt x="212" y="403"/>
                </a:cubicBezTo>
                <a:cubicBezTo>
                  <a:pt x="213" y="403"/>
                  <a:pt x="213" y="402"/>
                  <a:pt x="213" y="402"/>
                </a:cubicBezTo>
                <a:cubicBezTo>
                  <a:pt x="213" y="402"/>
                  <a:pt x="213" y="402"/>
                  <a:pt x="213" y="402"/>
                </a:cubicBezTo>
                <a:cubicBezTo>
                  <a:pt x="213" y="402"/>
                  <a:pt x="213" y="402"/>
                  <a:pt x="213" y="402"/>
                </a:cubicBezTo>
                <a:cubicBezTo>
                  <a:pt x="213" y="401"/>
                  <a:pt x="214" y="401"/>
                  <a:pt x="214" y="400"/>
                </a:cubicBezTo>
                <a:cubicBezTo>
                  <a:pt x="216" y="396"/>
                  <a:pt x="217" y="393"/>
                  <a:pt x="219" y="389"/>
                </a:cubicBezTo>
                <a:cubicBezTo>
                  <a:pt x="219" y="389"/>
                  <a:pt x="219" y="389"/>
                  <a:pt x="219" y="389"/>
                </a:cubicBezTo>
                <a:cubicBezTo>
                  <a:pt x="219" y="389"/>
                  <a:pt x="219" y="389"/>
                  <a:pt x="219" y="389"/>
                </a:cubicBezTo>
                <a:cubicBezTo>
                  <a:pt x="220" y="388"/>
                  <a:pt x="220" y="388"/>
                  <a:pt x="220" y="388"/>
                </a:cubicBezTo>
                <a:cubicBezTo>
                  <a:pt x="220" y="388"/>
                  <a:pt x="220" y="388"/>
                  <a:pt x="220" y="387"/>
                </a:cubicBezTo>
                <a:cubicBezTo>
                  <a:pt x="220" y="387"/>
                  <a:pt x="220" y="387"/>
                  <a:pt x="221" y="387"/>
                </a:cubicBezTo>
                <a:cubicBezTo>
                  <a:pt x="226" y="380"/>
                  <a:pt x="238" y="382"/>
                  <a:pt x="245" y="382"/>
                </a:cubicBezTo>
                <a:cubicBezTo>
                  <a:pt x="245" y="382"/>
                  <a:pt x="245" y="382"/>
                  <a:pt x="245" y="382"/>
                </a:cubicBezTo>
                <a:cubicBezTo>
                  <a:pt x="247" y="382"/>
                  <a:pt x="253" y="381"/>
                  <a:pt x="258" y="382"/>
                </a:cubicBezTo>
                <a:cubicBezTo>
                  <a:pt x="259" y="382"/>
                  <a:pt x="261" y="382"/>
                  <a:pt x="262" y="382"/>
                </a:cubicBezTo>
                <a:cubicBezTo>
                  <a:pt x="263" y="382"/>
                  <a:pt x="264" y="383"/>
                  <a:pt x="264" y="383"/>
                </a:cubicBezTo>
                <a:cubicBezTo>
                  <a:pt x="266" y="384"/>
                  <a:pt x="267" y="385"/>
                  <a:pt x="267" y="387"/>
                </a:cubicBezTo>
                <a:cubicBezTo>
                  <a:pt x="267" y="387"/>
                  <a:pt x="267" y="387"/>
                  <a:pt x="267" y="387"/>
                </a:cubicBezTo>
                <a:cubicBezTo>
                  <a:pt x="267" y="387"/>
                  <a:pt x="267" y="387"/>
                  <a:pt x="267" y="388"/>
                </a:cubicBezTo>
                <a:cubicBezTo>
                  <a:pt x="267" y="388"/>
                  <a:pt x="267" y="388"/>
                  <a:pt x="267" y="388"/>
                </a:cubicBezTo>
                <a:cubicBezTo>
                  <a:pt x="262" y="402"/>
                  <a:pt x="262" y="402"/>
                  <a:pt x="262" y="402"/>
                </a:cubicBezTo>
                <a:cubicBezTo>
                  <a:pt x="262" y="403"/>
                  <a:pt x="261" y="404"/>
                  <a:pt x="260" y="405"/>
                </a:cubicBezTo>
                <a:cubicBezTo>
                  <a:pt x="259" y="406"/>
                  <a:pt x="258" y="407"/>
                  <a:pt x="256" y="407"/>
                </a:cubicBezTo>
                <a:cubicBezTo>
                  <a:pt x="256" y="407"/>
                  <a:pt x="256" y="407"/>
                  <a:pt x="256" y="407"/>
                </a:cubicBezTo>
                <a:cubicBezTo>
                  <a:pt x="254" y="408"/>
                  <a:pt x="252" y="409"/>
                  <a:pt x="250" y="409"/>
                </a:cubicBezTo>
                <a:cubicBezTo>
                  <a:pt x="249" y="409"/>
                  <a:pt x="249" y="409"/>
                  <a:pt x="249" y="409"/>
                </a:cubicBezTo>
                <a:cubicBezTo>
                  <a:pt x="249" y="409"/>
                  <a:pt x="249" y="409"/>
                  <a:pt x="248" y="409"/>
                </a:cubicBezTo>
                <a:cubicBezTo>
                  <a:pt x="244" y="410"/>
                  <a:pt x="240" y="409"/>
                  <a:pt x="235" y="409"/>
                </a:cubicBezTo>
                <a:cubicBezTo>
                  <a:pt x="231" y="409"/>
                  <a:pt x="227" y="410"/>
                  <a:pt x="222" y="410"/>
                </a:cubicBezTo>
                <a:cubicBezTo>
                  <a:pt x="219" y="410"/>
                  <a:pt x="215" y="409"/>
                  <a:pt x="213" y="406"/>
                </a:cubicBezTo>
                <a:cubicBezTo>
                  <a:pt x="213" y="406"/>
                  <a:pt x="213" y="406"/>
                  <a:pt x="213" y="406"/>
                </a:cubicBezTo>
                <a:cubicBezTo>
                  <a:pt x="213" y="406"/>
                  <a:pt x="213" y="406"/>
                  <a:pt x="213" y="406"/>
                </a:cubicBezTo>
                <a:cubicBezTo>
                  <a:pt x="213" y="405"/>
                  <a:pt x="213" y="405"/>
                  <a:pt x="212" y="405"/>
                </a:cubicBezTo>
                <a:cubicBezTo>
                  <a:pt x="212" y="405"/>
                  <a:pt x="212" y="405"/>
                  <a:pt x="212" y="405"/>
                </a:cubicBezTo>
                <a:cubicBezTo>
                  <a:pt x="212" y="405"/>
                  <a:pt x="212" y="405"/>
                  <a:pt x="212" y="405"/>
                </a:cubicBezTo>
                <a:cubicBezTo>
                  <a:pt x="212" y="404"/>
                  <a:pt x="212" y="404"/>
                  <a:pt x="212" y="404"/>
                </a:cubicBezTo>
                <a:close/>
                <a:moveTo>
                  <a:pt x="212" y="359"/>
                </a:moveTo>
                <a:cubicBezTo>
                  <a:pt x="212" y="359"/>
                  <a:pt x="212" y="359"/>
                  <a:pt x="212" y="359"/>
                </a:cubicBezTo>
                <a:cubicBezTo>
                  <a:pt x="209" y="364"/>
                  <a:pt x="209" y="364"/>
                  <a:pt x="209" y="364"/>
                </a:cubicBezTo>
                <a:cubicBezTo>
                  <a:pt x="209" y="364"/>
                  <a:pt x="208" y="365"/>
                  <a:pt x="207" y="366"/>
                </a:cubicBezTo>
                <a:cubicBezTo>
                  <a:pt x="206" y="367"/>
                  <a:pt x="205" y="367"/>
                  <a:pt x="203" y="368"/>
                </a:cubicBezTo>
                <a:cubicBezTo>
                  <a:pt x="203" y="368"/>
                  <a:pt x="203" y="368"/>
                  <a:pt x="202" y="368"/>
                </a:cubicBezTo>
                <a:cubicBezTo>
                  <a:pt x="202" y="369"/>
                  <a:pt x="202" y="369"/>
                  <a:pt x="202" y="369"/>
                </a:cubicBezTo>
                <a:cubicBezTo>
                  <a:pt x="202" y="369"/>
                  <a:pt x="202" y="369"/>
                  <a:pt x="202" y="369"/>
                </a:cubicBezTo>
                <a:cubicBezTo>
                  <a:pt x="201" y="369"/>
                  <a:pt x="200" y="369"/>
                  <a:pt x="199" y="369"/>
                </a:cubicBezTo>
                <a:cubicBezTo>
                  <a:pt x="197" y="370"/>
                  <a:pt x="196" y="370"/>
                  <a:pt x="194" y="370"/>
                </a:cubicBezTo>
                <a:cubicBezTo>
                  <a:pt x="189" y="370"/>
                  <a:pt x="189" y="370"/>
                  <a:pt x="189" y="370"/>
                </a:cubicBezTo>
                <a:cubicBezTo>
                  <a:pt x="189" y="370"/>
                  <a:pt x="189" y="370"/>
                  <a:pt x="189" y="370"/>
                </a:cubicBezTo>
                <a:cubicBezTo>
                  <a:pt x="184" y="370"/>
                  <a:pt x="178" y="370"/>
                  <a:pt x="172" y="370"/>
                </a:cubicBezTo>
                <a:cubicBezTo>
                  <a:pt x="170" y="370"/>
                  <a:pt x="165" y="369"/>
                  <a:pt x="164" y="366"/>
                </a:cubicBezTo>
                <a:cubicBezTo>
                  <a:pt x="164" y="366"/>
                  <a:pt x="164" y="365"/>
                  <a:pt x="164" y="365"/>
                </a:cubicBezTo>
                <a:cubicBezTo>
                  <a:pt x="165" y="364"/>
                  <a:pt x="166" y="362"/>
                  <a:pt x="166" y="362"/>
                </a:cubicBezTo>
                <a:cubicBezTo>
                  <a:pt x="168" y="358"/>
                  <a:pt x="170" y="355"/>
                  <a:pt x="173" y="352"/>
                </a:cubicBezTo>
                <a:cubicBezTo>
                  <a:pt x="173" y="352"/>
                  <a:pt x="173" y="352"/>
                  <a:pt x="173" y="352"/>
                </a:cubicBezTo>
                <a:cubicBezTo>
                  <a:pt x="173" y="352"/>
                  <a:pt x="173" y="352"/>
                  <a:pt x="173" y="352"/>
                </a:cubicBezTo>
                <a:cubicBezTo>
                  <a:pt x="180" y="345"/>
                  <a:pt x="193" y="347"/>
                  <a:pt x="201" y="347"/>
                </a:cubicBezTo>
                <a:cubicBezTo>
                  <a:pt x="205" y="347"/>
                  <a:pt x="210" y="346"/>
                  <a:pt x="213" y="348"/>
                </a:cubicBezTo>
                <a:cubicBezTo>
                  <a:pt x="213" y="348"/>
                  <a:pt x="213" y="348"/>
                  <a:pt x="213" y="348"/>
                </a:cubicBezTo>
                <a:cubicBezTo>
                  <a:pt x="214" y="348"/>
                  <a:pt x="214" y="348"/>
                  <a:pt x="214" y="348"/>
                </a:cubicBezTo>
                <a:cubicBezTo>
                  <a:pt x="214" y="348"/>
                  <a:pt x="214" y="349"/>
                  <a:pt x="214" y="349"/>
                </a:cubicBezTo>
                <a:cubicBezTo>
                  <a:pt x="215" y="349"/>
                  <a:pt x="216" y="350"/>
                  <a:pt x="216" y="350"/>
                </a:cubicBezTo>
                <a:cubicBezTo>
                  <a:pt x="216" y="351"/>
                  <a:pt x="216" y="352"/>
                  <a:pt x="215" y="353"/>
                </a:cubicBezTo>
                <a:cubicBezTo>
                  <a:pt x="215" y="353"/>
                  <a:pt x="215" y="353"/>
                  <a:pt x="215" y="353"/>
                </a:cubicBezTo>
                <a:cubicBezTo>
                  <a:pt x="214" y="355"/>
                  <a:pt x="213" y="357"/>
                  <a:pt x="212" y="359"/>
                </a:cubicBezTo>
                <a:close/>
                <a:moveTo>
                  <a:pt x="266" y="369"/>
                </a:moveTo>
                <a:cubicBezTo>
                  <a:pt x="266" y="369"/>
                  <a:pt x="265" y="369"/>
                  <a:pt x="264" y="369"/>
                </a:cubicBezTo>
                <a:cubicBezTo>
                  <a:pt x="264" y="369"/>
                  <a:pt x="264" y="370"/>
                  <a:pt x="264" y="370"/>
                </a:cubicBezTo>
                <a:cubicBezTo>
                  <a:pt x="261" y="370"/>
                  <a:pt x="258" y="370"/>
                  <a:pt x="254" y="370"/>
                </a:cubicBezTo>
                <a:cubicBezTo>
                  <a:pt x="240" y="370"/>
                  <a:pt x="240" y="370"/>
                  <a:pt x="240" y="370"/>
                </a:cubicBezTo>
                <a:cubicBezTo>
                  <a:pt x="238" y="370"/>
                  <a:pt x="233" y="369"/>
                  <a:pt x="231" y="366"/>
                </a:cubicBezTo>
                <a:cubicBezTo>
                  <a:pt x="231" y="366"/>
                  <a:pt x="231" y="365"/>
                  <a:pt x="231" y="365"/>
                </a:cubicBezTo>
                <a:cubicBezTo>
                  <a:pt x="231" y="365"/>
                  <a:pt x="231" y="365"/>
                  <a:pt x="231" y="364"/>
                </a:cubicBezTo>
                <a:cubicBezTo>
                  <a:pt x="232" y="363"/>
                  <a:pt x="233" y="362"/>
                  <a:pt x="233" y="361"/>
                </a:cubicBezTo>
                <a:cubicBezTo>
                  <a:pt x="234" y="358"/>
                  <a:pt x="235" y="354"/>
                  <a:pt x="238" y="352"/>
                </a:cubicBezTo>
                <a:cubicBezTo>
                  <a:pt x="238" y="351"/>
                  <a:pt x="238" y="351"/>
                  <a:pt x="238" y="351"/>
                </a:cubicBezTo>
                <a:cubicBezTo>
                  <a:pt x="238" y="351"/>
                  <a:pt x="238" y="351"/>
                  <a:pt x="238" y="351"/>
                </a:cubicBezTo>
                <a:cubicBezTo>
                  <a:pt x="239" y="351"/>
                  <a:pt x="239" y="351"/>
                  <a:pt x="239" y="351"/>
                </a:cubicBezTo>
                <a:cubicBezTo>
                  <a:pt x="239" y="350"/>
                  <a:pt x="239" y="350"/>
                  <a:pt x="239" y="350"/>
                </a:cubicBezTo>
                <a:cubicBezTo>
                  <a:pt x="239" y="350"/>
                  <a:pt x="239" y="350"/>
                  <a:pt x="239" y="350"/>
                </a:cubicBezTo>
                <a:cubicBezTo>
                  <a:pt x="241" y="349"/>
                  <a:pt x="244" y="348"/>
                  <a:pt x="246" y="348"/>
                </a:cubicBezTo>
                <a:cubicBezTo>
                  <a:pt x="246" y="348"/>
                  <a:pt x="246" y="347"/>
                  <a:pt x="247" y="347"/>
                </a:cubicBezTo>
                <a:cubicBezTo>
                  <a:pt x="248" y="347"/>
                  <a:pt x="249" y="347"/>
                  <a:pt x="251" y="347"/>
                </a:cubicBezTo>
                <a:cubicBezTo>
                  <a:pt x="259" y="347"/>
                  <a:pt x="259" y="347"/>
                  <a:pt x="259" y="347"/>
                </a:cubicBezTo>
                <a:cubicBezTo>
                  <a:pt x="262" y="347"/>
                  <a:pt x="265" y="347"/>
                  <a:pt x="267" y="347"/>
                </a:cubicBezTo>
                <a:cubicBezTo>
                  <a:pt x="271" y="347"/>
                  <a:pt x="276" y="346"/>
                  <a:pt x="279" y="349"/>
                </a:cubicBezTo>
                <a:cubicBezTo>
                  <a:pt x="279" y="349"/>
                  <a:pt x="280" y="349"/>
                  <a:pt x="280" y="350"/>
                </a:cubicBezTo>
                <a:cubicBezTo>
                  <a:pt x="280" y="350"/>
                  <a:pt x="280" y="350"/>
                  <a:pt x="280" y="350"/>
                </a:cubicBezTo>
                <a:cubicBezTo>
                  <a:pt x="280" y="350"/>
                  <a:pt x="280" y="350"/>
                  <a:pt x="280" y="350"/>
                </a:cubicBezTo>
                <a:cubicBezTo>
                  <a:pt x="280" y="350"/>
                  <a:pt x="280" y="350"/>
                  <a:pt x="280" y="350"/>
                </a:cubicBezTo>
                <a:cubicBezTo>
                  <a:pt x="280" y="351"/>
                  <a:pt x="280" y="351"/>
                  <a:pt x="280" y="352"/>
                </a:cubicBezTo>
                <a:cubicBezTo>
                  <a:pt x="280" y="355"/>
                  <a:pt x="278" y="359"/>
                  <a:pt x="277" y="361"/>
                </a:cubicBezTo>
                <a:cubicBezTo>
                  <a:pt x="277" y="361"/>
                  <a:pt x="277" y="361"/>
                  <a:pt x="277" y="361"/>
                </a:cubicBezTo>
                <a:cubicBezTo>
                  <a:pt x="277" y="362"/>
                  <a:pt x="277" y="362"/>
                  <a:pt x="276" y="363"/>
                </a:cubicBezTo>
                <a:cubicBezTo>
                  <a:pt x="276" y="363"/>
                  <a:pt x="276" y="363"/>
                  <a:pt x="276" y="363"/>
                </a:cubicBezTo>
                <a:cubicBezTo>
                  <a:pt x="276" y="364"/>
                  <a:pt x="276" y="364"/>
                  <a:pt x="276" y="364"/>
                </a:cubicBezTo>
                <a:cubicBezTo>
                  <a:pt x="276" y="364"/>
                  <a:pt x="276" y="364"/>
                  <a:pt x="276" y="364"/>
                </a:cubicBezTo>
                <a:cubicBezTo>
                  <a:pt x="276" y="364"/>
                  <a:pt x="275" y="365"/>
                  <a:pt x="275" y="365"/>
                </a:cubicBezTo>
                <a:cubicBezTo>
                  <a:pt x="275" y="365"/>
                  <a:pt x="275" y="365"/>
                  <a:pt x="275" y="365"/>
                </a:cubicBezTo>
                <a:cubicBezTo>
                  <a:pt x="275" y="365"/>
                  <a:pt x="275" y="365"/>
                  <a:pt x="275" y="365"/>
                </a:cubicBezTo>
                <a:cubicBezTo>
                  <a:pt x="275" y="366"/>
                  <a:pt x="275" y="366"/>
                  <a:pt x="275" y="366"/>
                </a:cubicBezTo>
                <a:cubicBezTo>
                  <a:pt x="274" y="366"/>
                  <a:pt x="274" y="367"/>
                  <a:pt x="273" y="367"/>
                </a:cubicBezTo>
                <a:cubicBezTo>
                  <a:pt x="273" y="367"/>
                  <a:pt x="272" y="367"/>
                  <a:pt x="272" y="368"/>
                </a:cubicBezTo>
                <a:cubicBezTo>
                  <a:pt x="271" y="368"/>
                  <a:pt x="271" y="368"/>
                  <a:pt x="271" y="368"/>
                </a:cubicBezTo>
                <a:cubicBezTo>
                  <a:pt x="271" y="368"/>
                  <a:pt x="271" y="368"/>
                  <a:pt x="271" y="368"/>
                </a:cubicBezTo>
                <a:cubicBezTo>
                  <a:pt x="269" y="369"/>
                  <a:pt x="268" y="369"/>
                  <a:pt x="266" y="369"/>
                </a:cubicBezTo>
                <a:close/>
                <a:moveTo>
                  <a:pt x="172" y="430"/>
                </a:moveTo>
                <a:cubicBezTo>
                  <a:pt x="172" y="430"/>
                  <a:pt x="172" y="430"/>
                  <a:pt x="172" y="430"/>
                </a:cubicBezTo>
                <a:cubicBezTo>
                  <a:pt x="172" y="433"/>
                  <a:pt x="169" y="437"/>
                  <a:pt x="167" y="439"/>
                </a:cubicBezTo>
                <a:cubicBezTo>
                  <a:pt x="167" y="439"/>
                  <a:pt x="167" y="439"/>
                  <a:pt x="167" y="439"/>
                </a:cubicBezTo>
                <a:cubicBezTo>
                  <a:pt x="165" y="443"/>
                  <a:pt x="164" y="447"/>
                  <a:pt x="161" y="450"/>
                </a:cubicBezTo>
                <a:cubicBezTo>
                  <a:pt x="161" y="450"/>
                  <a:pt x="161" y="450"/>
                  <a:pt x="161" y="451"/>
                </a:cubicBezTo>
                <a:cubicBezTo>
                  <a:pt x="160" y="451"/>
                  <a:pt x="160" y="451"/>
                  <a:pt x="160" y="451"/>
                </a:cubicBezTo>
                <a:cubicBezTo>
                  <a:pt x="160" y="451"/>
                  <a:pt x="160" y="451"/>
                  <a:pt x="160" y="452"/>
                </a:cubicBezTo>
                <a:cubicBezTo>
                  <a:pt x="159" y="452"/>
                  <a:pt x="159" y="452"/>
                  <a:pt x="159" y="452"/>
                </a:cubicBezTo>
                <a:cubicBezTo>
                  <a:pt x="159" y="452"/>
                  <a:pt x="159" y="452"/>
                  <a:pt x="159" y="452"/>
                </a:cubicBezTo>
                <a:cubicBezTo>
                  <a:pt x="156" y="455"/>
                  <a:pt x="153" y="456"/>
                  <a:pt x="150" y="457"/>
                </a:cubicBezTo>
                <a:cubicBezTo>
                  <a:pt x="149" y="457"/>
                  <a:pt x="149" y="457"/>
                  <a:pt x="149" y="458"/>
                </a:cubicBezTo>
                <a:cubicBezTo>
                  <a:pt x="146" y="458"/>
                  <a:pt x="144" y="458"/>
                  <a:pt x="142" y="458"/>
                </a:cubicBezTo>
                <a:cubicBezTo>
                  <a:pt x="141" y="458"/>
                  <a:pt x="141" y="458"/>
                  <a:pt x="141" y="458"/>
                </a:cubicBezTo>
                <a:cubicBezTo>
                  <a:pt x="141" y="458"/>
                  <a:pt x="141" y="458"/>
                  <a:pt x="141" y="458"/>
                </a:cubicBezTo>
                <a:cubicBezTo>
                  <a:pt x="132" y="458"/>
                  <a:pt x="124" y="458"/>
                  <a:pt x="115" y="458"/>
                </a:cubicBezTo>
                <a:cubicBezTo>
                  <a:pt x="114" y="458"/>
                  <a:pt x="114" y="458"/>
                  <a:pt x="113" y="458"/>
                </a:cubicBezTo>
                <a:cubicBezTo>
                  <a:pt x="112" y="458"/>
                  <a:pt x="111" y="458"/>
                  <a:pt x="110" y="458"/>
                </a:cubicBezTo>
                <a:cubicBezTo>
                  <a:pt x="109" y="457"/>
                  <a:pt x="107" y="456"/>
                  <a:pt x="107" y="456"/>
                </a:cubicBezTo>
                <a:cubicBezTo>
                  <a:pt x="106" y="455"/>
                  <a:pt x="106" y="453"/>
                  <a:pt x="106" y="452"/>
                </a:cubicBezTo>
                <a:cubicBezTo>
                  <a:pt x="106" y="451"/>
                  <a:pt x="106" y="451"/>
                  <a:pt x="107" y="450"/>
                </a:cubicBezTo>
                <a:cubicBezTo>
                  <a:pt x="107" y="449"/>
                  <a:pt x="107" y="449"/>
                  <a:pt x="107" y="449"/>
                </a:cubicBezTo>
                <a:cubicBezTo>
                  <a:pt x="107" y="449"/>
                  <a:pt x="107" y="449"/>
                  <a:pt x="107" y="449"/>
                </a:cubicBezTo>
                <a:cubicBezTo>
                  <a:pt x="107" y="448"/>
                  <a:pt x="107" y="448"/>
                  <a:pt x="107" y="448"/>
                </a:cubicBezTo>
                <a:cubicBezTo>
                  <a:pt x="107" y="448"/>
                  <a:pt x="107" y="448"/>
                  <a:pt x="107" y="448"/>
                </a:cubicBezTo>
                <a:cubicBezTo>
                  <a:pt x="109" y="445"/>
                  <a:pt x="112" y="442"/>
                  <a:pt x="114" y="439"/>
                </a:cubicBezTo>
                <a:cubicBezTo>
                  <a:pt x="116" y="436"/>
                  <a:pt x="117" y="433"/>
                  <a:pt x="119" y="431"/>
                </a:cubicBezTo>
                <a:cubicBezTo>
                  <a:pt x="120" y="431"/>
                  <a:pt x="120" y="430"/>
                  <a:pt x="120" y="430"/>
                </a:cubicBezTo>
                <a:cubicBezTo>
                  <a:pt x="120" y="430"/>
                  <a:pt x="120" y="430"/>
                  <a:pt x="120" y="430"/>
                </a:cubicBezTo>
                <a:cubicBezTo>
                  <a:pt x="121" y="430"/>
                  <a:pt x="121" y="429"/>
                  <a:pt x="122" y="429"/>
                </a:cubicBezTo>
                <a:cubicBezTo>
                  <a:pt x="122" y="429"/>
                  <a:pt x="122" y="429"/>
                  <a:pt x="122" y="429"/>
                </a:cubicBezTo>
                <a:cubicBezTo>
                  <a:pt x="122" y="429"/>
                  <a:pt x="122" y="429"/>
                  <a:pt x="122" y="429"/>
                </a:cubicBezTo>
                <a:cubicBezTo>
                  <a:pt x="125" y="426"/>
                  <a:pt x="128" y="425"/>
                  <a:pt x="132" y="424"/>
                </a:cubicBezTo>
                <a:cubicBezTo>
                  <a:pt x="132" y="424"/>
                  <a:pt x="132" y="424"/>
                  <a:pt x="132" y="424"/>
                </a:cubicBezTo>
                <a:cubicBezTo>
                  <a:pt x="132" y="424"/>
                  <a:pt x="132" y="424"/>
                  <a:pt x="132" y="424"/>
                </a:cubicBezTo>
                <a:cubicBezTo>
                  <a:pt x="133" y="424"/>
                  <a:pt x="133" y="424"/>
                  <a:pt x="134" y="424"/>
                </a:cubicBezTo>
                <a:cubicBezTo>
                  <a:pt x="135" y="424"/>
                  <a:pt x="135" y="424"/>
                  <a:pt x="135" y="424"/>
                </a:cubicBezTo>
                <a:cubicBezTo>
                  <a:pt x="136" y="424"/>
                  <a:pt x="136" y="424"/>
                  <a:pt x="137" y="424"/>
                </a:cubicBezTo>
                <a:cubicBezTo>
                  <a:pt x="137" y="423"/>
                  <a:pt x="137" y="423"/>
                  <a:pt x="138" y="423"/>
                </a:cubicBezTo>
                <a:cubicBezTo>
                  <a:pt x="138" y="423"/>
                  <a:pt x="138" y="423"/>
                  <a:pt x="138" y="423"/>
                </a:cubicBezTo>
                <a:cubicBezTo>
                  <a:pt x="138" y="423"/>
                  <a:pt x="138" y="423"/>
                  <a:pt x="138" y="423"/>
                </a:cubicBezTo>
                <a:cubicBezTo>
                  <a:pt x="146" y="423"/>
                  <a:pt x="153" y="423"/>
                  <a:pt x="161" y="423"/>
                </a:cubicBezTo>
                <a:cubicBezTo>
                  <a:pt x="161" y="423"/>
                  <a:pt x="161" y="423"/>
                  <a:pt x="161" y="423"/>
                </a:cubicBezTo>
                <a:cubicBezTo>
                  <a:pt x="163" y="423"/>
                  <a:pt x="163" y="423"/>
                  <a:pt x="163" y="423"/>
                </a:cubicBezTo>
                <a:cubicBezTo>
                  <a:pt x="165" y="423"/>
                  <a:pt x="166" y="424"/>
                  <a:pt x="167" y="424"/>
                </a:cubicBezTo>
                <a:cubicBezTo>
                  <a:pt x="168" y="424"/>
                  <a:pt x="168" y="424"/>
                  <a:pt x="169" y="425"/>
                </a:cubicBezTo>
                <a:cubicBezTo>
                  <a:pt x="169" y="425"/>
                  <a:pt x="169" y="425"/>
                  <a:pt x="169" y="425"/>
                </a:cubicBezTo>
                <a:cubicBezTo>
                  <a:pt x="169" y="425"/>
                  <a:pt x="169" y="425"/>
                  <a:pt x="170" y="425"/>
                </a:cubicBezTo>
                <a:cubicBezTo>
                  <a:pt x="172" y="426"/>
                  <a:pt x="173" y="428"/>
                  <a:pt x="172" y="430"/>
                </a:cubicBezTo>
                <a:close/>
                <a:moveTo>
                  <a:pt x="188" y="402"/>
                </a:moveTo>
                <a:cubicBezTo>
                  <a:pt x="188" y="402"/>
                  <a:pt x="188" y="402"/>
                  <a:pt x="188" y="402"/>
                </a:cubicBezTo>
                <a:cubicBezTo>
                  <a:pt x="188" y="402"/>
                  <a:pt x="188" y="402"/>
                  <a:pt x="188" y="402"/>
                </a:cubicBezTo>
                <a:cubicBezTo>
                  <a:pt x="188" y="403"/>
                  <a:pt x="187" y="403"/>
                  <a:pt x="187" y="404"/>
                </a:cubicBezTo>
                <a:cubicBezTo>
                  <a:pt x="187" y="404"/>
                  <a:pt x="187" y="404"/>
                  <a:pt x="187" y="404"/>
                </a:cubicBezTo>
                <a:cubicBezTo>
                  <a:pt x="185" y="406"/>
                  <a:pt x="182" y="407"/>
                  <a:pt x="179" y="408"/>
                </a:cubicBezTo>
                <a:cubicBezTo>
                  <a:pt x="179" y="408"/>
                  <a:pt x="179" y="408"/>
                  <a:pt x="179" y="408"/>
                </a:cubicBezTo>
                <a:cubicBezTo>
                  <a:pt x="179" y="409"/>
                  <a:pt x="178" y="409"/>
                  <a:pt x="178" y="409"/>
                </a:cubicBezTo>
                <a:cubicBezTo>
                  <a:pt x="177" y="409"/>
                  <a:pt x="177" y="409"/>
                  <a:pt x="177" y="409"/>
                </a:cubicBezTo>
                <a:cubicBezTo>
                  <a:pt x="177" y="409"/>
                  <a:pt x="177" y="409"/>
                  <a:pt x="176" y="409"/>
                </a:cubicBezTo>
                <a:cubicBezTo>
                  <a:pt x="174" y="409"/>
                  <a:pt x="172" y="410"/>
                  <a:pt x="171" y="410"/>
                </a:cubicBezTo>
                <a:cubicBezTo>
                  <a:pt x="170" y="410"/>
                  <a:pt x="170" y="410"/>
                  <a:pt x="170" y="410"/>
                </a:cubicBezTo>
                <a:cubicBezTo>
                  <a:pt x="167" y="410"/>
                  <a:pt x="164" y="410"/>
                  <a:pt x="161" y="410"/>
                </a:cubicBezTo>
                <a:cubicBezTo>
                  <a:pt x="156" y="410"/>
                  <a:pt x="151" y="410"/>
                  <a:pt x="146" y="410"/>
                </a:cubicBezTo>
                <a:cubicBezTo>
                  <a:pt x="146" y="410"/>
                  <a:pt x="145" y="410"/>
                  <a:pt x="144" y="410"/>
                </a:cubicBezTo>
                <a:cubicBezTo>
                  <a:pt x="144" y="410"/>
                  <a:pt x="144" y="410"/>
                  <a:pt x="144" y="410"/>
                </a:cubicBezTo>
                <a:cubicBezTo>
                  <a:pt x="143" y="409"/>
                  <a:pt x="143" y="409"/>
                  <a:pt x="142" y="409"/>
                </a:cubicBezTo>
                <a:cubicBezTo>
                  <a:pt x="142" y="409"/>
                  <a:pt x="142" y="409"/>
                  <a:pt x="142" y="409"/>
                </a:cubicBezTo>
                <a:cubicBezTo>
                  <a:pt x="142" y="409"/>
                  <a:pt x="142" y="409"/>
                  <a:pt x="142" y="409"/>
                </a:cubicBezTo>
                <a:cubicBezTo>
                  <a:pt x="140" y="409"/>
                  <a:pt x="138" y="407"/>
                  <a:pt x="138" y="405"/>
                </a:cubicBezTo>
                <a:cubicBezTo>
                  <a:pt x="138" y="405"/>
                  <a:pt x="138" y="404"/>
                  <a:pt x="138" y="404"/>
                </a:cubicBezTo>
                <a:cubicBezTo>
                  <a:pt x="138" y="404"/>
                  <a:pt x="138" y="404"/>
                  <a:pt x="138" y="403"/>
                </a:cubicBezTo>
                <a:cubicBezTo>
                  <a:pt x="138" y="403"/>
                  <a:pt x="138" y="403"/>
                  <a:pt x="139" y="402"/>
                </a:cubicBezTo>
                <a:cubicBezTo>
                  <a:pt x="139" y="402"/>
                  <a:pt x="139" y="402"/>
                  <a:pt x="139" y="402"/>
                </a:cubicBezTo>
                <a:cubicBezTo>
                  <a:pt x="139" y="402"/>
                  <a:pt x="139" y="402"/>
                  <a:pt x="139" y="402"/>
                </a:cubicBezTo>
                <a:cubicBezTo>
                  <a:pt x="139" y="402"/>
                  <a:pt x="139" y="401"/>
                  <a:pt x="140" y="401"/>
                </a:cubicBezTo>
                <a:cubicBezTo>
                  <a:pt x="142" y="397"/>
                  <a:pt x="144" y="394"/>
                  <a:pt x="147" y="390"/>
                </a:cubicBezTo>
                <a:cubicBezTo>
                  <a:pt x="147" y="390"/>
                  <a:pt x="147" y="390"/>
                  <a:pt x="147" y="390"/>
                </a:cubicBezTo>
                <a:cubicBezTo>
                  <a:pt x="148" y="389"/>
                  <a:pt x="148" y="389"/>
                  <a:pt x="148" y="389"/>
                </a:cubicBezTo>
                <a:cubicBezTo>
                  <a:pt x="149" y="388"/>
                  <a:pt x="149" y="387"/>
                  <a:pt x="151" y="386"/>
                </a:cubicBezTo>
                <a:cubicBezTo>
                  <a:pt x="151" y="385"/>
                  <a:pt x="152" y="385"/>
                  <a:pt x="153" y="385"/>
                </a:cubicBezTo>
                <a:cubicBezTo>
                  <a:pt x="153" y="384"/>
                  <a:pt x="154" y="384"/>
                  <a:pt x="154" y="384"/>
                </a:cubicBezTo>
                <a:cubicBezTo>
                  <a:pt x="154" y="384"/>
                  <a:pt x="154" y="384"/>
                  <a:pt x="155" y="384"/>
                </a:cubicBezTo>
                <a:cubicBezTo>
                  <a:pt x="155" y="384"/>
                  <a:pt x="155" y="384"/>
                  <a:pt x="155" y="384"/>
                </a:cubicBezTo>
                <a:cubicBezTo>
                  <a:pt x="155" y="384"/>
                  <a:pt x="155" y="384"/>
                  <a:pt x="156" y="383"/>
                </a:cubicBezTo>
                <a:cubicBezTo>
                  <a:pt x="157" y="383"/>
                  <a:pt x="158" y="383"/>
                  <a:pt x="160" y="382"/>
                </a:cubicBezTo>
                <a:cubicBezTo>
                  <a:pt x="161" y="382"/>
                  <a:pt x="163" y="382"/>
                  <a:pt x="165" y="382"/>
                </a:cubicBezTo>
                <a:cubicBezTo>
                  <a:pt x="169" y="382"/>
                  <a:pt x="169" y="382"/>
                  <a:pt x="169" y="382"/>
                </a:cubicBezTo>
                <a:cubicBezTo>
                  <a:pt x="170" y="382"/>
                  <a:pt x="171" y="382"/>
                  <a:pt x="172" y="382"/>
                </a:cubicBezTo>
                <a:cubicBezTo>
                  <a:pt x="177" y="382"/>
                  <a:pt x="181" y="382"/>
                  <a:pt x="185" y="382"/>
                </a:cubicBezTo>
                <a:cubicBezTo>
                  <a:pt x="185" y="382"/>
                  <a:pt x="185" y="382"/>
                  <a:pt x="185" y="382"/>
                </a:cubicBezTo>
                <a:cubicBezTo>
                  <a:pt x="187" y="382"/>
                  <a:pt x="187" y="382"/>
                  <a:pt x="187" y="382"/>
                </a:cubicBezTo>
                <a:cubicBezTo>
                  <a:pt x="189" y="382"/>
                  <a:pt x="190" y="382"/>
                  <a:pt x="191" y="382"/>
                </a:cubicBezTo>
                <a:cubicBezTo>
                  <a:pt x="193" y="383"/>
                  <a:pt x="193" y="383"/>
                  <a:pt x="194" y="383"/>
                </a:cubicBezTo>
                <a:cubicBezTo>
                  <a:pt x="196" y="384"/>
                  <a:pt x="197" y="386"/>
                  <a:pt x="196" y="389"/>
                </a:cubicBezTo>
                <a:cubicBezTo>
                  <a:pt x="194" y="392"/>
                  <a:pt x="192" y="395"/>
                  <a:pt x="190" y="398"/>
                </a:cubicBezTo>
                <a:cubicBezTo>
                  <a:pt x="188" y="402"/>
                  <a:pt x="188" y="402"/>
                  <a:pt x="188" y="402"/>
                </a:cubicBezTo>
                <a:cubicBezTo>
                  <a:pt x="188" y="402"/>
                  <a:pt x="188" y="402"/>
                  <a:pt x="188" y="402"/>
                </a:cubicBezTo>
                <a:close/>
                <a:moveTo>
                  <a:pt x="411" y="448"/>
                </a:moveTo>
                <a:cubicBezTo>
                  <a:pt x="411" y="449"/>
                  <a:pt x="411" y="449"/>
                  <a:pt x="411" y="450"/>
                </a:cubicBezTo>
                <a:cubicBezTo>
                  <a:pt x="411" y="450"/>
                  <a:pt x="411" y="450"/>
                  <a:pt x="411" y="450"/>
                </a:cubicBezTo>
                <a:cubicBezTo>
                  <a:pt x="411" y="451"/>
                  <a:pt x="411" y="451"/>
                  <a:pt x="410" y="451"/>
                </a:cubicBezTo>
                <a:cubicBezTo>
                  <a:pt x="410" y="451"/>
                  <a:pt x="410" y="451"/>
                  <a:pt x="410" y="452"/>
                </a:cubicBezTo>
                <a:cubicBezTo>
                  <a:pt x="410" y="452"/>
                  <a:pt x="410" y="452"/>
                  <a:pt x="410" y="452"/>
                </a:cubicBezTo>
                <a:cubicBezTo>
                  <a:pt x="410" y="452"/>
                  <a:pt x="409" y="453"/>
                  <a:pt x="409" y="453"/>
                </a:cubicBezTo>
                <a:cubicBezTo>
                  <a:pt x="409" y="453"/>
                  <a:pt x="409" y="453"/>
                  <a:pt x="409" y="453"/>
                </a:cubicBezTo>
                <a:cubicBezTo>
                  <a:pt x="408" y="454"/>
                  <a:pt x="408" y="454"/>
                  <a:pt x="407" y="455"/>
                </a:cubicBezTo>
                <a:cubicBezTo>
                  <a:pt x="407" y="455"/>
                  <a:pt x="407" y="455"/>
                  <a:pt x="407" y="455"/>
                </a:cubicBezTo>
                <a:cubicBezTo>
                  <a:pt x="407" y="455"/>
                  <a:pt x="407" y="455"/>
                  <a:pt x="407" y="455"/>
                </a:cubicBezTo>
                <a:cubicBezTo>
                  <a:pt x="406" y="455"/>
                  <a:pt x="406" y="456"/>
                  <a:pt x="405" y="456"/>
                </a:cubicBezTo>
                <a:cubicBezTo>
                  <a:pt x="405" y="456"/>
                  <a:pt x="405" y="456"/>
                  <a:pt x="405" y="456"/>
                </a:cubicBezTo>
                <a:cubicBezTo>
                  <a:pt x="404" y="456"/>
                  <a:pt x="404" y="456"/>
                  <a:pt x="404" y="456"/>
                </a:cubicBezTo>
                <a:cubicBezTo>
                  <a:pt x="403" y="456"/>
                  <a:pt x="403" y="457"/>
                  <a:pt x="403" y="457"/>
                </a:cubicBezTo>
                <a:cubicBezTo>
                  <a:pt x="403" y="457"/>
                  <a:pt x="403" y="457"/>
                  <a:pt x="402" y="457"/>
                </a:cubicBezTo>
                <a:cubicBezTo>
                  <a:pt x="402" y="457"/>
                  <a:pt x="402" y="457"/>
                  <a:pt x="402" y="457"/>
                </a:cubicBezTo>
                <a:cubicBezTo>
                  <a:pt x="402" y="457"/>
                  <a:pt x="401" y="457"/>
                  <a:pt x="400" y="457"/>
                </a:cubicBezTo>
                <a:cubicBezTo>
                  <a:pt x="400" y="457"/>
                  <a:pt x="399" y="457"/>
                  <a:pt x="399" y="457"/>
                </a:cubicBezTo>
                <a:cubicBezTo>
                  <a:pt x="398" y="458"/>
                  <a:pt x="398" y="458"/>
                  <a:pt x="397" y="458"/>
                </a:cubicBezTo>
                <a:cubicBezTo>
                  <a:pt x="397" y="458"/>
                  <a:pt x="397" y="458"/>
                  <a:pt x="397" y="458"/>
                </a:cubicBezTo>
                <a:cubicBezTo>
                  <a:pt x="396" y="458"/>
                  <a:pt x="396" y="458"/>
                  <a:pt x="396" y="458"/>
                </a:cubicBezTo>
                <a:cubicBezTo>
                  <a:pt x="396" y="458"/>
                  <a:pt x="396" y="458"/>
                  <a:pt x="396" y="458"/>
                </a:cubicBezTo>
                <a:cubicBezTo>
                  <a:pt x="393" y="458"/>
                  <a:pt x="390" y="458"/>
                  <a:pt x="387" y="458"/>
                </a:cubicBezTo>
                <a:cubicBezTo>
                  <a:pt x="373" y="458"/>
                  <a:pt x="212" y="458"/>
                  <a:pt x="200" y="458"/>
                </a:cubicBezTo>
                <a:cubicBezTo>
                  <a:pt x="199" y="458"/>
                  <a:pt x="198" y="458"/>
                  <a:pt x="198" y="458"/>
                </a:cubicBezTo>
                <a:cubicBezTo>
                  <a:pt x="197" y="458"/>
                  <a:pt x="196" y="458"/>
                  <a:pt x="195" y="457"/>
                </a:cubicBezTo>
                <a:cubicBezTo>
                  <a:pt x="193" y="457"/>
                  <a:pt x="192" y="456"/>
                  <a:pt x="191" y="455"/>
                </a:cubicBezTo>
                <a:cubicBezTo>
                  <a:pt x="190" y="454"/>
                  <a:pt x="190" y="453"/>
                  <a:pt x="189" y="452"/>
                </a:cubicBezTo>
                <a:cubicBezTo>
                  <a:pt x="189" y="451"/>
                  <a:pt x="189" y="450"/>
                  <a:pt x="190" y="449"/>
                </a:cubicBezTo>
                <a:cubicBezTo>
                  <a:pt x="191" y="448"/>
                  <a:pt x="191" y="448"/>
                  <a:pt x="191" y="448"/>
                </a:cubicBezTo>
                <a:cubicBezTo>
                  <a:pt x="191" y="448"/>
                  <a:pt x="191" y="448"/>
                  <a:pt x="191" y="448"/>
                </a:cubicBezTo>
                <a:cubicBezTo>
                  <a:pt x="192" y="444"/>
                  <a:pt x="194" y="440"/>
                  <a:pt x="196" y="437"/>
                </a:cubicBezTo>
                <a:cubicBezTo>
                  <a:pt x="196" y="436"/>
                  <a:pt x="197" y="435"/>
                  <a:pt x="197" y="435"/>
                </a:cubicBezTo>
                <a:cubicBezTo>
                  <a:pt x="198" y="432"/>
                  <a:pt x="198" y="432"/>
                  <a:pt x="198" y="432"/>
                </a:cubicBezTo>
                <a:cubicBezTo>
                  <a:pt x="199" y="431"/>
                  <a:pt x="200" y="430"/>
                  <a:pt x="201" y="428"/>
                </a:cubicBezTo>
                <a:cubicBezTo>
                  <a:pt x="201" y="428"/>
                  <a:pt x="202" y="428"/>
                  <a:pt x="202" y="428"/>
                </a:cubicBezTo>
                <a:cubicBezTo>
                  <a:pt x="202" y="428"/>
                  <a:pt x="202" y="428"/>
                  <a:pt x="203" y="428"/>
                </a:cubicBezTo>
                <a:cubicBezTo>
                  <a:pt x="203" y="427"/>
                  <a:pt x="203" y="427"/>
                  <a:pt x="203" y="427"/>
                </a:cubicBezTo>
                <a:cubicBezTo>
                  <a:pt x="203" y="427"/>
                  <a:pt x="203" y="427"/>
                  <a:pt x="203" y="427"/>
                </a:cubicBezTo>
                <a:cubicBezTo>
                  <a:pt x="204" y="427"/>
                  <a:pt x="204" y="427"/>
                  <a:pt x="204" y="427"/>
                </a:cubicBezTo>
                <a:cubicBezTo>
                  <a:pt x="204" y="426"/>
                  <a:pt x="205" y="426"/>
                  <a:pt x="205" y="426"/>
                </a:cubicBezTo>
                <a:cubicBezTo>
                  <a:pt x="205" y="426"/>
                  <a:pt x="206" y="426"/>
                  <a:pt x="206" y="425"/>
                </a:cubicBezTo>
                <a:cubicBezTo>
                  <a:pt x="206" y="425"/>
                  <a:pt x="207" y="425"/>
                  <a:pt x="207" y="425"/>
                </a:cubicBezTo>
                <a:cubicBezTo>
                  <a:pt x="208" y="425"/>
                  <a:pt x="208" y="425"/>
                  <a:pt x="209" y="424"/>
                </a:cubicBezTo>
                <a:cubicBezTo>
                  <a:pt x="209" y="424"/>
                  <a:pt x="210" y="424"/>
                  <a:pt x="210" y="424"/>
                </a:cubicBezTo>
                <a:cubicBezTo>
                  <a:pt x="210" y="424"/>
                  <a:pt x="210" y="424"/>
                  <a:pt x="210" y="424"/>
                </a:cubicBezTo>
                <a:cubicBezTo>
                  <a:pt x="212" y="423"/>
                  <a:pt x="214" y="423"/>
                  <a:pt x="216" y="423"/>
                </a:cubicBezTo>
                <a:cubicBezTo>
                  <a:pt x="216" y="423"/>
                  <a:pt x="385" y="423"/>
                  <a:pt x="392" y="423"/>
                </a:cubicBezTo>
                <a:cubicBezTo>
                  <a:pt x="393" y="423"/>
                  <a:pt x="395" y="423"/>
                  <a:pt x="397" y="423"/>
                </a:cubicBezTo>
                <a:cubicBezTo>
                  <a:pt x="398" y="423"/>
                  <a:pt x="399" y="423"/>
                  <a:pt x="400" y="423"/>
                </a:cubicBezTo>
                <a:cubicBezTo>
                  <a:pt x="400" y="423"/>
                  <a:pt x="400" y="423"/>
                  <a:pt x="400" y="423"/>
                </a:cubicBezTo>
                <a:cubicBezTo>
                  <a:pt x="401" y="423"/>
                  <a:pt x="402" y="423"/>
                  <a:pt x="402" y="423"/>
                </a:cubicBezTo>
                <a:cubicBezTo>
                  <a:pt x="403" y="423"/>
                  <a:pt x="403" y="423"/>
                  <a:pt x="403" y="423"/>
                </a:cubicBezTo>
                <a:cubicBezTo>
                  <a:pt x="403" y="423"/>
                  <a:pt x="403" y="423"/>
                  <a:pt x="403" y="423"/>
                </a:cubicBezTo>
                <a:cubicBezTo>
                  <a:pt x="404" y="424"/>
                  <a:pt x="404" y="424"/>
                  <a:pt x="405" y="424"/>
                </a:cubicBezTo>
                <a:cubicBezTo>
                  <a:pt x="405" y="424"/>
                  <a:pt x="405" y="424"/>
                  <a:pt x="405" y="424"/>
                </a:cubicBezTo>
                <a:cubicBezTo>
                  <a:pt x="406" y="425"/>
                  <a:pt x="406" y="425"/>
                  <a:pt x="407" y="425"/>
                </a:cubicBezTo>
                <a:cubicBezTo>
                  <a:pt x="407" y="425"/>
                  <a:pt x="407" y="425"/>
                  <a:pt x="407" y="425"/>
                </a:cubicBezTo>
                <a:cubicBezTo>
                  <a:pt x="407" y="425"/>
                  <a:pt x="407" y="425"/>
                  <a:pt x="407" y="425"/>
                </a:cubicBezTo>
                <a:cubicBezTo>
                  <a:pt x="408" y="426"/>
                  <a:pt x="408" y="426"/>
                  <a:pt x="408" y="426"/>
                </a:cubicBezTo>
                <a:cubicBezTo>
                  <a:pt x="409" y="427"/>
                  <a:pt x="409" y="427"/>
                  <a:pt x="410" y="428"/>
                </a:cubicBezTo>
                <a:cubicBezTo>
                  <a:pt x="411" y="429"/>
                  <a:pt x="411" y="430"/>
                  <a:pt x="411" y="431"/>
                </a:cubicBezTo>
                <a:cubicBezTo>
                  <a:pt x="411" y="432"/>
                  <a:pt x="411" y="432"/>
                  <a:pt x="411" y="432"/>
                </a:cubicBezTo>
                <a:cubicBezTo>
                  <a:pt x="411" y="432"/>
                  <a:pt x="411" y="432"/>
                  <a:pt x="411" y="432"/>
                </a:cubicBezTo>
                <a:cubicBezTo>
                  <a:pt x="411" y="436"/>
                  <a:pt x="411" y="441"/>
                  <a:pt x="411" y="445"/>
                </a:cubicBezTo>
                <a:cubicBezTo>
                  <a:pt x="411" y="446"/>
                  <a:pt x="411" y="447"/>
                  <a:pt x="411" y="448"/>
                </a:cubicBezTo>
                <a:close/>
                <a:moveTo>
                  <a:pt x="434" y="366"/>
                </a:moveTo>
                <a:cubicBezTo>
                  <a:pt x="434" y="366"/>
                  <a:pt x="434" y="366"/>
                  <a:pt x="434" y="366"/>
                </a:cubicBezTo>
                <a:cubicBezTo>
                  <a:pt x="434" y="366"/>
                  <a:pt x="434" y="366"/>
                  <a:pt x="434" y="365"/>
                </a:cubicBezTo>
                <a:cubicBezTo>
                  <a:pt x="433" y="365"/>
                  <a:pt x="433" y="364"/>
                  <a:pt x="432" y="363"/>
                </a:cubicBezTo>
                <a:cubicBezTo>
                  <a:pt x="432" y="362"/>
                  <a:pt x="432" y="362"/>
                  <a:pt x="432" y="362"/>
                </a:cubicBezTo>
                <a:cubicBezTo>
                  <a:pt x="432" y="362"/>
                  <a:pt x="432" y="361"/>
                  <a:pt x="432" y="360"/>
                </a:cubicBezTo>
                <a:cubicBezTo>
                  <a:pt x="432" y="360"/>
                  <a:pt x="432" y="360"/>
                  <a:pt x="432" y="360"/>
                </a:cubicBezTo>
                <a:cubicBezTo>
                  <a:pt x="432" y="358"/>
                  <a:pt x="432" y="355"/>
                  <a:pt x="432" y="353"/>
                </a:cubicBezTo>
                <a:cubicBezTo>
                  <a:pt x="432" y="352"/>
                  <a:pt x="432" y="352"/>
                  <a:pt x="432" y="352"/>
                </a:cubicBezTo>
                <a:cubicBezTo>
                  <a:pt x="432" y="351"/>
                  <a:pt x="432" y="350"/>
                  <a:pt x="432" y="350"/>
                </a:cubicBezTo>
                <a:cubicBezTo>
                  <a:pt x="433" y="349"/>
                  <a:pt x="434" y="349"/>
                  <a:pt x="435" y="348"/>
                </a:cubicBezTo>
                <a:cubicBezTo>
                  <a:pt x="436" y="348"/>
                  <a:pt x="437" y="347"/>
                  <a:pt x="438" y="347"/>
                </a:cubicBezTo>
                <a:cubicBezTo>
                  <a:pt x="438" y="347"/>
                  <a:pt x="438" y="347"/>
                  <a:pt x="438" y="347"/>
                </a:cubicBezTo>
                <a:cubicBezTo>
                  <a:pt x="438" y="347"/>
                  <a:pt x="438" y="347"/>
                  <a:pt x="438" y="347"/>
                </a:cubicBezTo>
                <a:cubicBezTo>
                  <a:pt x="439" y="347"/>
                  <a:pt x="439" y="347"/>
                  <a:pt x="440" y="347"/>
                </a:cubicBezTo>
                <a:cubicBezTo>
                  <a:pt x="440" y="347"/>
                  <a:pt x="440" y="347"/>
                  <a:pt x="441" y="347"/>
                </a:cubicBezTo>
                <a:cubicBezTo>
                  <a:pt x="443" y="346"/>
                  <a:pt x="445" y="346"/>
                  <a:pt x="447" y="346"/>
                </a:cubicBezTo>
                <a:cubicBezTo>
                  <a:pt x="463" y="346"/>
                  <a:pt x="463" y="346"/>
                  <a:pt x="463" y="346"/>
                </a:cubicBezTo>
                <a:cubicBezTo>
                  <a:pt x="464" y="346"/>
                  <a:pt x="465" y="346"/>
                  <a:pt x="465" y="347"/>
                </a:cubicBezTo>
                <a:cubicBezTo>
                  <a:pt x="469" y="347"/>
                  <a:pt x="474" y="348"/>
                  <a:pt x="475" y="352"/>
                </a:cubicBezTo>
                <a:cubicBezTo>
                  <a:pt x="476" y="355"/>
                  <a:pt x="476" y="359"/>
                  <a:pt x="477" y="362"/>
                </a:cubicBezTo>
                <a:cubicBezTo>
                  <a:pt x="477" y="363"/>
                  <a:pt x="477" y="363"/>
                  <a:pt x="477" y="363"/>
                </a:cubicBezTo>
                <a:cubicBezTo>
                  <a:pt x="477" y="364"/>
                  <a:pt x="477" y="364"/>
                  <a:pt x="477" y="365"/>
                </a:cubicBezTo>
                <a:cubicBezTo>
                  <a:pt x="477" y="365"/>
                  <a:pt x="477" y="365"/>
                  <a:pt x="477" y="365"/>
                </a:cubicBezTo>
                <a:cubicBezTo>
                  <a:pt x="477" y="365"/>
                  <a:pt x="477" y="365"/>
                  <a:pt x="477" y="365"/>
                </a:cubicBezTo>
                <a:cubicBezTo>
                  <a:pt x="477" y="365"/>
                  <a:pt x="477" y="365"/>
                  <a:pt x="477" y="365"/>
                </a:cubicBezTo>
                <a:cubicBezTo>
                  <a:pt x="476" y="367"/>
                  <a:pt x="474" y="368"/>
                  <a:pt x="472" y="369"/>
                </a:cubicBezTo>
                <a:cubicBezTo>
                  <a:pt x="471" y="369"/>
                  <a:pt x="471" y="369"/>
                  <a:pt x="471" y="369"/>
                </a:cubicBezTo>
                <a:cubicBezTo>
                  <a:pt x="471" y="369"/>
                  <a:pt x="471" y="369"/>
                  <a:pt x="470" y="369"/>
                </a:cubicBezTo>
                <a:cubicBezTo>
                  <a:pt x="470" y="369"/>
                  <a:pt x="470" y="369"/>
                  <a:pt x="470" y="369"/>
                </a:cubicBezTo>
                <a:cubicBezTo>
                  <a:pt x="469" y="369"/>
                  <a:pt x="469" y="369"/>
                  <a:pt x="469" y="369"/>
                </a:cubicBezTo>
                <a:cubicBezTo>
                  <a:pt x="463" y="370"/>
                  <a:pt x="457" y="369"/>
                  <a:pt x="455" y="369"/>
                </a:cubicBezTo>
                <a:cubicBezTo>
                  <a:pt x="445" y="369"/>
                  <a:pt x="445" y="369"/>
                  <a:pt x="445" y="369"/>
                </a:cubicBezTo>
                <a:cubicBezTo>
                  <a:pt x="444" y="369"/>
                  <a:pt x="443" y="369"/>
                  <a:pt x="442" y="369"/>
                </a:cubicBezTo>
                <a:cubicBezTo>
                  <a:pt x="442" y="369"/>
                  <a:pt x="441" y="369"/>
                  <a:pt x="441" y="369"/>
                </a:cubicBezTo>
                <a:cubicBezTo>
                  <a:pt x="440" y="369"/>
                  <a:pt x="440" y="369"/>
                  <a:pt x="440" y="369"/>
                </a:cubicBezTo>
                <a:cubicBezTo>
                  <a:pt x="440" y="369"/>
                  <a:pt x="440" y="369"/>
                  <a:pt x="440" y="369"/>
                </a:cubicBezTo>
                <a:cubicBezTo>
                  <a:pt x="439" y="369"/>
                  <a:pt x="439" y="369"/>
                  <a:pt x="438" y="368"/>
                </a:cubicBezTo>
                <a:cubicBezTo>
                  <a:pt x="438" y="368"/>
                  <a:pt x="438" y="368"/>
                  <a:pt x="438" y="368"/>
                </a:cubicBezTo>
                <a:cubicBezTo>
                  <a:pt x="437" y="368"/>
                  <a:pt x="437" y="368"/>
                  <a:pt x="436" y="367"/>
                </a:cubicBezTo>
                <a:cubicBezTo>
                  <a:pt x="436" y="367"/>
                  <a:pt x="435" y="367"/>
                  <a:pt x="434" y="366"/>
                </a:cubicBezTo>
                <a:cubicBezTo>
                  <a:pt x="434" y="366"/>
                  <a:pt x="434" y="366"/>
                  <a:pt x="434" y="366"/>
                </a:cubicBezTo>
                <a:close/>
                <a:moveTo>
                  <a:pt x="437" y="404"/>
                </a:moveTo>
                <a:cubicBezTo>
                  <a:pt x="436" y="403"/>
                  <a:pt x="436" y="402"/>
                  <a:pt x="435" y="402"/>
                </a:cubicBezTo>
                <a:cubicBezTo>
                  <a:pt x="435" y="400"/>
                  <a:pt x="435" y="400"/>
                  <a:pt x="435" y="400"/>
                </a:cubicBezTo>
                <a:cubicBezTo>
                  <a:pt x="435" y="400"/>
                  <a:pt x="435" y="400"/>
                  <a:pt x="435" y="400"/>
                </a:cubicBezTo>
                <a:cubicBezTo>
                  <a:pt x="435" y="396"/>
                  <a:pt x="435" y="392"/>
                  <a:pt x="434" y="388"/>
                </a:cubicBezTo>
                <a:cubicBezTo>
                  <a:pt x="434" y="388"/>
                  <a:pt x="434" y="388"/>
                  <a:pt x="434" y="388"/>
                </a:cubicBezTo>
                <a:cubicBezTo>
                  <a:pt x="434" y="388"/>
                  <a:pt x="434" y="388"/>
                  <a:pt x="434" y="388"/>
                </a:cubicBezTo>
                <a:cubicBezTo>
                  <a:pt x="434" y="388"/>
                  <a:pt x="434" y="388"/>
                  <a:pt x="434" y="387"/>
                </a:cubicBezTo>
                <a:cubicBezTo>
                  <a:pt x="435" y="379"/>
                  <a:pt x="453" y="381"/>
                  <a:pt x="458" y="381"/>
                </a:cubicBezTo>
                <a:cubicBezTo>
                  <a:pt x="465" y="381"/>
                  <a:pt x="477" y="380"/>
                  <a:pt x="481" y="386"/>
                </a:cubicBezTo>
                <a:cubicBezTo>
                  <a:pt x="481" y="387"/>
                  <a:pt x="482" y="387"/>
                  <a:pt x="482" y="388"/>
                </a:cubicBezTo>
                <a:cubicBezTo>
                  <a:pt x="482" y="389"/>
                  <a:pt x="482" y="389"/>
                  <a:pt x="482" y="389"/>
                </a:cubicBezTo>
                <a:cubicBezTo>
                  <a:pt x="482" y="389"/>
                  <a:pt x="482" y="389"/>
                  <a:pt x="482" y="389"/>
                </a:cubicBezTo>
                <a:cubicBezTo>
                  <a:pt x="483" y="391"/>
                  <a:pt x="483" y="392"/>
                  <a:pt x="484" y="395"/>
                </a:cubicBezTo>
                <a:cubicBezTo>
                  <a:pt x="485" y="401"/>
                  <a:pt x="485" y="401"/>
                  <a:pt x="485" y="401"/>
                </a:cubicBezTo>
                <a:cubicBezTo>
                  <a:pt x="485" y="402"/>
                  <a:pt x="485" y="403"/>
                  <a:pt x="484" y="404"/>
                </a:cubicBezTo>
                <a:cubicBezTo>
                  <a:pt x="484" y="405"/>
                  <a:pt x="484" y="405"/>
                  <a:pt x="483" y="406"/>
                </a:cubicBezTo>
                <a:cubicBezTo>
                  <a:pt x="483" y="406"/>
                  <a:pt x="483" y="406"/>
                  <a:pt x="482" y="407"/>
                </a:cubicBezTo>
                <a:cubicBezTo>
                  <a:pt x="482" y="407"/>
                  <a:pt x="482" y="407"/>
                  <a:pt x="482" y="407"/>
                </a:cubicBezTo>
                <a:cubicBezTo>
                  <a:pt x="482" y="407"/>
                  <a:pt x="482" y="407"/>
                  <a:pt x="482" y="407"/>
                </a:cubicBezTo>
                <a:cubicBezTo>
                  <a:pt x="481" y="407"/>
                  <a:pt x="481" y="407"/>
                  <a:pt x="481" y="407"/>
                </a:cubicBezTo>
                <a:cubicBezTo>
                  <a:pt x="480" y="408"/>
                  <a:pt x="480" y="408"/>
                  <a:pt x="480" y="408"/>
                </a:cubicBezTo>
                <a:cubicBezTo>
                  <a:pt x="479" y="408"/>
                  <a:pt x="479" y="408"/>
                  <a:pt x="479" y="408"/>
                </a:cubicBezTo>
                <a:cubicBezTo>
                  <a:pt x="479" y="408"/>
                  <a:pt x="479" y="408"/>
                  <a:pt x="478" y="408"/>
                </a:cubicBezTo>
                <a:cubicBezTo>
                  <a:pt x="478" y="408"/>
                  <a:pt x="478" y="409"/>
                  <a:pt x="477" y="409"/>
                </a:cubicBezTo>
                <a:cubicBezTo>
                  <a:pt x="477" y="409"/>
                  <a:pt x="477" y="409"/>
                  <a:pt x="477" y="409"/>
                </a:cubicBezTo>
                <a:cubicBezTo>
                  <a:pt x="477" y="409"/>
                  <a:pt x="476" y="409"/>
                  <a:pt x="475" y="409"/>
                </a:cubicBezTo>
                <a:cubicBezTo>
                  <a:pt x="474" y="409"/>
                  <a:pt x="474" y="409"/>
                  <a:pt x="473" y="409"/>
                </a:cubicBezTo>
                <a:cubicBezTo>
                  <a:pt x="473" y="409"/>
                  <a:pt x="473" y="409"/>
                  <a:pt x="473" y="409"/>
                </a:cubicBezTo>
                <a:cubicBezTo>
                  <a:pt x="473" y="409"/>
                  <a:pt x="473" y="409"/>
                  <a:pt x="473" y="409"/>
                </a:cubicBezTo>
                <a:cubicBezTo>
                  <a:pt x="473" y="409"/>
                  <a:pt x="473" y="409"/>
                  <a:pt x="473" y="409"/>
                </a:cubicBezTo>
                <a:cubicBezTo>
                  <a:pt x="465" y="409"/>
                  <a:pt x="457" y="409"/>
                  <a:pt x="449" y="409"/>
                </a:cubicBezTo>
                <a:cubicBezTo>
                  <a:pt x="448" y="409"/>
                  <a:pt x="447" y="409"/>
                  <a:pt x="447" y="409"/>
                </a:cubicBezTo>
                <a:cubicBezTo>
                  <a:pt x="446" y="409"/>
                  <a:pt x="446" y="409"/>
                  <a:pt x="446" y="409"/>
                </a:cubicBezTo>
                <a:cubicBezTo>
                  <a:pt x="445" y="409"/>
                  <a:pt x="445" y="409"/>
                  <a:pt x="444" y="409"/>
                </a:cubicBezTo>
                <a:cubicBezTo>
                  <a:pt x="444" y="409"/>
                  <a:pt x="444" y="409"/>
                  <a:pt x="444" y="409"/>
                </a:cubicBezTo>
                <a:cubicBezTo>
                  <a:pt x="444" y="408"/>
                  <a:pt x="444" y="408"/>
                  <a:pt x="444" y="408"/>
                </a:cubicBezTo>
                <a:cubicBezTo>
                  <a:pt x="443" y="408"/>
                  <a:pt x="442" y="408"/>
                  <a:pt x="442" y="408"/>
                </a:cubicBezTo>
                <a:cubicBezTo>
                  <a:pt x="441" y="408"/>
                  <a:pt x="441" y="407"/>
                  <a:pt x="441" y="407"/>
                </a:cubicBezTo>
                <a:cubicBezTo>
                  <a:pt x="441" y="407"/>
                  <a:pt x="440" y="407"/>
                  <a:pt x="440" y="407"/>
                </a:cubicBezTo>
                <a:cubicBezTo>
                  <a:pt x="440" y="407"/>
                  <a:pt x="440" y="407"/>
                  <a:pt x="440" y="407"/>
                </a:cubicBezTo>
                <a:cubicBezTo>
                  <a:pt x="439" y="406"/>
                  <a:pt x="437" y="405"/>
                  <a:pt x="437" y="404"/>
                </a:cubicBezTo>
                <a:close/>
                <a:moveTo>
                  <a:pt x="494" y="451"/>
                </a:moveTo>
                <a:cubicBezTo>
                  <a:pt x="493" y="453"/>
                  <a:pt x="492" y="453"/>
                  <a:pt x="491" y="454"/>
                </a:cubicBezTo>
                <a:cubicBezTo>
                  <a:pt x="490" y="455"/>
                  <a:pt x="489" y="456"/>
                  <a:pt x="487" y="456"/>
                </a:cubicBezTo>
                <a:cubicBezTo>
                  <a:pt x="485" y="457"/>
                  <a:pt x="484" y="457"/>
                  <a:pt x="481" y="457"/>
                </a:cubicBezTo>
                <a:cubicBezTo>
                  <a:pt x="476" y="457"/>
                  <a:pt x="476" y="457"/>
                  <a:pt x="476" y="457"/>
                </a:cubicBezTo>
                <a:cubicBezTo>
                  <a:pt x="476" y="457"/>
                  <a:pt x="476" y="457"/>
                  <a:pt x="476" y="457"/>
                </a:cubicBezTo>
                <a:cubicBezTo>
                  <a:pt x="469" y="457"/>
                  <a:pt x="462" y="457"/>
                  <a:pt x="454" y="457"/>
                </a:cubicBezTo>
                <a:cubicBezTo>
                  <a:pt x="453" y="457"/>
                  <a:pt x="453" y="457"/>
                  <a:pt x="452" y="457"/>
                </a:cubicBezTo>
                <a:cubicBezTo>
                  <a:pt x="451" y="457"/>
                  <a:pt x="451" y="457"/>
                  <a:pt x="451" y="457"/>
                </a:cubicBezTo>
                <a:cubicBezTo>
                  <a:pt x="450" y="457"/>
                  <a:pt x="450" y="457"/>
                  <a:pt x="449" y="457"/>
                </a:cubicBezTo>
                <a:cubicBezTo>
                  <a:pt x="449" y="457"/>
                  <a:pt x="449" y="457"/>
                  <a:pt x="448" y="457"/>
                </a:cubicBezTo>
                <a:cubicBezTo>
                  <a:pt x="448" y="457"/>
                  <a:pt x="448" y="457"/>
                  <a:pt x="448" y="457"/>
                </a:cubicBezTo>
                <a:cubicBezTo>
                  <a:pt x="445" y="456"/>
                  <a:pt x="442" y="454"/>
                  <a:pt x="440" y="451"/>
                </a:cubicBezTo>
                <a:cubicBezTo>
                  <a:pt x="440" y="451"/>
                  <a:pt x="440" y="451"/>
                  <a:pt x="440" y="451"/>
                </a:cubicBezTo>
                <a:cubicBezTo>
                  <a:pt x="440" y="451"/>
                  <a:pt x="440" y="451"/>
                  <a:pt x="440" y="451"/>
                </a:cubicBezTo>
                <a:cubicBezTo>
                  <a:pt x="440" y="451"/>
                  <a:pt x="440" y="451"/>
                  <a:pt x="440" y="450"/>
                </a:cubicBezTo>
                <a:cubicBezTo>
                  <a:pt x="439" y="450"/>
                  <a:pt x="439" y="449"/>
                  <a:pt x="439" y="449"/>
                </a:cubicBezTo>
                <a:cubicBezTo>
                  <a:pt x="439" y="449"/>
                  <a:pt x="439" y="449"/>
                  <a:pt x="439" y="448"/>
                </a:cubicBezTo>
                <a:cubicBezTo>
                  <a:pt x="439" y="448"/>
                  <a:pt x="439" y="448"/>
                  <a:pt x="439" y="448"/>
                </a:cubicBezTo>
                <a:cubicBezTo>
                  <a:pt x="439" y="447"/>
                  <a:pt x="439" y="447"/>
                  <a:pt x="439" y="447"/>
                </a:cubicBezTo>
                <a:cubicBezTo>
                  <a:pt x="439" y="447"/>
                  <a:pt x="439" y="447"/>
                  <a:pt x="439" y="447"/>
                </a:cubicBezTo>
                <a:cubicBezTo>
                  <a:pt x="439" y="444"/>
                  <a:pt x="438" y="439"/>
                  <a:pt x="438" y="435"/>
                </a:cubicBezTo>
                <a:cubicBezTo>
                  <a:pt x="438" y="435"/>
                  <a:pt x="438" y="434"/>
                  <a:pt x="438" y="433"/>
                </a:cubicBezTo>
                <a:cubicBezTo>
                  <a:pt x="438" y="431"/>
                  <a:pt x="438" y="431"/>
                  <a:pt x="438" y="431"/>
                </a:cubicBezTo>
                <a:cubicBezTo>
                  <a:pt x="438" y="431"/>
                  <a:pt x="438" y="431"/>
                  <a:pt x="438" y="431"/>
                </a:cubicBezTo>
                <a:cubicBezTo>
                  <a:pt x="438" y="430"/>
                  <a:pt x="438" y="430"/>
                  <a:pt x="438" y="430"/>
                </a:cubicBezTo>
                <a:cubicBezTo>
                  <a:pt x="438" y="430"/>
                  <a:pt x="438" y="429"/>
                  <a:pt x="438" y="429"/>
                </a:cubicBezTo>
                <a:cubicBezTo>
                  <a:pt x="438" y="429"/>
                  <a:pt x="438" y="429"/>
                  <a:pt x="438" y="428"/>
                </a:cubicBezTo>
                <a:cubicBezTo>
                  <a:pt x="439" y="428"/>
                  <a:pt x="439" y="428"/>
                  <a:pt x="439" y="428"/>
                </a:cubicBezTo>
                <a:cubicBezTo>
                  <a:pt x="439" y="428"/>
                  <a:pt x="439" y="428"/>
                  <a:pt x="439" y="428"/>
                </a:cubicBezTo>
                <a:cubicBezTo>
                  <a:pt x="439" y="427"/>
                  <a:pt x="439" y="427"/>
                  <a:pt x="439" y="427"/>
                </a:cubicBezTo>
                <a:cubicBezTo>
                  <a:pt x="440" y="426"/>
                  <a:pt x="440" y="426"/>
                  <a:pt x="440" y="426"/>
                </a:cubicBezTo>
                <a:cubicBezTo>
                  <a:pt x="440" y="426"/>
                  <a:pt x="441" y="426"/>
                  <a:pt x="441" y="425"/>
                </a:cubicBezTo>
                <a:cubicBezTo>
                  <a:pt x="441" y="425"/>
                  <a:pt x="441" y="425"/>
                  <a:pt x="441" y="425"/>
                </a:cubicBezTo>
                <a:cubicBezTo>
                  <a:pt x="441" y="425"/>
                  <a:pt x="441" y="425"/>
                  <a:pt x="441" y="425"/>
                </a:cubicBezTo>
                <a:cubicBezTo>
                  <a:pt x="442" y="425"/>
                  <a:pt x="442" y="425"/>
                  <a:pt x="443" y="424"/>
                </a:cubicBezTo>
                <a:cubicBezTo>
                  <a:pt x="443" y="424"/>
                  <a:pt x="443" y="424"/>
                  <a:pt x="443" y="424"/>
                </a:cubicBezTo>
                <a:cubicBezTo>
                  <a:pt x="444" y="424"/>
                  <a:pt x="444" y="424"/>
                  <a:pt x="444" y="424"/>
                </a:cubicBezTo>
                <a:cubicBezTo>
                  <a:pt x="444" y="424"/>
                  <a:pt x="444" y="424"/>
                  <a:pt x="444" y="424"/>
                </a:cubicBezTo>
                <a:cubicBezTo>
                  <a:pt x="444" y="424"/>
                  <a:pt x="445" y="423"/>
                  <a:pt x="445" y="423"/>
                </a:cubicBezTo>
                <a:cubicBezTo>
                  <a:pt x="446" y="423"/>
                  <a:pt x="446" y="423"/>
                  <a:pt x="446" y="423"/>
                </a:cubicBezTo>
                <a:cubicBezTo>
                  <a:pt x="446" y="423"/>
                  <a:pt x="447" y="423"/>
                  <a:pt x="447" y="423"/>
                </a:cubicBezTo>
                <a:cubicBezTo>
                  <a:pt x="448" y="423"/>
                  <a:pt x="448" y="423"/>
                  <a:pt x="449" y="423"/>
                </a:cubicBezTo>
                <a:cubicBezTo>
                  <a:pt x="450" y="423"/>
                  <a:pt x="450" y="423"/>
                  <a:pt x="450" y="423"/>
                </a:cubicBezTo>
                <a:cubicBezTo>
                  <a:pt x="450" y="423"/>
                  <a:pt x="450" y="423"/>
                  <a:pt x="451" y="423"/>
                </a:cubicBezTo>
                <a:cubicBezTo>
                  <a:pt x="452" y="423"/>
                  <a:pt x="452" y="423"/>
                  <a:pt x="452" y="423"/>
                </a:cubicBezTo>
                <a:cubicBezTo>
                  <a:pt x="453" y="423"/>
                  <a:pt x="454" y="423"/>
                  <a:pt x="455" y="423"/>
                </a:cubicBezTo>
                <a:cubicBezTo>
                  <a:pt x="457" y="423"/>
                  <a:pt x="458" y="423"/>
                  <a:pt x="459" y="423"/>
                </a:cubicBezTo>
                <a:cubicBezTo>
                  <a:pt x="469" y="423"/>
                  <a:pt x="469" y="423"/>
                  <a:pt x="469" y="423"/>
                </a:cubicBezTo>
                <a:cubicBezTo>
                  <a:pt x="472" y="423"/>
                  <a:pt x="475" y="423"/>
                  <a:pt x="478" y="423"/>
                </a:cubicBezTo>
                <a:cubicBezTo>
                  <a:pt x="478" y="423"/>
                  <a:pt x="479" y="423"/>
                  <a:pt x="479" y="423"/>
                </a:cubicBezTo>
                <a:cubicBezTo>
                  <a:pt x="479" y="423"/>
                  <a:pt x="480" y="423"/>
                  <a:pt x="480" y="423"/>
                </a:cubicBezTo>
                <a:cubicBezTo>
                  <a:pt x="480" y="423"/>
                  <a:pt x="480" y="423"/>
                  <a:pt x="481" y="423"/>
                </a:cubicBezTo>
                <a:cubicBezTo>
                  <a:pt x="481" y="423"/>
                  <a:pt x="481" y="423"/>
                  <a:pt x="481" y="423"/>
                </a:cubicBezTo>
                <a:cubicBezTo>
                  <a:pt x="481" y="423"/>
                  <a:pt x="481" y="423"/>
                  <a:pt x="481" y="423"/>
                </a:cubicBezTo>
                <a:cubicBezTo>
                  <a:pt x="482" y="423"/>
                  <a:pt x="482" y="424"/>
                  <a:pt x="483" y="424"/>
                </a:cubicBezTo>
                <a:cubicBezTo>
                  <a:pt x="483" y="424"/>
                  <a:pt x="484" y="424"/>
                  <a:pt x="484" y="424"/>
                </a:cubicBezTo>
                <a:cubicBezTo>
                  <a:pt x="484" y="424"/>
                  <a:pt x="484" y="424"/>
                  <a:pt x="484" y="425"/>
                </a:cubicBezTo>
                <a:cubicBezTo>
                  <a:pt x="485" y="425"/>
                  <a:pt x="485" y="425"/>
                  <a:pt x="486" y="425"/>
                </a:cubicBezTo>
                <a:cubicBezTo>
                  <a:pt x="487" y="426"/>
                  <a:pt x="488" y="427"/>
                  <a:pt x="489" y="428"/>
                </a:cubicBezTo>
                <a:cubicBezTo>
                  <a:pt x="490" y="429"/>
                  <a:pt x="491" y="430"/>
                  <a:pt x="491" y="431"/>
                </a:cubicBezTo>
                <a:cubicBezTo>
                  <a:pt x="492" y="438"/>
                  <a:pt x="492" y="438"/>
                  <a:pt x="492" y="438"/>
                </a:cubicBezTo>
                <a:cubicBezTo>
                  <a:pt x="493" y="441"/>
                  <a:pt x="493" y="443"/>
                  <a:pt x="494" y="446"/>
                </a:cubicBezTo>
                <a:cubicBezTo>
                  <a:pt x="494" y="446"/>
                  <a:pt x="494" y="446"/>
                  <a:pt x="494" y="446"/>
                </a:cubicBezTo>
                <a:cubicBezTo>
                  <a:pt x="494" y="448"/>
                  <a:pt x="494" y="448"/>
                  <a:pt x="494" y="448"/>
                </a:cubicBezTo>
                <a:cubicBezTo>
                  <a:pt x="494" y="449"/>
                  <a:pt x="494" y="450"/>
                  <a:pt x="494" y="451"/>
                </a:cubicBezTo>
                <a:close/>
                <a:moveTo>
                  <a:pt x="508" y="369"/>
                </a:moveTo>
                <a:cubicBezTo>
                  <a:pt x="507" y="368"/>
                  <a:pt x="505" y="368"/>
                  <a:pt x="505" y="367"/>
                </a:cubicBezTo>
                <a:cubicBezTo>
                  <a:pt x="504" y="366"/>
                  <a:pt x="503" y="365"/>
                  <a:pt x="503" y="365"/>
                </a:cubicBezTo>
                <a:cubicBezTo>
                  <a:pt x="502" y="363"/>
                  <a:pt x="502" y="363"/>
                  <a:pt x="502" y="363"/>
                </a:cubicBezTo>
                <a:cubicBezTo>
                  <a:pt x="502" y="361"/>
                  <a:pt x="501" y="359"/>
                  <a:pt x="500" y="357"/>
                </a:cubicBezTo>
                <a:cubicBezTo>
                  <a:pt x="500" y="356"/>
                  <a:pt x="499" y="355"/>
                  <a:pt x="499" y="353"/>
                </a:cubicBezTo>
                <a:cubicBezTo>
                  <a:pt x="499" y="353"/>
                  <a:pt x="499" y="353"/>
                  <a:pt x="499" y="353"/>
                </a:cubicBezTo>
                <a:cubicBezTo>
                  <a:pt x="499" y="353"/>
                  <a:pt x="499" y="353"/>
                  <a:pt x="499" y="353"/>
                </a:cubicBezTo>
                <a:cubicBezTo>
                  <a:pt x="499" y="352"/>
                  <a:pt x="499" y="352"/>
                  <a:pt x="499" y="352"/>
                </a:cubicBezTo>
                <a:cubicBezTo>
                  <a:pt x="499" y="352"/>
                  <a:pt x="499" y="352"/>
                  <a:pt x="499" y="352"/>
                </a:cubicBezTo>
                <a:cubicBezTo>
                  <a:pt x="499" y="352"/>
                  <a:pt x="499" y="352"/>
                  <a:pt x="499" y="352"/>
                </a:cubicBezTo>
                <a:cubicBezTo>
                  <a:pt x="501" y="348"/>
                  <a:pt x="508" y="348"/>
                  <a:pt x="511" y="348"/>
                </a:cubicBezTo>
                <a:cubicBezTo>
                  <a:pt x="528" y="348"/>
                  <a:pt x="528" y="348"/>
                  <a:pt x="528" y="348"/>
                </a:cubicBezTo>
                <a:cubicBezTo>
                  <a:pt x="529" y="348"/>
                  <a:pt x="531" y="348"/>
                  <a:pt x="532" y="349"/>
                </a:cubicBezTo>
                <a:cubicBezTo>
                  <a:pt x="532" y="349"/>
                  <a:pt x="533" y="349"/>
                  <a:pt x="533" y="349"/>
                </a:cubicBezTo>
                <a:cubicBezTo>
                  <a:pt x="533" y="349"/>
                  <a:pt x="534" y="349"/>
                  <a:pt x="534" y="349"/>
                </a:cubicBezTo>
                <a:cubicBezTo>
                  <a:pt x="534" y="349"/>
                  <a:pt x="534" y="349"/>
                  <a:pt x="534" y="349"/>
                </a:cubicBezTo>
                <a:cubicBezTo>
                  <a:pt x="535" y="349"/>
                  <a:pt x="536" y="350"/>
                  <a:pt x="536" y="350"/>
                </a:cubicBezTo>
                <a:cubicBezTo>
                  <a:pt x="536" y="350"/>
                  <a:pt x="536" y="350"/>
                  <a:pt x="536" y="350"/>
                </a:cubicBezTo>
                <a:cubicBezTo>
                  <a:pt x="536" y="350"/>
                  <a:pt x="536" y="350"/>
                  <a:pt x="536" y="350"/>
                </a:cubicBezTo>
                <a:cubicBezTo>
                  <a:pt x="537" y="350"/>
                  <a:pt x="537" y="350"/>
                  <a:pt x="538" y="350"/>
                </a:cubicBezTo>
                <a:cubicBezTo>
                  <a:pt x="538" y="351"/>
                  <a:pt x="538" y="351"/>
                  <a:pt x="538" y="351"/>
                </a:cubicBezTo>
                <a:cubicBezTo>
                  <a:pt x="538" y="351"/>
                  <a:pt x="538" y="351"/>
                  <a:pt x="539" y="351"/>
                </a:cubicBezTo>
                <a:cubicBezTo>
                  <a:pt x="539" y="351"/>
                  <a:pt x="539" y="351"/>
                  <a:pt x="539" y="351"/>
                </a:cubicBezTo>
                <a:cubicBezTo>
                  <a:pt x="539" y="352"/>
                  <a:pt x="539" y="352"/>
                  <a:pt x="539" y="352"/>
                </a:cubicBezTo>
                <a:cubicBezTo>
                  <a:pt x="540" y="352"/>
                  <a:pt x="541" y="353"/>
                  <a:pt x="541" y="354"/>
                </a:cubicBezTo>
                <a:cubicBezTo>
                  <a:pt x="541" y="354"/>
                  <a:pt x="541" y="354"/>
                  <a:pt x="541" y="354"/>
                </a:cubicBezTo>
                <a:cubicBezTo>
                  <a:pt x="543" y="356"/>
                  <a:pt x="544" y="359"/>
                  <a:pt x="545" y="361"/>
                </a:cubicBezTo>
                <a:cubicBezTo>
                  <a:pt x="545" y="361"/>
                  <a:pt x="545" y="361"/>
                  <a:pt x="545" y="361"/>
                </a:cubicBezTo>
                <a:cubicBezTo>
                  <a:pt x="546" y="363"/>
                  <a:pt x="547" y="364"/>
                  <a:pt x="547" y="365"/>
                </a:cubicBezTo>
                <a:cubicBezTo>
                  <a:pt x="547" y="366"/>
                  <a:pt x="547" y="366"/>
                  <a:pt x="547" y="366"/>
                </a:cubicBezTo>
                <a:cubicBezTo>
                  <a:pt x="547" y="366"/>
                  <a:pt x="547" y="366"/>
                  <a:pt x="547" y="366"/>
                </a:cubicBezTo>
                <a:cubicBezTo>
                  <a:pt x="547" y="368"/>
                  <a:pt x="545" y="369"/>
                  <a:pt x="543" y="370"/>
                </a:cubicBezTo>
                <a:cubicBezTo>
                  <a:pt x="542" y="370"/>
                  <a:pt x="542" y="370"/>
                  <a:pt x="542" y="370"/>
                </a:cubicBezTo>
                <a:cubicBezTo>
                  <a:pt x="542" y="370"/>
                  <a:pt x="542" y="370"/>
                  <a:pt x="542" y="370"/>
                </a:cubicBezTo>
                <a:cubicBezTo>
                  <a:pt x="542" y="370"/>
                  <a:pt x="541" y="370"/>
                  <a:pt x="541" y="371"/>
                </a:cubicBezTo>
                <a:cubicBezTo>
                  <a:pt x="540" y="371"/>
                  <a:pt x="540" y="371"/>
                  <a:pt x="540" y="371"/>
                </a:cubicBezTo>
                <a:cubicBezTo>
                  <a:pt x="540" y="371"/>
                  <a:pt x="539" y="371"/>
                  <a:pt x="539" y="371"/>
                </a:cubicBezTo>
                <a:cubicBezTo>
                  <a:pt x="539" y="371"/>
                  <a:pt x="538" y="371"/>
                  <a:pt x="538" y="371"/>
                </a:cubicBezTo>
                <a:cubicBezTo>
                  <a:pt x="538" y="371"/>
                  <a:pt x="538" y="371"/>
                  <a:pt x="538" y="371"/>
                </a:cubicBezTo>
                <a:cubicBezTo>
                  <a:pt x="538" y="371"/>
                  <a:pt x="538" y="371"/>
                  <a:pt x="538" y="371"/>
                </a:cubicBezTo>
                <a:cubicBezTo>
                  <a:pt x="535" y="371"/>
                  <a:pt x="532" y="371"/>
                  <a:pt x="530" y="371"/>
                </a:cubicBezTo>
                <a:cubicBezTo>
                  <a:pt x="526" y="371"/>
                  <a:pt x="521" y="371"/>
                  <a:pt x="517" y="371"/>
                </a:cubicBezTo>
                <a:cubicBezTo>
                  <a:pt x="514" y="371"/>
                  <a:pt x="511" y="370"/>
                  <a:pt x="508" y="369"/>
                </a:cubicBezTo>
                <a:cubicBezTo>
                  <a:pt x="508" y="369"/>
                  <a:pt x="508" y="369"/>
                  <a:pt x="508" y="369"/>
                </a:cubicBezTo>
                <a:close/>
                <a:moveTo>
                  <a:pt x="519" y="405"/>
                </a:moveTo>
                <a:cubicBezTo>
                  <a:pt x="518" y="404"/>
                  <a:pt x="517" y="403"/>
                  <a:pt x="517" y="402"/>
                </a:cubicBezTo>
                <a:cubicBezTo>
                  <a:pt x="515" y="396"/>
                  <a:pt x="515" y="396"/>
                  <a:pt x="515" y="396"/>
                </a:cubicBezTo>
                <a:cubicBezTo>
                  <a:pt x="514" y="394"/>
                  <a:pt x="513" y="392"/>
                  <a:pt x="512" y="390"/>
                </a:cubicBezTo>
                <a:cubicBezTo>
                  <a:pt x="512" y="390"/>
                  <a:pt x="512" y="390"/>
                  <a:pt x="512" y="390"/>
                </a:cubicBezTo>
                <a:cubicBezTo>
                  <a:pt x="512" y="389"/>
                  <a:pt x="512" y="389"/>
                  <a:pt x="512" y="389"/>
                </a:cubicBezTo>
                <a:cubicBezTo>
                  <a:pt x="512" y="388"/>
                  <a:pt x="512" y="387"/>
                  <a:pt x="512" y="386"/>
                </a:cubicBezTo>
                <a:cubicBezTo>
                  <a:pt x="512" y="386"/>
                  <a:pt x="513" y="385"/>
                  <a:pt x="513" y="385"/>
                </a:cubicBezTo>
                <a:cubicBezTo>
                  <a:pt x="513" y="385"/>
                  <a:pt x="513" y="385"/>
                  <a:pt x="514" y="385"/>
                </a:cubicBezTo>
                <a:cubicBezTo>
                  <a:pt x="514" y="384"/>
                  <a:pt x="514" y="384"/>
                  <a:pt x="514" y="384"/>
                </a:cubicBezTo>
                <a:cubicBezTo>
                  <a:pt x="515" y="384"/>
                  <a:pt x="516" y="383"/>
                  <a:pt x="517" y="383"/>
                </a:cubicBezTo>
                <a:cubicBezTo>
                  <a:pt x="518" y="383"/>
                  <a:pt x="519" y="383"/>
                  <a:pt x="520" y="382"/>
                </a:cubicBezTo>
                <a:cubicBezTo>
                  <a:pt x="525" y="382"/>
                  <a:pt x="530" y="382"/>
                  <a:pt x="532" y="382"/>
                </a:cubicBezTo>
                <a:cubicBezTo>
                  <a:pt x="540" y="382"/>
                  <a:pt x="554" y="381"/>
                  <a:pt x="559" y="389"/>
                </a:cubicBezTo>
                <a:cubicBezTo>
                  <a:pt x="559" y="389"/>
                  <a:pt x="559" y="389"/>
                  <a:pt x="559" y="389"/>
                </a:cubicBezTo>
                <a:cubicBezTo>
                  <a:pt x="559" y="389"/>
                  <a:pt x="559" y="389"/>
                  <a:pt x="559" y="389"/>
                </a:cubicBezTo>
                <a:cubicBezTo>
                  <a:pt x="559" y="389"/>
                  <a:pt x="559" y="389"/>
                  <a:pt x="559" y="389"/>
                </a:cubicBezTo>
                <a:cubicBezTo>
                  <a:pt x="561" y="393"/>
                  <a:pt x="562" y="396"/>
                  <a:pt x="564" y="400"/>
                </a:cubicBezTo>
                <a:cubicBezTo>
                  <a:pt x="565" y="401"/>
                  <a:pt x="565" y="402"/>
                  <a:pt x="566" y="403"/>
                </a:cubicBezTo>
                <a:cubicBezTo>
                  <a:pt x="566" y="403"/>
                  <a:pt x="566" y="403"/>
                  <a:pt x="566" y="403"/>
                </a:cubicBezTo>
                <a:cubicBezTo>
                  <a:pt x="566" y="404"/>
                  <a:pt x="566" y="404"/>
                  <a:pt x="566" y="404"/>
                </a:cubicBezTo>
                <a:cubicBezTo>
                  <a:pt x="566" y="404"/>
                  <a:pt x="566" y="405"/>
                  <a:pt x="566" y="405"/>
                </a:cubicBezTo>
                <a:cubicBezTo>
                  <a:pt x="566" y="405"/>
                  <a:pt x="566" y="405"/>
                  <a:pt x="566" y="405"/>
                </a:cubicBezTo>
                <a:cubicBezTo>
                  <a:pt x="566" y="405"/>
                  <a:pt x="566" y="405"/>
                  <a:pt x="566" y="405"/>
                </a:cubicBezTo>
                <a:cubicBezTo>
                  <a:pt x="566" y="406"/>
                  <a:pt x="565" y="406"/>
                  <a:pt x="565" y="406"/>
                </a:cubicBezTo>
                <a:cubicBezTo>
                  <a:pt x="565" y="406"/>
                  <a:pt x="565" y="406"/>
                  <a:pt x="565" y="406"/>
                </a:cubicBezTo>
                <a:cubicBezTo>
                  <a:pt x="565" y="407"/>
                  <a:pt x="565" y="407"/>
                  <a:pt x="564" y="407"/>
                </a:cubicBezTo>
                <a:cubicBezTo>
                  <a:pt x="564" y="407"/>
                  <a:pt x="564" y="407"/>
                  <a:pt x="564" y="407"/>
                </a:cubicBezTo>
                <a:cubicBezTo>
                  <a:pt x="564" y="408"/>
                  <a:pt x="564" y="408"/>
                  <a:pt x="564" y="408"/>
                </a:cubicBezTo>
                <a:cubicBezTo>
                  <a:pt x="564" y="408"/>
                  <a:pt x="563" y="408"/>
                  <a:pt x="563" y="408"/>
                </a:cubicBezTo>
                <a:cubicBezTo>
                  <a:pt x="563" y="408"/>
                  <a:pt x="562" y="409"/>
                  <a:pt x="561" y="409"/>
                </a:cubicBezTo>
                <a:cubicBezTo>
                  <a:pt x="561" y="409"/>
                  <a:pt x="561" y="409"/>
                  <a:pt x="560" y="409"/>
                </a:cubicBezTo>
                <a:cubicBezTo>
                  <a:pt x="560" y="409"/>
                  <a:pt x="559" y="409"/>
                  <a:pt x="559" y="410"/>
                </a:cubicBezTo>
                <a:cubicBezTo>
                  <a:pt x="559" y="410"/>
                  <a:pt x="559" y="410"/>
                  <a:pt x="559" y="410"/>
                </a:cubicBezTo>
                <a:cubicBezTo>
                  <a:pt x="558" y="410"/>
                  <a:pt x="558" y="410"/>
                  <a:pt x="558" y="410"/>
                </a:cubicBezTo>
                <a:cubicBezTo>
                  <a:pt x="550" y="410"/>
                  <a:pt x="541" y="410"/>
                  <a:pt x="532" y="410"/>
                </a:cubicBezTo>
                <a:cubicBezTo>
                  <a:pt x="532" y="410"/>
                  <a:pt x="531" y="410"/>
                  <a:pt x="530" y="410"/>
                </a:cubicBezTo>
                <a:cubicBezTo>
                  <a:pt x="530" y="410"/>
                  <a:pt x="530" y="410"/>
                  <a:pt x="530" y="410"/>
                </a:cubicBezTo>
                <a:cubicBezTo>
                  <a:pt x="527" y="409"/>
                  <a:pt x="524" y="408"/>
                  <a:pt x="521" y="406"/>
                </a:cubicBezTo>
                <a:cubicBezTo>
                  <a:pt x="520" y="406"/>
                  <a:pt x="520" y="406"/>
                  <a:pt x="519" y="405"/>
                </a:cubicBezTo>
                <a:close/>
                <a:moveTo>
                  <a:pt x="589" y="451"/>
                </a:moveTo>
                <a:cubicBezTo>
                  <a:pt x="589" y="452"/>
                  <a:pt x="588" y="452"/>
                  <a:pt x="588" y="452"/>
                </a:cubicBezTo>
                <a:cubicBezTo>
                  <a:pt x="588" y="452"/>
                  <a:pt x="588" y="452"/>
                  <a:pt x="588" y="453"/>
                </a:cubicBezTo>
                <a:cubicBezTo>
                  <a:pt x="588" y="453"/>
                  <a:pt x="588" y="453"/>
                  <a:pt x="588" y="453"/>
                </a:cubicBezTo>
                <a:cubicBezTo>
                  <a:pt x="588" y="453"/>
                  <a:pt x="588" y="453"/>
                  <a:pt x="588" y="454"/>
                </a:cubicBezTo>
                <a:cubicBezTo>
                  <a:pt x="588" y="454"/>
                  <a:pt x="588" y="454"/>
                  <a:pt x="587" y="454"/>
                </a:cubicBezTo>
                <a:cubicBezTo>
                  <a:pt x="587" y="454"/>
                  <a:pt x="587" y="454"/>
                  <a:pt x="587" y="454"/>
                </a:cubicBezTo>
                <a:cubicBezTo>
                  <a:pt x="587" y="454"/>
                  <a:pt x="587" y="454"/>
                  <a:pt x="587" y="455"/>
                </a:cubicBezTo>
                <a:cubicBezTo>
                  <a:pt x="585" y="456"/>
                  <a:pt x="583" y="457"/>
                  <a:pt x="581" y="457"/>
                </a:cubicBezTo>
                <a:cubicBezTo>
                  <a:pt x="581" y="457"/>
                  <a:pt x="581" y="457"/>
                  <a:pt x="581" y="457"/>
                </a:cubicBezTo>
                <a:cubicBezTo>
                  <a:pt x="580" y="457"/>
                  <a:pt x="579" y="457"/>
                  <a:pt x="578" y="457"/>
                </a:cubicBezTo>
                <a:cubicBezTo>
                  <a:pt x="578" y="457"/>
                  <a:pt x="578" y="457"/>
                  <a:pt x="578" y="457"/>
                </a:cubicBezTo>
                <a:cubicBezTo>
                  <a:pt x="577" y="457"/>
                  <a:pt x="577" y="457"/>
                  <a:pt x="577" y="457"/>
                </a:cubicBezTo>
                <a:cubicBezTo>
                  <a:pt x="577" y="457"/>
                  <a:pt x="576" y="457"/>
                  <a:pt x="575" y="457"/>
                </a:cubicBezTo>
                <a:cubicBezTo>
                  <a:pt x="552" y="457"/>
                  <a:pt x="552" y="457"/>
                  <a:pt x="552" y="457"/>
                </a:cubicBezTo>
                <a:cubicBezTo>
                  <a:pt x="551" y="457"/>
                  <a:pt x="550" y="457"/>
                  <a:pt x="549" y="457"/>
                </a:cubicBezTo>
                <a:cubicBezTo>
                  <a:pt x="549" y="457"/>
                  <a:pt x="549" y="457"/>
                  <a:pt x="548" y="457"/>
                </a:cubicBezTo>
                <a:cubicBezTo>
                  <a:pt x="543" y="456"/>
                  <a:pt x="538" y="454"/>
                  <a:pt x="535" y="450"/>
                </a:cubicBezTo>
                <a:cubicBezTo>
                  <a:pt x="534" y="449"/>
                  <a:pt x="534" y="449"/>
                  <a:pt x="534" y="448"/>
                </a:cubicBezTo>
                <a:cubicBezTo>
                  <a:pt x="534" y="448"/>
                  <a:pt x="534" y="448"/>
                  <a:pt x="534" y="448"/>
                </a:cubicBezTo>
                <a:cubicBezTo>
                  <a:pt x="534" y="448"/>
                  <a:pt x="534" y="448"/>
                  <a:pt x="534" y="448"/>
                </a:cubicBezTo>
                <a:cubicBezTo>
                  <a:pt x="533" y="444"/>
                  <a:pt x="531" y="441"/>
                  <a:pt x="530" y="438"/>
                </a:cubicBezTo>
                <a:cubicBezTo>
                  <a:pt x="530" y="436"/>
                  <a:pt x="528" y="434"/>
                  <a:pt x="528" y="432"/>
                </a:cubicBezTo>
                <a:cubicBezTo>
                  <a:pt x="528" y="432"/>
                  <a:pt x="528" y="432"/>
                  <a:pt x="528" y="432"/>
                </a:cubicBezTo>
                <a:cubicBezTo>
                  <a:pt x="528" y="431"/>
                  <a:pt x="528" y="431"/>
                  <a:pt x="528" y="431"/>
                </a:cubicBezTo>
                <a:cubicBezTo>
                  <a:pt x="528" y="431"/>
                  <a:pt x="528" y="431"/>
                  <a:pt x="528" y="431"/>
                </a:cubicBezTo>
                <a:cubicBezTo>
                  <a:pt x="528" y="430"/>
                  <a:pt x="528" y="429"/>
                  <a:pt x="528" y="428"/>
                </a:cubicBezTo>
                <a:cubicBezTo>
                  <a:pt x="528" y="428"/>
                  <a:pt x="528" y="427"/>
                  <a:pt x="528" y="427"/>
                </a:cubicBezTo>
                <a:cubicBezTo>
                  <a:pt x="528" y="427"/>
                  <a:pt x="528" y="427"/>
                  <a:pt x="528" y="427"/>
                </a:cubicBezTo>
                <a:cubicBezTo>
                  <a:pt x="530" y="425"/>
                  <a:pt x="532" y="424"/>
                  <a:pt x="535" y="423"/>
                </a:cubicBezTo>
                <a:cubicBezTo>
                  <a:pt x="535" y="423"/>
                  <a:pt x="535" y="423"/>
                  <a:pt x="536" y="423"/>
                </a:cubicBezTo>
                <a:cubicBezTo>
                  <a:pt x="536" y="423"/>
                  <a:pt x="537" y="423"/>
                  <a:pt x="538" y="423"/>
                </a:cubicBezTo>
                <a:cubicBezTo>
                  <a:pt x="538" y="423"/>
                  <a:pt x="538" y="423"/>
                  <a:pt x="538" y="423"/>
                </a:cubicBezTo>
                <a:cubicBezTo>
                  <a:pt x="540" y="423"/>
                  <a:pt x="540" y="423"/>
                  <a:pt x="540" y="423"/>
                </a:cubicBezTo>
                <a:cubicBezTo>
                  <a:pt x="540" y="423"/>
                  <a:pt x="540" y="423"/>
                  <a:pt x="541" y="423"/>
                </a:cubicBezTo>
                <a:cubicBezTo>
                  <a:pt x="548" y="423"/>
                  <a:pt x="555" y="423"/>
                  <a:pt x="563" y="423"/>
                </a:cubicBezTo>
                <a:cubicBezTo>
                  <a:pt x="563" y="423"/>
                  <a:pt x="563" y="423"/>
                  <a:pt x="563" y="423"/>
                </a:cubicBezTo>
                <a:cubicBezTo>
                  <a:pt x="563" y="423"/>
                  <a:pt x="563" y="423"/>
                  <a:pt x="563" y="423"/>
                </a:cubicBezTo>
                <a:cubicBezTo>
                  <a:pt x="563" y="423"/>
                  <a:pt x="564" y="423"/>
                  <a:pt x="565" y="423"/>
                </a:cubicBezTo>
                <a:cubicBezTo>
                  <a:pt x="565" y="423"/>
                  <a:pt x="565" y="423"/>
                  <a:pt x="565" y="423"/>
                </a:cubicBezTo>
                <a:cubicBezTo>
                  <a:pt x="570" y="424"/>
                  <a:pt x="576" y="426"/>
                  <a:pt x="579" y="430"/>
                </a:cubicBezTo>
                <a:cubicBezTo>
                  <a:pt x="579" y="430"/>
                  <a:pt x="579" y="431"/>
                  <a:pt x="580" y="431"/>
                </a:cubicBezTo>
                <a:cubicBezTo>
                  <a:pt x="581" y="433"/>
                  <a:pt x="581" y="433"/>
                  <a:pt x="581" y="433"/>
                </a:cubicBezTo>
                <a:cubicBezTo>
                  <a:pt x="582" y="436"/>
                  <a:pt x="584" y="439"/>
                  <a:pt x="585" y="442"/>
                </a:cubicBezTo>
                <a:cubicBezTo>
                  <a:pt x="586" y="443"/>
                  <a:pt x="588" y="446"/>
                  <a:pt x="588" y="448"/>
                </a:cubicBezTo>
                <a:cubicBezTo>
                  <a:pt x="589" y="449"/>
                  <a:pt x="589" y="450"/>
                  <a:pt x="589" y="451"/>
                </a:cubicBezTo>
                <a:close/>
                <a:moveTo>
                  <a:pt x="594" y="406"/>
                </a:moveTo>
                <a:cubicBezTo>
                  <a:pt x="593" y="406"/>
                  <a:pt x="593" y="405"/>
                  <a:pt x="592" y="405"/>
                </a:cubicBezTo>
                <a:cubicBezTo>
                  <a:pt x="591" y="404"/>
                  <a:pt x="590" y="403"/>
                  <a:pt x="590" y="402"/>
                </a:cubicBezTo>
                <a:cubicBezTo>
                  <a:pt x="589" y="401"/>
                  <a:pt x="589" y="401"/>
                  <a:pt x="589" y="401"/>
                </a:cubicBezTo>
                <a:cubicBezTo>
                  <a:pt x="589" y="401"/>
                  <a:pt x="589" y="401"/>
                  <a:pt x="589" y="401"/>
                </a:cubicBezTo>
                <a:cubicBezTo>
                  <a:pt x="587" y="398"/>
                  <a:pt x="585" y="394"/>
                  <a:pt x="583" y="390"/>
                </a:cubicBezTo>
                <a:cubicBezTo>
                  <a:pt x="583" y="390"/>
                  <a:pt x="583" y="390"/>
                  <a:pt x="583" y="390"/>
                </a:cubicBezTo>
                <a:cubicBezTo>
                  <a:pt x="582" y="389"/>
                  <a:pt x="582" y="389"/>
                  <a:pt x="582" y="389"/>
                </a:cubicBezTo>
                <a:cubicBezTo>
                  <a:pt x="582" y="388"/>
                  <a:pt x="582" y="387"/>
                  <a:pt x="582" y="386"/>
                </a:cubicBezTo>
                <a:cubicBezTo>
                  <a:pt x="582" y="385"/>
                  <a:pt x="582" y="385"/>
                  <a:pt x="583" y="384"/>
                </a:cubicBezTo>
                <a:cubicBezTo>
                  <a:pt x="584" y="383"/>
                  <a:pt x="585" y="383"/>
                  <a:pt x="586" y="383"/>
                </a:cubicBezTo>
                <a:cubicBezTo>
                  <a:pt x="588" y="382"/>
                  <a:pt x="589" y="382"/>
                  <a:pt x="591" y="382"/>
                </a:cubicBezTo>
                <a:cubicBezTo>
                  <a:pt x="591" y="382"/>
                  <a:pt x="591" y="382"/>
                  <a:pt x="591" y="382"/>
                </a:cubicBezTo>
                <a:cubicBezTo>
                  <a:pt x="594" y="382"/>
                  <a:pt x="598" y="382"/>
                  <a:pt x="600" y="382"/>
                </a:cubicBezTo>
                <a:cubicBezTo>
                  <a:pt x="609" y="382"/>
                  <a:pt x="623" y="380"/>
                  <a:pt x="629" y="389"/>
                </a:cubicBezTo>
                <a:cubicBezTo>
                  <a:pt x="631" y="392"/>
                  <a:pt x="633" y="394"/>
                  <a:pt x="635" y="397"/>
                </a:cubicBezTo>
                <a:cubicBezTo>
                  <a:pt x="636" y="399"/>
                  <a:pt x="637" y="401"/>
                  <a:pt x="638" y="402"/>
                </a:cubicBezTo>
                <a:cubicBezTo>
                  <a:pt x="639" y="403"/>
                  <a:pt x="639" y="404"/>
                  <a:pt x="639" y="405"/>
                </a:cubicBezTo>
                <a:cubicBezTo>
                  <a:pt x="639" y="405"/>
                  <a:pt x="639" y="406"/>
                  <a:pt x="639" y="406"/>
                </a:cubicBezTo>
                <a:cubicBezTo>
                  <a:pt x="639" y="407"/>
                  <a:pt x="638" y="407"/>
                  <a:pt x="638" y="407"/>
                </a:cubicBezTo>
                <a:cubicBezTo>
                  <a:pt x="638" y="407"/>
                  <a:pt x="638" y="407"/>
                  <a:pt x="638" y="407"/>
                </a:cubicBezTo>
                <a:cubicBezTo>
                  <a:pt x="638" y="407"/>
                  <a:pt x="638" y="407"/>
                  <a:pt x="638" y="407"/>
                </a:cubicBezTo>
                <a:cubicBezTo>
                  <a:pt x="638" y="408"/>
                  <a:pt x="638" y="408"/>
                  <a:pt x="637" y="408"/>
                </a:cubicBezTo>
                <a:cubicBezTo>
                  <a:pt x="637" y="408"/>
                  <a:pt x="637" y="408"/>
                  <a:pt x="637" y="408"/>
                </a:cubicBezTo>
                <a:cubicBezTo>
                  <a:pt x="637" y="408"/>
                  <a:pt x="637" y="408"/>
                  <a:pt x="636" y="408"/>
                </a:cubicBezTo>
                <a:cubicBezTo>
                  <a:pt x="636" y="408"/>
                  <a:pt x="635" y="409"/>
                  <a:pt x="635" y="409"/>
                </a:cubicBezTo>
                <a:cubicBezTo>
                  <a:pt x="635" y="409"/>
                  <a:pt x="635" y="409"/>
                  <a:pt x="635" y="409"/>
                </a:cubicBezTo>
                <a:cubicBezTo>
                  <a:pt x="635" y="409"/>
                  <a:pt x="635" y="409"/>
                  <a:pt x="635" y="409"/>
                </a:cubicBezTo>
                <a:cubicBezTo>
                  <a:pt x="631" y="410"/>
                  <a:pt x="625" y="410"/>
                  <a:pt x="621" y="410"/>
                </a:cubicBezTo>
                <a:cubicBezTo>
                  <a:pt x="616" y="410"/>
                  <a:pt x="611" y="410"/>
                  <a:pt x="607" y="410"/>
                </a:cubicBezTo>
                <a:cubicBezTo>
                  <a:pt x="602" y="410"/>
                  <a:pt x="598" y="408"/>
                  <a:pt x="594" y="406"/>
                </a:cubicBezTo>
                <a:close/>
                <a:moveTo>
                  <a:pt x="670" y="454"/>
                </a:moveTo>
                <a:cubicBezTo>
                  <a:pt x="670" y="454"/>
                  <a:pt x="670" y="454"/>
                  <a:pt x="670" y="454"/>
                </a:cubicBezTo>
                <a:cubicBezTo>
                  <a:pt x="669" y="455"/>
                  <a:pt x="668" y="456"/>
                  <a:pt x="666" y="456"/>
                </a:cubicBezTo>
                <a:cubicBezTo>
                  <a:pt x="665" y="457"/>
                  <a:pt x="664" y="457"/>
                  <a:pt x="662" y="457"/>
                </a:cubicBezTo>
                <a:cubicBezTo>
                  <a:pt x="660" y="457"/>
                  <a:pt x="660" y="457"/>
                  <a:pt x="660" y="457"/>
                </a:cubicBezTo>
                <a:cubicBezTo>
                  <a:pt x="660" y="457"/>
                  <a:pt x="660" y="457"/>
                  <a:pt x="660" y="457"/>
                </a:cubicBezTo>
                <a:cubicBezTo>
                  <a:pt x="651" y="457"/>
                  <a:pt x="643" y="457"/>
                  <a:pt x="635" y="457"/>
                </a:cubicBezTo>
                <a:cubicBezTo>
                  <a:pt x="634" y="457"/>
                  <a:pt x="633" y="457"/>
                  <a:pt x="632" y="457"/>
                </a:cubicBezTo>
                <a:cubicBezTo>
                  <a:pt x="632" y="457"/>
                  <a:pt x="632" y="457"/>
                  <a:pt x="632" y="457"/>
                </a:cubicBezTo>
                <a:cubicBezTo>
                  <a:pt x="626" y="456"/>
                  <a:pt x="620" y="454"/>
                  <a:pt x="616" y="449"/>
                </a:cubicBezTo>
                <a:cubicBezTo>
                  <a:pt x="616" y="449"/>
                  <a:pt x="616" y="448"/>
                  <a:pt x="615" y="448"/>
                </a:cubicBezTo>
                <a:cubicBezTo>
                  <a:pt x="615" y="448"/>
                  <a:pt x="615" y="448"/>
                  <a:pt x="615" y="448"/>
                </a:cubicBezTo>
                <a:cubicBezTo>
                  <a:pt x="615" y="448"/>
                  <a:pt x="615" y="448"/>
                  <a:pt x="615" y="448"/>
                </a:cubicBezTo>
                <a:cubicBezTo>
                  <a:pt x="614" y="445"/>
                  <a:pt x="612" y="441"/>
                  <a:pt x="610" y="438"/>
                </a:cubicBezTo>
                <a:cubicBezTo>
                  <a:pt x="609" y="436"/>
                  <a:pt x="606" y="433"/>
                  <a:pt x="606" y="430"/>
                </a:cubicBezTo>
                <a:cubicBezTo>
                  <a:pt x="606" y="430"/>
                  <a:pt x="606" y="430"/>
                  <a:pt x="606" y="430"/>
                </a:cubicBezTo>
                <a:cubicBezTo>
                  <a:pt x="605" y="429"/>
                  <a:pt x="605" y="429"/>
                  <a:pt x="605" y="429"/>
                </a:cubicBezTo>
                <a:cubicBezTo>
                  <a:pt x="605" y="426"/>
                  <a:pt x="607" y="425"/>
                  <a:pt x="610" y="424"/>
                </a:cubicBezTo>
                <a:cubicBezTo>
                  <a:pt x="610" y="424"/>
                  <a:pt x="610" y="424"/>
                  <a:pt x="610" y="424"/>
                </a:cubicBezTo>
                <a:cubicBezTo>
                  <a:pt x="610" y="424"/>
                  <a:pt x="610" y="424"/>
                  <a:pt x="610" y="424"/>
                </a:cubicBezTo>
                <a:cubicBezTo>
                  <a:pt x="610" y="424"/>
                  <a:pt x="610" y="424"/>
                  <a:pt x="611" y="423"/>
                </a:cubicBezTo>
                <a:cubicBezTo>
                  <a:pt x="612" y="423"/>
                  <a:pt x="613" y="423"/>
                  <a:pt x="615" y="423"/>
                </a:cubicBezTo>
                <a:cubicBezTo>
                  <a:pt x="631" y="423"/>
                  <a:pt x="631" y="423"/>
                  <a:pt x="631" y="423"/>
                </a:cubicBezTo>
                <a:cubicBezTo>
                  <a:pt x="634" y="423"/>
                  <a:pt x="637" y="423"/>
                  <a:pt x="639" y="423"/>
                </a:cubicBezTo>
                <a:cubicBezTo>
                  <a:pt x="639" y="423"/>
                  <a:pt x="639" y="423"/>
                  <a:pt x="639" y="423"/>
                </a:cubicBezTo>
                <a:cubicBezTo>
                  <a:pt x="639" y="423"/>
                  <a:pt x="639" y="423"/>
                  <a:pt x="640" y="423"/>
                </a:cubicBezTo>
                <a:cubicBezTo>
                  <a:pt x="640" y="423"/>
                  <a:pt x="641" y="423"/>
                  <a:pt x="642" y="423"/>
                </a:cubicBezTo>
                <a:cubicBezTo>
                  <a:pt x="642" y="423"/>
                  <a:pt x="642" y="423"/>
                  <a:pt x="642" y="423"/>
                </a:cubicBezTo>
                <a:cubicBezTo>
                  <a:pt x="647" y="424"/>
                  <a:pt x="653" y="426"/>
                  <a:pt x="656" y="429"/>
                </a:cubicBezTo>
                <a:cubicBezTo>
                  <a:pt x="657" y="429"/>
                  <a:pt x="657" y="430"/>
                  <a:pt x="657" y="430"/>
                </a:cubicBezTo>
                <a:cubicBezTo>
                  <a:pt x="657" y="430"/>
                  <a:pt x="657" y="430"/>
                  <a:pt x="657" y="431"/>
                </a:cubicBezTo>
                <a:cubicBezTo>
                  <a:pt x="658" y="431"/>
                  <a:pt x="658" y="431"/>
                  <a:pt x="658" y="431"/>
                </a:cubicBezTo>
                <a:cubicBezTo>
                  <a:pt x="658" y="431"/>
                  <a:pt x="658" y="431"/>
                  <a:pt x="658" y="431"/>
                </a:cubicBezTo>
                <a:cubicBezTo>
                  <a:pt x="659" y="432"/>
                  <a:pt x="659" y="432"/>
                  <a:pt x="659" y="432"/>
                </a:cubicBezTo>
                <a:cubicBezTo>
                  <a:pt x="660" y="434"/>
                  <a:pt x="662" y="436"/>
                  <a:pt x="663" y="439"/>
                </a:cubicBezTo>
                <a:cubicBezTo>
                  <a:pt x="663" y="439"/>
                  <a:pt x="663" y="439"/>
                  <a:pt x="663" y="439"/>
                </a:cubicBezTo>
                <a:cubicBezTo>
                  <a:pt x="665" y="442"/>
                  <a:pt x="668" y="445"/>
                  <a:pt x="670" y="449"/>
                </a:cubicBezTo>
                <a:cubicBezTo>
                  <a:pt x="670" y="449"/>
                  <a:pt x="670" y="449"/>
                  <a:pt x="670" y="449"/>
                </a:cubicBezTo>
                <a:cubicBezTo>
                  <a:pt x="670" y="449"/>
                  <a:pt x="670" y="449"/>
                  <a:pt x="670" y="449"/>
                </a:cubicBezTo>
                <a:cubicBezTo>
                  <a:pt x="671" y="451"/>
                  <a:pt x="671" y="453"/>
                  <a:pt x="670" y="454"/>
                </a:cubicBezTo>
                <a:close/>
                <a:moveTo>
                  <a:pt x="729" y="79"/>
                </a:moveTo>
                <a:cubicBezTo>
                  <a:pt x="753" y="103"/>
                  <a:pt x="766" y="136"/>
                  <a:pt x="766" y="170"/>
                </a:cubicBezTo>
                <a:cubicBezTo>
                  <a:pt x="766" y="204"/>
                  <a:pt x="753" y="237"/>
                  <a:pt x="729" y="261"/>
                </a:cubicBezTo>
                <a:cubicBezTo>
                  <a:pt x="757" y="248"/>
                  <a:pt x="782" y="212"/>
                  <a:pt x="782" y="170"/>
                </a:cubicBezTo>
                <a:cubicBezTo>
                  <a:pt x="782" y="127"/>
                  <a:pt x="757" y="92"/>
                  <a:pt x="729" y="79"/>
                </a:cubicBezTo>
                <a:close/>
                <a:moveTo>
                  <a:pt x="53" y="79"/>
                </a:moveTo>
                <a:cubicBezTo>
                  <a:pt x="26" y="92"/>
                  <a:pt x="0" y="127"/>
                  <a:pt x="0" y="170"/>
                </a:cubicBezTo>
                <a:cubicBezTo>
                  <a:pt x="0" y="212"/>
                  <a:pt x="26" y="248"/>
                  <a:pt x="53" y="261"/>
                </a:cubicBezTo>
                <a:cubicBezTo>
                  <a:pt x="30" y="237"/>
                  <a:pt x="16" y="204"/>
                  <a:pt x="16" y="170"/>
                </a:cubicBezTo>
                <a:cubicBezTo>
                  <a:pt x="16" y="136"/>
                  <a:pt x="30" y="103"/>
                  <a:pt x="53" y="79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1507" name="Freeform 10"/>
          <p:cNvSpPr>
            <a:spLocks noEditPoints="1"/>
          </p:cNvSpPr>
          <p:nvPr/>
        </p:nvSpPr>
        <p:spPr>
          <a:xfrm>
            <a:off x="528320" y="3662680"/>
            <a:ext cx="828675" cy="392113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pathLst>
              <a:path w="782" h="493">
                <a:moveTo>
                  <a:pt x="111" y="206"/>
                </a:moveTo>
                <a:cubicBezTo>
                  <a:pt x="91" y="187"/>
                  <a:pt x="91" y="152"/>
                  <a:pt x="111" y="134"/>
                </a:cubicBezTo>
                <a:cubicBezTo>
                  <a:pt x="97" y="136"/>
                  <a:pt x="84" y="151"/>
                  <a:pt x="84" y="170"/>
                </a:cubicBezTo>
                <a:cubicBezTo>
                  <a:pt x="84" y="188"/>
                  <a:pt x="97" y="203"/>
                  <a:pt x="111" y="206"/>
                </a:cubicBezTo>
                <a:close/>
                <a:moveTo>
                  <a:pt x="698" y="170"/>
                </a:moveTo>
                <a:cubicBezTo>
                  <a:pt x="698" y="151"/>
                  <a:pt x="685" y="136"/>
                  <a:pt x="671" y="134"/>
                </a:cubicBezTo>
                <a:cubicBezTo>
                  <a:pt x="691" y="152"/>
                  <a:pt x="691" y="187"/>
                  <a:pt x="671" y="206"/>
                </a:cubicBezTo>
                <a:cubicBezTo>
                  <a:pt x="685" y="203"/>
                  <a:pt x="698" y="188"/>
                  <a:pt x="698" y="170"/>
                </a:cubicBezTo>
                <a:close/>
                <a:moveTo>
                  <a:pt x="696" y="232"/>
                </a:moveTo>
                <a:cubicBezTo>
                  <a:pt x="716" y="224"/>
                  <a:pt x="737" y="200"/>
                  <a:pt x="737" y="170"/>
                </a:cubicBezTo>
                <a:cubicBezTo>
                  <a:pt x="737" y="139"/>
                  <a:pt x="716" y="115"/>
                  <a:pt x="696" y="108"/>
                </a:cubicBezTo>
                <a:cubicBezTo>
                  <a:pt x="712" y="124"/>
                  <a:pt x="723" y="147"/>
                  <a:pt x="723" y="170"/>
                </a:cubicBezTo>
                <a:cubicBezTo>
                  <a:pt x="723" y="193"/>
                  <a:pt x="712" y="215"/>
                  <a:pt x="696" y="232"/>
                </a:cubicBezTo>
                <a:close/>
                <a:moveTo>
                  <a:pt x="87" y="232"/>
                </a:moveTo>
                <a:cubicBezTo>
                  <a:pt x="70" y="215"/>
                  <a:pt x="59" y="193"/>
                  <a:pt x="59" y="170"/>
                </a:cubicBezTo>
                <a:cubicBezTo>
                  <a:pt x="59" y="147"/>
                  <a:pt x="70" y="124"/>
                  <a:pt x="87" y="108"/>
                </a:cubicBezTo>
                <a:cubicBezTo>
                  <a:pt x="66" y="115"/>
                  <a:pt x="45" y="139"/>
                  <a:pt x="46" y="170"/>
                </a:cubicBezTo>
                <a:cubicBezTo>
                  <a:pt x="45" y="200"/>
                  <a:pt x="66" y="224"/>
                  <a:pt x="87" y="232"/>
                </a:cubicBezTo>
                <a:close/>
                <a:moveTo>
                  <a:pt x="714" y="448"/>
                </a:moveTo>
                <a:cubicBezTo>
                  <a:pt x="706" y="438"/>
                  <a:pt x="697" y="428"/>
                  <a:pt x="689" y="419"/>
                </a:cubicBezTo>
                <a:cubicBezTo>
                  <a:pt x="671" y="397"/>
                  <a:pt x="653" y="376"/>
                  <a:pt x="635" y="355"/>
                </a:cubicBezTo>
                <a:cubicBezTo>
                  <a:pt x="634" y="354"/>
                  <a:pt x="633" y="353"/>
                  <a:pt x="632" y="352"/>
                </a:cubicBezTo>
                <a:cubicBezTo>
                  <a:pt x="629" y="347"/>
                  <a:pt x="623" y="345"/>
                  <a:pt x="617" y="343"/>
                </a:cubicBezTo>
                <a:cubicBezTo>
                  <a:pt x="612" y="341"/>
                  <a:pt x="606" y="339"/>
                  <a:pt x="599" y="339"/>
                </a:cubicBezTo>
                <a:cubicBezTo>
                  <a:pt x="621" y="333"/>
                  <a:pt x="637" y="314"/>
                  <a:pt x="637" y="291"/>
                </a:cubicBezTo>
                <a:cubicBezTo>
                  <a:pt x="637" y="50"/>
                  <a:pt x="637" y="50"/>
                  <a:pt x="637" y="50"/>
                </a:cubicBezTo>
                <a:cubicBezTo>
                  <a:pt x="637" y="22"/>
                  <a:pt x="614" y="0"/>
                  <a:pt x="587" y="0"/>
                </a:cubicBezTo>
                <a:cubicBezTo>
                  <a:pt x="195" y="0"/>
                  <a:pt x="195" y="0"/>
                  <a:pt x="195" y="0"/>
                </a:cubicBezTo>
                <a:cubicBezTo>
                  <a:pt x="168" y="0"/>
                  <a:pt x="145" y="22"/>
                  <a:pt x="145" y="50"/>
                </a:cubicBezTo>
                <a:cubicBezTo>
                  <a:pt x="145" y="291"/>
                  <a:pt x="145" y="291"/>
                  <a:pt x="145" y="291"/>
                </a:cubicBezTo>
                <a:cubicBezTo>
                  <a:pt x="145" y="314"/>
                  <a:pt x="161" y="334"/>
                  <a:pt x="183" y="339"/>
                </a:cubicBezTo>
                <a:cubicBezTo>
                  <a:pt x="171" y="340"/>
                  <a:pt x="157" y="344"/>
                  <a:pt x="149" y="354"/>
                </a:cubicBezTo>
                <a:cubicBezTo>
                  <a:pt x="143" y="361"/>
                  <a:pt x="136" y="369"/>
                  <a:pt x="130" y="377"/>
                </a:cubicBezTo>
                <a:cubicBezTo>
                  <a:pt x="111" y="399"/>
                  <a:pt x="91" y="422"/>
                  <a:pt x="72" y="446"/>
                </a:cubicBezTo>
                <a:cubicBezTo>
                  <a:pt x="67" y="451"/>
                  <a:pt x="58" y="459"/>
                  <a:pt x="58" y="467"/>
                </a:cubicBezTo>
                <a:cubicBezTo>
                  <a:pt x="58" y="489"/>
                  <a:pt x="58" y="478"/>
                  <a:pt x="58" y="478"/>
                </a:cubicBezTo>
                <a:cubicBezTo>
                  <a:pt x="58" y="481"/>
                  <a:pt x="59" y="483"/>
                  <a:pt x="60" y="485"/>
                </a:cubicBezTo>
                <a:cubicBezTo>
                  <a:pt x="65" y="492"/>
                  <a:pt x="75" y="493"/>
                  <a:pt x="83" y="493"/>
                </a:cubicBezTo>
                <a:cubicBezTo>
                  <a:pt x="94" y="493"/>
                  <a:pt x="667" y="493"/>
                  <a:pt x="684" y="493"/>
                </a:cubicBezTo>
                <a:cubicBezTo>
                  <a:pt x="693" y="493"/>
                  <a:pt x="702" y="492"/>
                  <a:pt x="711" y="490"/>
                </a:cubicBezTo>
                <a:cubicBezTo>
                  <a:pt x="716" y="489"/>
                  <a:pt x="723" y="486"/>
                  <a:pt x="724" y="479"/>
                </a:cubicBezTo>
                <a:cubicBezTo>
                  <a:pt x="724" y="456"/>
                  <a:pt x="724" y="467"/>
                  <a:pt x="724" y="467"/>
                </a:cubicBezTo>
                <a:cubicBezTo>
                  <a:pt x="725" y="462"/>
                  <a:pt x="722" y="457"/>
                  <a:pt x="718" y="453"/>
                </a:cubicBezTo>
                <a:cubicBezTo>
                  <a:pt x="717" y="451"/>
                  <a:pt x="715" y="449"/>
                  <a:pt x="714" y="448"/>
                </a:cubicBezTo>
                <a:close/>
                <a:moveTo>
                  <a:pt x="164" y="299"/>
                </a:moveTo>
                <a:cubicBezTo>
                  <a:pt x="164" y="64"/>
                  <a:pt x="164" y="53"/>
                  <a:pt x="164" y="53"/>
                </a:cubicBezTo>
                <a:cubicBezTo>
                  <a:pt x="164" y="39"/>
                  <a:pt x="175" y="16"/>
                  <a:pt x="189" y="16"/>
                </a:cubicBezTo>
                <a:cubicBezTo>
                  <a:pt x="570" y="16"/>
                  <a:pt x="593" y="16"/>
                  <a:pt x="593" y="16"/>
                </a:cubicBezTo>
                <a:cubicBezTo>
                  <a:pt x="607" y="16"/>
                  <a:pt x="618" y="39"/>
                  <a:pt x="618" y="53"/>
                </a:cubicBezTo>
                <a:cubicBezTo>
                  <a:pt x="618" y="268"/>
                  <a:pt x="618" y="299"/>
                  <a:pt x="618" y="299"/>
                </a:cubicBezTo>
                <a:cubicBezTo>
                  <a:pt x="618" y="313"/>
                  <a:pt x="607" y="325"/>
                  <a:pt x="593" y="325"/>
                </a:cubicBezTo>
                <a:cubicBezTo>
                  <a:pt x="212" y="325"/>
                  <a:pt x="189" y="325"/>
                  <a:pt x="189" y="325"/>
                </a:cubicBezTo>
                <a:cubicBezTo>
                  <a:pt x="175" y="325"/>
                  <a:pt x="164" y="302"/>
                  <a:pt x="164" y="287"/>
                </a:cubicBezTo>
                <a:lnTo>
                  <a:pt x="164" y="299"/>
                </a:lnTo>
                <a:close/>
                <a:moveTo>
                  <a:pt x="613" y="367"/>
                </a:moveTo>
                <a:cubicBezTo>
                  <a:pt x="613" y="367"/>
                  <a:pt x="613" y="368"/>
                  <a:pt x="612" y="369"/>
                </a:cubicBezTo>
                <a:cubicBezTo>
                  <a:pt x="612" y="369"/>
                  <a:pt x="612" y="369"/>
                  <a:pt x="612" y="369"/>
                </a:cubicBezTo>
                <a:cubicBezTo>
                  <a:pt x="612" y="369"/>
                  <a:pt x="612" y="369"/>
                  <a:pt x="612" y="369"/>
                </a:cubicBezTo>
                <a:cubicBezTo>
                  <a:pt x="612" y="369"/>
                  <a:pt x="612" y="369"/>
                  <a:pt x="612" y="369"/>
                </a:cubicBezTo>
                <a:cubicBezTo>
                  <a:pt x="612" y="369"/>
                  <a:pt x="612" y="369"/>
                  <a:pt x="611" y="369"/>
                </a:cubicBezTo>
                <a:cubicBezTo>
                  <a:pt x="611" y="369"/>
                  <a:pt x="611" y="369"/>
                  <a:pt x="611" y="369"/>
                </a:cubicBezTo>
                <a:cubicBezTo>
                  <a:pt x="611" y="369"/>
                  <a:pt x="611" y="369"/>
                  <a:pt x="610" y="369"/>
                </a:cubicBezTo>
                <a:cubicBezTo>
                  <a:pt x="608" y="371"/>
                  <a:pt x="604" y="371"/>
                  <a:pt x="600" y="371"/>
                </a:cubicBezTo>
                <a:cubicBezTo>
                  <a:pt x="584" y="371"/>
                  <a:pt x="584" y="371"/>
                  <a:pt x="584" y="371"/>
                </a:cubicBezTo>
                <a:cubicBezTo>
                  <a:pt x="580" y="371"/>
                  <a:pt x="577" y="370"/>
                  <a:pt x="574" y="369"/>
                </a:cubicBezTo>
                <a:cubicBezTo>
                  <a:pt x="573" y="368"/>
                  <a:pt x="572" y="367"/>
                  <a:pt x="571" y="367"/>
                </a:cubicBezTo>
                <a:cubicBezTo>
                  <a:pt x="570" y="366"/>
                  <a:pt x="569" y="365"/>
                  <a:pt x="569" y="365"/>
                </a:cubicBezTo>
                <a:cubicBezTo>
                  <a:pt x="568" y="363"/>
                  <a:pt x="568" y="363"/>
                  <a:pt x="568" y="363"/>
                </a:cubicBezTo>
                <a:cubicBezTo>
                  <a:pt x="566" y="360"/>
                  <a:pt x="564" y="357"/>
                  <a:pt x="563" y="354"/>
                </a:cubicBezTo>
                <a:cubicBezTo>
                  <a:pt x="561" y="351"/>
                  <a:pt x="563" y="350"/>
                  <a:pt x="565" y="349"/>
                </a:cubicBezTo>
                <a:cubicBezTo>
                  <a:pt x="565" y="349"/>
                  <a:pt x="566" y="349"/>
                  <a:pt x="566" y="349"/>
                </a:cubicBezTo>
                <a:cubicBezTo>
                  <a:pt x="567" y="348"/>
                  <a:pt x="569" y="348"/>
                  <a:pt x="570" y="348"/>
                </a:cubicBezTo>
                <a:cubicBezTo>
                  <a:pt x="573" y="348"/>
                  <a:pt x="573" y="348"/>
                  <a:pt x="573" y="348"/>
                </a:cubicBezTo>
                <a:cubicBezTo>
                  <a:pt x="573" y="348"/>
                  <a:pt x="573" y="348"/>
                  <a:pt x="573" y="348"/>
                </a:cubicBezTo>
                <a:cubicBezTo>
                  <a:pt x="577" y="348"/>
                  <a:pt x="581" y="348"/>
                  <a:pt x="586" y="348"/>
                </a:cubicBezTo>
                <a:cubicBezTo>
                  <a:pt x="586" y="348"/>
                  <a:pt x="586" y="348"/>
                  <a:pt x="586" y="348"/>
                </a:cubicBezTo>
                <a:cubicBezTo>
                  <a:pt x="590" y="348"/>
                  <a:pt x="590" y="348"/>
                  <a:pt x="590" y="348"/>
                </a:cubicBezTo>
                <a:cubicBezTo>
                  <a:pt x="592" y="348"/>
                  <a:pt x="594" y="348"/>
                  <a:pt x="595" y="348"/>
                </a:cubicBezTo>
                <a:cubicBezTo>
                  <a:pt x="596" y="349"/>
                  <a:pt x="597" y="349"/>
                  <a:pt x="598" y="349"/>
                </a:cubicBezTo>
                <a:cubicBezTo>
                  <a:pt x="598" y="349"/>
                  <a:pt x="598" y="349"/>
                  <a:pt x="598" y="349"/>
                </a:cubicBezTo>
                <a:cubicBezTo>
                  <a:pt x="598" y="350"/>
                  <a:pt x="598" y="350"/>
                  <a:pt x="599" y="350"/>
                </a:cubicBezTo>
                <a:cubicBezTo>
                  <a:pt x="599" y="350"/>
                  <a:pt x="599" y="350"/>
                  <a:pt x="599" y="350"/>
                </a:cubicBezTo>
                <a:cubicBezTo>
                  <a:pt x="600" y="350"/>
                  <a:pt x="602" y="351"/>
                  <a:pt x="603" y="351"/>
                </a:cubicBezTo>
                <a:cubicBezTo>
                  <a:pt x="604" y="352"/>
                  <a:pt x="604" y="353"/>
                  <a:pt x="605" y="354"/>
                </a:cubicBezTo>
                <a:cubicBezTo>
                  <a:pt x="608" y="359"/>
                  <a:pt x="608" y="359"/>
                  <a:pt x="608" y="359"/>
                </a:cubicBezTo>
                <a:cubicBezTo>
                  <a:pt x="609" y="360"/>
                  <a:pt x="611" y="362"/>
                  <a:pt x="612" y="364"/>
                </a:cubicBezTo>
                <a:cubicBezTo>
                  <a:pt x="612" y="364"/>
                  <a:pt x="612" y="364"/>
                  <a:pt x="612" y="364"/>
                </a:cubicBezTo>
                <a:cubicBezTo>
                  <a:pt x="613" y="365"/>
                  <a:pt x="613" y="366"/>
                  <a:pt x="613" y="367"/>
                </a:cubicBezTo>
                <a:close/>
                <a:moveTo>
                  <a:pt x="410" y="363"/>
                </a:moveTo>
                <a:cubicBezTo>
                  <a:pt x="410" y="364"/>
                  <a:pt x="410" y="364"/>
                  <a:pt x="410" y="365"/>
                </a:cubicBezTo>
                <a:cubicBezTo>
                  <a:pt x="406" y="371"/>
                  <a:pt x="392" y="369"/>
                  <a:pt x="386" y="369"/>
                </a:cubicBezTo>
                <a:cubicBezTo>
                  <a:pt x="383" y="369"/>
                  <a:pt x="380" y="369"/>
                  <a:pt x="377" y="369"/>
                </a:cubicBezTo>
                <a:cubicBezTo>
                  <a:pt x="374" y="369"/>
                  <a:pt x="370" y="369"/>
                  <a:pt x="367" y="367"/>
                </a:cubicBezTo>
                <a:cubicBezTo>
                  <a:pt x="367" y="367"/>
                  <a:pt x="367" y="367"/>
                  <a:pt x="367" y="367"/>
                </a:cubicBezTo>
                <a:cubicBezTo>
                  <a:pt x="367" y="366"/>
                  <a:pt x="367" y="366"/>
                  <a:pt x="367" y="366"/>
                </a:cubicBezTo>
                <a:cubicBezTo>
                  <a:pt x="366" y="366"/>
                  <a:pt x="366" y="366"/>
                  <a:pt x="366" y="366"/>
                </a:cubicBezTo>
                <a:cubicBezTo>
                  <a:pt x="366" y="366"/>
                  <a:pt x="366" y="366"/>
                  <a:pt x="366" y="366"/>
                </a:cubicBezTo>
                <a:cubicBezTo>
                  <a:pt x="366" y="366"/>
                  <a:pt x="366" y="366"/>
                  <a:pt x="366" y="366"/>
                </a:cubicBezTo>
                <a:cubicBezTo>
                  <a:pt x="366" y="365"/>
                  <a:pt x="366" y="365"/>
                  <a:pt x="366" y="365"/>
                </a:cubicBezTo>
                <a:cubicBezTo>
                  <a:pt x="366" y="364"/>
                  <a:pt x="366" y="364"/>
                  <a:pt x="366" y="363"/>
                </a:cubicBezTo>
                <a:cubicBezTo>
                  <a:pt x="366" y="363"/>
                  <a:pt x="366" y="363"/>
                  <a:pt x="366" y="363"/>
                </a:cubicBezTo>
                <a:cubicBezTo>
                  <a:pt x="366" y="362"/>
                  <a:pt x="366" y="361"/>
                  <a:pt x="366" y="361"/>
                </a:cubicBezTo>
                <a:cubicBezTo>
                  <a:pt x="366" y="360"/>
                  <a:pt x="366" y="360"/>
                  <a:pt x="366" y="360"/>
                </a:cubicBezTo>
                <a:cubicBezTo>
                  <a:pt x="366" y="358"/>
                  <a:pt x="366" y="355"/>
                  <a:pt x="367" y="353"/>
                </a:cubicBezTo>
                <a:cubicBezTo>
                  <a:pt x="367" y="352"/>
                  <a:pt x="367" y="352"/>
                  <a:pt x="367" y="352"/>
                </a:cubicBezTo>
                <a:cubicBezTo>
                  <a:pt x="367" y="352"/>
                  <a:pt x="367" y="351"/>
                  <a:pt x="368" y="350"/>
                </a:cubicBezTo>
                <a:cubicBezTo>
                  <a:pt x="369" y="350"/>
                  <a:pt x="369" y="349"/>
                  <a:pt x="370" y="349"/>
                </a:cubicBezTo>
                <a:cubicBezTo>
                  <a:pt x="370" y="349"/>
                  <a:pt x="370" y="349"/>
                  <a:pt x="370" y="349"/>
                </a:cubicBezTo>
                <a:cubicBezTo>
                  <a:pt x="370" y="349"/>
                  <a:pt x="370" y="348"/>
                  <a:pt x="370" y="348"/>
                </a:cubicBezTo>
                <a:cubicBezTo>
                  <a:pt x="370" y="348"/>
                  <a:pt x="371" y="348"/>
                  <a:pt x="371" y="348"/>
                </a:cubicBezTo>
                <a:cubicBezTo>
                  <a:pt x="371" y="348"/>
                  <a:pt x="371" y="348"/>
                  <a:pt x="371" y="348"/>
                </a:cubicBezTo>
                <a:cubicBezTo>
                  <a:pt x="371" y="348"/>
                  <a:pt x="372" y="348"/>
                  <a:pt x="372" y="348"/>
                </a:cubicBezTo>
                <a:cubicBezTo>
                  <a:pt x="372" y="348"/>
                  <a:pt x="372" y="348"/>
                  <a:pt x="373" y="348"/>
                </a:cubicBezTo>
                <a:cubicBezTo>
                  <a:pt x="373" y="347"/>
                  <a:pt x="373" y="347"/>
                  <a:pt x="374" y="347"/>
                </a:cubicBezTo>
                <a:cubicBezTo>
                  <a:pt x="374" y="347"/>
                  <a:pt x="374" y="347"/>
                  <a:pt x="374" y="347"/>
                </a:cubicBezTo>
                <a:cubicBezTo>
                  <a:pt x="374" y="347"/>
                  <a:pt x="374" y="347"/>
                  <a:pt x="374" y="347"/>
                </a:cubicBezTo>
                <a:cubicBezTo>
                  <a:pt x="375" y="347"/>
                  <a:pt x="375" y="347"/>
                  <a:pt x="375" y="347"/>
                </a:cubicBezTo>
                <a:cubicBezTo>
                  <a:pt x="376" y="347"/>
                  <a:pt x="377" y="347"/>
                  <a:pt x="378" y="347"/>
                </a:cubicBezTo>
                <a:cubicBezTo>
                  <a:pt x="379" y="347"/>
                  <a:pt x="379" y="347"/>
                  <a:pt x="379" y="347"/>
                </a:cubicBezTo>
                <a:cubicBezTo>
                  <a:pt x="380" y="347"/>
                  <a:pt x="382" y="347"/>
                  <a:pt x="383" y="347"/>
                </a:cubicBezTo>
                <a:cubicBezTo>
                  <a:pt x="399" y="347"/>
                  <a:pt x="399" y="347"/>
                  <a:pt x="399" y="347"/>
                </a:cubicBezTo>
                <a:cubicBezTo>
                  <a:pt x="399" y="347"/>
                  <a:pt x="399" y="347"/>
                  <a:pt x="400" y="347"/>
                </a:cubicBezTo>
                <a:cubicBezTo>
                  <a:pt x="400" y="347"/>
                  <a:pt x="400" y="347"/>
                  <a:pt x="400" y="347"/>
                </a:cubicBezTo>
                <a:cubicBezTo>
                  <a:pt x="401" y="347"/>
                  <a:pt x="401" y="347"/>
                  <a:pt x="402" y="347"/>
                </a:cubicBezTo>
                <a:cubicBezTo>
                  <a:pt x="405" y="347"/>
                  <a:pt x="408" y="348"/>
                  <a:pt x="409" y="351"/>
                </a:cubicBezTo>
                <a:cubicBezTo>
                  <a:pt x="410" y="351"/>
                  <a:pt x="410" y="351"/>
                  <a:pt x="410" y="351"/>
                </a:cubicBezTo>
                <a:cubicBezTo>
                  <a:pt x="410" y="351"/>
                  <a:pt x="410" y="351"/>
                  <a:pt x="410" y="351"/>
                </a:cubicBezTo>
                <a:cubicBezTo>
                  <a:pt x="411" y="355"/>
                  <a:pt x="410" y="359"/>
                  <a:pt x="410" y="362"/>
                </a:cubicBezTo>
                <a:cubicBezTo>
                  <a:pt x="410" y="363"/>
                  <a:pt x="410" y="363"/>
                  <a:pt x="410" y="363"/>
                </a:cubicBezTo>
                <a:cubicBezTo>
                  <a:pt x="410" y="363"/>
                  <a:pt x="410" y="363"/>
                  <a:pt x="410" y="363"/>
                </a:cubicBezTo>
                <a:close/>
                <a:moveTo>
                  <a:pt x="387" y="381"/>
                </a:moveTo>
                <a:cubicBezTo>
                  <a:pt x="393" y="381"/>
                  <a:pt x="407" y="380"/>
                  <a:pt x="410" y="386"/>
                </a:cubicBezTo>
                <a:cubicBezTo>
                  <a:pt x="410" y="387"/>
                  <a:pt x="411" y="387"/>
                  <a:pt x="411" y="388"/>
                </a:cubicBezTo>
                <a:cubicBezTo>
                  <a:pt x="411" y="395"/>
                  <a:pt x="411" y="395"/>
                  <a:pt x="411" y="395"/>
                </a:cubicBezTo>
                <a:cubicBezTo>
                  <a:pt x="411" y="397"/>
                  <a:pt x="411" y="399"/>
                  <a:pt x="411" y="401"/>
                </a:cubicBezTo>
                <a:cubicBezTo>
                  <a:pt x="411" y="401"/>
                  <a:pt x="411" y="401"/>
                  <a:pt x="411" y="401"/>
                </a:cubicBezTo>
                <a:cubicBezTo>
                  <a:pt x="411" y="402"/>
                  <a:pt x="411" y="402"/>
                  <a:pt x="411" y="402"/>
                </a:cubicBezTo>
                <a:cubicBezTo>
                  <a:pt x="411" y="402"/>
                  <a:pt x="410" y="404"/>
                  <a:pt x="410" y="404"/>
                </a:cubicBezTo>
                <a:cubicBezTo>
                  <a:pt x="409" y="405"/>
                  <a:pt x="409" y="405"/>
                  <a:pt x="409" y="405"/>
                </a:cubicBezTo>
                <a:cubicBezTo>
                  <a:pt x="409" y="405"/>
                  <a:pt x="409" y="405"/>
                  <a:pt x="409" y="406"/>
                </a:cubicBezTo>
                <a:cubicBezTo>
                  <a:pt x="409" y="406"/>
                  <a:pt x="409" y="406"/>
                  <a:pt x="409" y="406"/>
                </a:cubicBezTo>
                <a:cubicBezTo>
                  <a:pt x="407" y="407"/>
                  <a:pt x="405" y="408"/>
                  <a:pt x="403" y="409"/>
                </a:cubicBezTo>
                <a:cubicBezTo>
                  <a:pt x="403" y="409"/>
                  <a:pt x="403" y="409"/>
                  <a:pt x="403" y="409"/>
                </a:cubicBezTo>
                <a:cubicBezTo>
                  <a:pt x="403" y="409"/>
                  <a:pt x="403" y="409"/>
                  <a:pt x="403" y="409"/>
                </a:cubicBezTo>
                <a:cubicBezTo>
                  <a:pt x="402" y="409"/>
                  <a:pt x="401" y="409"/>
                  <a:pt x="401" y="409"/>
                </a:cubicBezTo>
                <a:cubicBezTo>
                  <a:pt x="400" y="409"/>
                  <a:pt x="400" y="409"/>
                  <a:pt x="400" y="409"/>
                </a:cubicBezTo>
                <a:cubicBezTo>
                  <a:pt x="399" y="409"/>
                  <a:pt x="398" y="409"/>
                  <a:pt x="398" y="409"/>
                </a:cubicBezTo>
                <a:cubicBezTo>
                  <a:pt x="398" y="409"/>
                  <a:pt x="398" y="409"/>
                  <a:pt x="398" y="409"/>
                </a:cubicBezTo>
                <a:cubicBezTo>
                  <a:pt x="373" y="409"/>
                  <a:pt x="373" y="409"/>
                  <a:pt x="373" y="409"/>
                </a:cubicBezTo>
                <a:cubicBezTo>
                  <a:pt x="371" y="409"/>
                  <a:pt x="367" y="409"/>
                  <a:pt x="364" y="407"/>
                </a:cubicBezTo>
                <a:cubicBezTo>
                  <a:pt x="364" y="407"/>
                  <a:pt x="364" y="407"/>
                  <a:pt x="364" y="407"/>
                </a:cubicBezTo>
                <a:cubicBezTo>
                  <a:pt x="364" y="407"/>
                  <a:pt x="364" y="407"/>
                  <a:pt x="364" y="407"/>
                </a:cubicBezTo>
                <a:cubicBezTo>
                  <a:pt x="364" y="407"/>
                  <a:pt x="364" y="406"/>
                  <a:pt x="363" y="406"/>
                </a:cubicBezTo>
                <a:cubicBezTo>
                  <a:pt x="363" y="406"/>
                  <a:pt x="362" y="405"/>
                  <a:pt x="362" y="405"/>
                </a:cubicBezTo>
                <a:cubicBezTo>
                  <a:pt x="362" y="405"/>
                  <a:pt x="362" y="405"/>
                  <a:pt x="362" y="404"/>
                </a:cubicBezTo>
                <a:cubicBezTo>
                  <a:pt x="362" y="404"/>
                  <a:pt x="361" y="403"/>
                  <a:pt x="361" y="402"/>
                </a:cubicBezTo>
                <a:cubicBezTo>
                  <a:pt x="362" y="400"/>
                  <a:pt x="362" y="400"/>
                  <a:pt x="362" y="400"/>
                </a:cubicBezTo>
                <a:cubicBezTo>
                  <a:pt x="362" y="400"/>
                  <a:pt x="362" y="400"/>
                  <a:pt x="362" y="400"/>
                </a:cubicBezTo>
                <a:cubicBezTo>
                  <a:pt x="362" y="396"/>
                  <a:pt x="362" y="392"/>
                  <a:pt x="363" y="388"/>
                </a:cubicBezTo>
                <a:cubicBezTo>
                  <a:pt x="363" y="388"/>
                  <a:pt x="363" y="388"/>
                  <a:pt x="363" y="388"/>
                </a:cubicBezTo>
                <a:cubicBezTo>
                  <a:pt x="363" y="388"/>
                  <a:pt x="363" y="388"/>
                  <a:pt x="363" y="388"/>
                </a:cubicBezTo>
                <a:cubicBezTo>
                  <a:pt x="364" y="379"/>
                  <a:pt x="381" y="381"/>
                  <a:pt x="387" y="381"/>
                </a:cubicBezTo>
                <a:close/>
                <a:moveTo>
                  <a:pt x="289" y="407"/>
                </a:moveTo>
                <a:cubicBezTo>
                  <a:pt x="289" y="407"/>
                  <a:pt x="289" y="407"/>
                  <a:pt x="288" y="406"/>
                </a:cubicBezTo>
                <a:cubicBezTo>
                  <a:pt x="288" y="406"/>
                  <a:pt x="288" y="405"/>
                  <a:pt x="287" y="405"/>
                </a:cubicBezTo>
                <a:cubicBezTo>
                  <a:pt x="287" y="405"/>
                  <a:pt x="287" y="405"/>
                  <a:pt x="287" y="405"/>
                </a:cubicBezTo>
                <a:cubicBezTo>
                  <a:pt x="287" y="404"/>
                  <a:pt x="287" y="403"/>
                  <a:pt x="287" y="402"/>
                </a:cubicBezTo>
                <a:cubicBezTo>
                  <a:pt x="288" y="400"/>
                  <a:pt x="288" y="400"/>
                  <a:pt x="288" y="400"/>
                </a:cubicBezTo>
                <a:cubicBezTo>
                  <a:pt x="288" y="400"/>
                  <a:pt x="288" y="400"/>
                  <a:pt x="288" y="400"/>
                </a:cubicBezTo>
                <a:cubicBezTo>
                  <a:pt x="288" y="400"/>
                  <a:pt x="288" y="399"/>
                  <a:pt x="288" y="399"/>
                </a:cubicBezTo>
                <a:cubicBezTo>
                  <a:pt x="291" y="388"/>
                  <a:pt x="291" y="388"/>
                  <a:pt x="291" y="388"/>
                </a:cubicBezTo>
                <a:cubicBezTo>
                  <a:pt x="291" y="388"/>
                  <a:pt x="291" y="388"/>
                  <a:pt x="292" y="388"/>
                </a:cubicBezTo>
                <a:cubicBezTo>
                  <a:pt x="295" y="380"/>
                  <a:pt x="310" y="381"/>
                  <a:pt x="317" y="381"/>
                </a:cubicBezTo>
                <a:cubicBezTo>
                  <a:pt x="320" y="381"/>
                  <a:pt x="325" y="381"/>
                  <a:pt x="330" y="381"/>
                </a:cubicBezTo>
                <a:cubicBezTo>
                  <a:pt x="331" y="382"/>
                  <a:pt x="332" y="382"/>
                  <a:pt x="333" y="382"/>
                </a:cubicBezTo>
                <a:cubicBezTo>
                  <a:pt x="333" y="382"/>
                  <a:pt x="333" y="382"/>
                  <a:pt x="333" y="382"/>
                </a:cubicBezTo>
                <a:cubicBezTo>
                  <a:pt x="335" y="383"/>
                  <a:pt x="337" y="384"/>
                  <a:pt x="338" y="385"/>
                </a:cubicBezTo>
                <a:cubicBezTo>
                  <a:pt x="338" y="385"/>
                  <a:pt x="338" y="385"/>
                  <a:pt x="338" y="385"/>
                </a:cubicBezTo>
                <a:cubicBezTo>
                  <a:pt x="338" y="386"/>
                  <a:pt x="338" y="386"/>
                  <a:pt x="338" y="386"/>
                </a:cubicBezTo>
                <a:cubicBezTo>
                  <a:pt x="338" y="386"/>
                  <a:pt x="338" y="386"/>
                  <a:pt x="338" y="386"/>
                </a:cubicBezTo>
                <a:cubicBezTo>
                  <a:pt x="339" y="387"/>
                  <a:pt x="339" y="388"/>
                  <a:pt x="339" y="388"/>
                </a:cubicBezTo>
                <a:cubicBezTo>
                  <a:pt x="339" y="389"/>
                  <a:pt x="339" y="389"/>
                  <a:pt x="339" y="389"/>
                </a:cubicBezTo>
                <a:cubicBezTo>
                  <a:pt x="339" y="389"/>
                  <a:pt x="339" y="389"/>
                  <a:pt x="339" y="389"/>
                </a:cubicBezTo>
                <a:cubicBezTo>
                  <a:pt x="338" y="391"/>
                  <a:pt x="338" y="393"/>
                  <a:pt x="338" y="395"/>
                </a:cubicBezTo>
                <a:cubicBezTo>
                  <a:pt x="336" y="402"/>
                  <a:pt x="336" y="402"/>
                  <a:pt x="336" y="402"/>
                </a:cubicBezTo>
                <a:cubicBezTo>
                  <a:pt x="336" y="403"/>
                  <a:pt x="336" y="404"/>
                  <a:pt x="335" y="404"/>
                </a:cubicBezTo>
                <a:cubicBezTo>
                  <a:pt x="335" y="405"/>
                  <a:pt x="335" y="405"/>
                  <a:pt x="335" y="405"/>
                </a:cubicBezTo>
                <a:cubicBezTo>
                  <a:pt x="335" y="405"/>
                  <a:pt x="334" y="405"/>
                  <a:pt x="334" y="405"/>
                </a:cubicBezTo>
                <a:cubicBezTo>
                  <a:pt x="334" y="405"/>
                  <a:pt x="334" y="406"/>
                  <a:pt x="334" y="406"/>
                </a:cubicBezTo>
                <a:cubicBezTo>
                  <a:pt x="332" y="407"/>
                  <a:pt x="329" y="408"/>
                  <a:pt x="327" y="409"/>
                </a:cubicBezTo>
                <a:cubicBezTo>
                  <a:pt x="327" y="409"/>
                  <a:pt x="327" y="409"/>
                  <a:pt x="327" y="409"/>
                </a:cubicBezTo>
                <a:cubicBezTo>
                  <a:pt x="327" y="409"/>
                  <a:pt x="327" y="409"/>
                  <a:pt x="327" y="409"/>
                </a:cubicBezTo>
                <a:cubicBezTo>
                  <a:pt x="327" y="409"/>
                  <a:pt x="326" y="409"/>
                  <a:pt x="325" y="409"/>
                </a:cubicBezTo>
                <a:cubicBezTo>
                  <a:pt x="325" y="409"/>
                  <a:pt x="325" y="409"/>
                  <a:pt x="324" y="409"/>
                </a:cubicBezTo>
                <a:cubicBezTo>
                  <a:pt x="324" y="409"/>
                  <a:pt x="323" y="409"/>
                  <a:pt x="322" y="409"/>
                </a:cubicBezTo>
                <a:cubicBezTo>
                  <a:pt x="322" y="409"/>
                  <a:pt x="322" y="409"/>
                  <a:pt x="322" y="409"/>
                </a:cubicBezTo>
                <a:cubicBezTo>
                  <a:pt x="298" y="409"/>
                  <a:pt x="298" y="409"/>
                  <a:pt x="298" y="409"/>
                </a:cubicBezTo>
                <a:cubicBezTo>
                  <a:pt x="295" y="409"/>
                  <a:pt x="292" y="409"/>
                  <a:pt x="289" y="407"/>
                </a:cubicBezTo>
                <a:cubicBezTo>
                  <a:pt x="289" y="407"/>
                  <a:pt x="289" y="407"/>
                  <a:pt x="289" y="407"/>
                </a:cubicBezTo>
                <a:close/>
                <a:moveTo>
                  <a:pt x="320" y="369"/>
                </a:moveTo>
                <a:cubicBezTo>
                  <a:pt x="316" y="369"/>
                  <a:pt x="312" y="369"/>
                  <a:pt x="309" y="369"/>
                </a:cubicBezTo>
                <a:cubicBezTo>
                  <a:pt x="306" y="369"/>
                  <a:pt x="301" y="369"/>
                  <a:pt x="299" y="366"/>
                </a:cubicBezTo>
                <a:cubicBezTo>
                  <a:pt x="299" y="365"/>
                  <a:pt x="299" y="365"/>
                  <a:pt x="299" y="365"/>
                </a:cubicBezTo>
                <a:cubicBezTo>
                  <a:pt x="299" y="365"/>
                  <a:pt x="299" y="364"/>
                  <a:pt x="299" y="364"/>
                </a:cubicBezTo>
                <a:cubicBezTo>
                  <a:pt x="299" y="364"/>
                  <a:pt x="299" y="364"/>
                  <a:pt x="299" y="363"/>
                </a:cubicBezTo>
                <a:cubicBezTo>
                  <a:pt x="299" y="363"/>
                  <a:pt x="299" y="363"/>
                  <a:pt x="299" y="363"/>
                </a:cubicBezTo>
                <a:cubicBezTo>
                  <a:pt x="299" y="363"/>
                  <a:pt x="299" y="363"/>
                  <a:pt x="299" y="363"/>
                </a:cubicBezTo>
                <a:cubicBezTo>
                  <a:pt x="299" y="362"/>
                  <a:pt x="299" y="361"/>
                  <a:pt x="300" y="361"/>
                </a:cubicBezTo>
                <a:cubicBezTo>
                  <a:pt x="300" y="358"/>
                  <a:pt x="301" y="355"/>
                  <a:pt x="302" y="353"/>
                </a:cubicBezTo>
                <a:cubicBezTo>
                  <a:pt x="302" y="353"/>
                  <a:pt x="302" y="353"/>
                  <a:pt x="302" y="353"/>
                </a:cubicBezTo>
                <a:cubicBezTo>
                  <a:pt x="302" y="352"/>
                  <a:pt x="303" y="351"/>
                  <a:pt x="303" y="350"/>
                </a:cubicBezTo>
                <a:cubicBezTo>
                  <a:pt x="304" y="350"/>
                  <a:pt x="304" y="350"/>
                  <a:pt x="305" y="349"/>
                </a:cubicBezTo>
                <a:cubicBezTo>
                  <a:pt x="306" y="348"/>
                  <a:pt x="308" y="348"/>
                  <a:pt x="310" y="347"/>
                </a:cubicBezTo>
                <a:cubicBezTo>
                  <a:pt x="310" y="347"/>
                  <a:pt x="310" y="347"/>
                  <a:pt x="310" y="347"/>
                </a:cubicBezTo>
                <a:cubicBezTo>
                  <a:pt x="312" y="347"/>
                  <a:pt x="313" y="347"/>
                  <a:pt x="315" y="347"/>
                </a:cubicBezTo>
                <a:cubicBezTo>
                  <a:pt x="317" y="347"/>
                  <a:pt x="317" y="347"/>
                  <a:pt x="317" y="347"/>
                </a:cubicBezTo>
                <a:cubicBezTo>
                  <a:pt x="317" y="347"/>
                  <a:pt x="318" y="347"/>
                  <a:pt x="319" y="347"/>
                </a:cubicBezTo>
                <a:cubicBezTo>
                  <a:pt x="323" y="347"/>
                  <a:pt x="328" y="347"/>
                  <a:pt x="332" y="347"/>
                </a:cubicBezTo>
                <a:cubicBezTo>
                  <a:pt x="333" y="347"/>
                  <a:pt x="334" y="347"/>
                  <a:pt x="334" y="347"/>
                </a:cubicBezTo>
                <a:cubicBezTo>
                  <a:pt x="335" y="347"/>
                  <a:pt x="335" y="347"/>
                  <a:pt x="335" y="347"/>
                </a:cubicBezTo>
                <a:cubicBezTo>
                  <a:pt x="335" y="347"/>
                  <a:pt x="335" y="347"/>
                  <a:pt x="336" y="347"/>
                </a:cubicBezTo>
                <a:cubicBezTo>
                  <a:pt x="336" y="347"/>
                  <a:pt x="337" y="347"/>
                  <a:pt x="337" y="347"/>
                </a:cubicBezTo>
                <a:cubicBezTo>
                  <a:pt x="337" y="347"/>
                  <a:pt x="337" y="347"/>
                  <a:pt x="337" y="347"/>
                </a:cubicBezTo>
                <a:cubicBezTo>
                  <a:pt x="341" y="347"/>
                  <a:pt x="345" y="348"/>
                  <a:pt x="345" y="351"/>
                </a:cubicBezTo>
                <a:cubicBezTo>
                  <a:pt x="345" y="351"/>
                  <a:pt x="345" y="351"/>
                  <a:pt x="345" y="351"/>
                </a:cubicBezTo>
                <a:cubicBezTo>
                  <a:pt x="345" y="351"/>
                  <a:pt x="345" y="351"/>
                  <a:pt x="345" y="352"/>
                </a:cubicBezTo>
                <a:cubicBezTo>
                  <a:pt x="345" y="355"/>
                  <a:pt x="344" y="359"/>
                  <a:pt x="343" y="362"/>
                </a:cubicBezTo>
                <a:cubicBezTo>
                  <a:pt x="343" y="362"/>
                  <a:pt x="343" y="362"/>
                  <a:pt x="343" y="362"/>
                </a:cubicBezTo>
                <a:cubicBezTo>
                  <a:pt x="343" y="363"/>
                  <a:pt x="343" y="363"/>
                  <a:pt x="343" y="363"/>
                </a:cubicBezTo>
                <a:cubicBezTo>
                  <a:pt x="343" y="364"/>
                  <a:pt x="343" y="364"/>
                  <a:pt x="342" y="365"/>
                </a:cubicBezTo>
                <a:cubicBezTo>
                  <a:pt x="342" y="365"/>
                  <a:pt x="342" y="365"/>
                  <a:pt x="342" y="366"/>
                </a:cubicBezTo>
                <a:cubicBezTo>
                  <a:pt x="342" y="366"/>
                  <a:pt x="342" y="366"/>
                  <a:pt x="342" y="366"/>
                </a:cubicBezTo>
                <a:cubicBezTo>
                  <a:pt x="342" y="366"/>
                  <a:pt x="342" y="366"/>
                  <a:pt x="342" y="366"/>
                </a:cubicBezTo>
                <a:cubicBezTo>
                  <a:pt x="337" y="371"/>
                  <a:pt x="325" y="369"/>
                  <a:pt x="320" y="369"/>
                </a:cubicBezTo>
                <a:close/>
                <a:moveTo>
                  <a:pt x="212" y="404"/>
                </a:moveTo>
                <a:cubicBezTo>
                  <a:pt x="212" y="404"/>
                  <a:pt x="212" y="403"/>
                  <a:pt x="212" y="403"/>
                </a:cubicBezTo>
                <a:cubicBezTo>
                  <a:pt x="213" y="403"/>
                  <a:pt x="213" y="402"/>
                  <a:pt x="213" y="402"/>
                </a:cubicBezTo>
                <a:cubicBezTo>
                  <a:pt x="213" y="402"/>
                  <a:pt x="213" y="402"/>
                  <a:pt x="213" y="402"/>
                </a:cubicBezTo>
                <a:cubicBezTo>
                  <a:pt x="213" y="402"/>
                  <a:pt x="213" y="402"/>
                  <a:pt x="213" y="402"/>
                </a:cubicBezTo>
                <a:cubicBezTo>
                  <a:pt x="213" y="401"/>
                  <a:pt x="214" y="401"/>
                  <a:pt x="214" y="400"/>
                </a:cubicBezTo>
                <a:cubicBezTo>
                  <a:pt x="216" y="396"/>
                  <a:pt x="217" y="393"/>
                  <a:pt x="219" y="389"/>
                </a:cubicBezTo>
                <a:cubicBezTo>
                  <a:pt x="219" y="389"/>
                  <a:pt x="219" y="389"/>
                  <a:pt x="219" y="389"/>
                </a:cubicBezTo>
                <a:cubicBezTo>
                  <a:pt x="219" y="389"/>
                  <a:pt x="219" y="389"/>
                  <a:pt x="219" y="389"/>
                </a:cubicBezTo>
                <a:cubicBezTo>
                  <a:pt x="220" y="388"/>
                  <a:pt x="220" y="388"/>
                  <a:pt x="220" y="388"/>
                </a:cubicBezTo>
                <a:cubicBezTo>
                  <a:pt x="220" y="388"/>
                  <a:pt x="220" y="388"/>
                  <a:pt x="220" y="387"/>
                </a:cubicBezTo>
                <a:cubicBezTo>
                  <a:pt x="220" y="387"/>
                  <a:pt x="220" y="387"/>
                  <a:pt x="221" y="387"/>
                </a:cubicBezTo>
                <a:cubicBezTo>
                  <a:pt x="226" y="380"/>
                  <a:pt x="238" y="382"/>
                  <a:pt x="245" y="382"/>
                </a:cubicBezTo>
                <a:cubicBezTo>
                  <a:pt x="245" y="382"/>
                  <a:pt x="245" y="382"/>
                  <a:pt x="245" y="382"/>
                </a:cubicBezTo>
                <a:cubicBezTo>
                  <a:pt x="247" y="382"/>
                  <a:pt x="253" y="381"/>
                  <a:pt x="258" y="382"/>
                </a:cubicBezTo>
                <a:cubicBezTo>
                  <a:pt x="259" y="382"/>
                  <a:pt x="261" y="382"/>
                  <a:pt x="262" y="382"/>
                </a:cubicBezTo>
                <a:cubicBezTo>
                  <a:pt x="263" y="382"/>
                  <a:pt x="264" y="383"/>
                  <a:pt x="264" y="383"/>
                </a:cubicBezTo>
                <a:cubicBezTo>
                  <a:pt x="266" y="384"/>
                  <a:pt x="267" y="385"/>
                  <a:pt x="267" y="387"/>
                </a:cubicBezTo>
                <a:cubicBezTo>
                  <a:pt x="267" y="387"/>
                  <a:pt x="267" y="387"/>
                  <a:pt x="267" y="387"/>
                </a:cubicBezTo>
                <a:cubicBezTo>
                  <a:pt x="267" y="387"/>
                  <a:pt x="267" y="387"/>
                  <a:pt x="267" y="388"/>
                </a:cubicBezTo>
                <a:cubicBezTo>
                  <a:pt x="267" y="388"/>
                  <a:pt x="267" y="388"/>
                  <a:pt x="267" y="388"/>
                </a:cubicBezTo>
                <a:cubicBezTo>
                  <a:pt x="262" y="402"/>
                  <a:pt x="262" y="402"/>
                  <a:pt x="262" y="402"/>
                </a:cubicBezTo>
                <a:cubicBezTo>
                  <a:pt x="262" y="403"/>
                  <a:pt x="261" y="404"/>
                  <a:pt x="260" y="405"/>
                </a:cubicBezTo>
                <a:cubicBezTo>
                  <a:pt x="259" y="406"/>
                  <a:pt x="258" y="407"/>
                  <a:pt x="256" y="407"/>
                </a:cubicBezTo>
                <a:cubicBezTo>
                  <a:pt x="256" y="407"/>
                  <a:pt x="256" y="407"/>
                  <a:pt x="256" y="407"/>
                </a:cubicBezTo>
                <a:cubicBezTo>
                  <a:pt x="254" y="408"/>
                  <a:pt x="252" y="409"/>
                  <a:pt x="250" y="409"/>
                </a:cubicBezTo>
                <a:cubicBezTo>
                  <a:pt x="249" y="409"/>
                  <a:pt x="249" y="409"/>
                  <a:pt x="249" y="409"/>
                </a:cubicBezTo>
                <a:cubicBezTo>
                  <a:pt x="249" y="409"/>
                  <a:pt x="249" y="409"/>
                  <a:pt x="248" y="409"/>
                </a:cubicBezTo>
                <a:cubicBezTo>
                  <a:pt x="244" y="410"/>
                  <a:pt x="240" y="409"/>
                  <a:pt x="235" y="409"/>
                </a:cubicBezTo>
                <a:cubicBezTo>
                  <a:pt x="231" y="409"/>
                  <a:pt x="227" y="410"/>
                  <a:pt x="222" y="410"/>
                </a:cubicBezTo>
                <a:cubicBezTo>
                  <a:pt x="219" y="410"/>
                  <a:pt x="215" y="409"/>
                  <a:pt x="213" y="406"/>
                </a:cubicBezTo>
                <a:cubicBezTo>
                  <a:pt x="213" y="406"/>
                  <a:pt x="213" y="406"/>
                  <a:pt x="213" y="406"/>
                </a:cubicBezTo>
                <a:cubicBezTo>
                  <a:pt x="213" y="406"/>
                  <a:pt x="213" y="406"/>
                  <a:pt x="213" y="406"/>
                </a:cubicBezTo>
                <a:cubicBezTo>
                  <a:pt x="213" y="405"/>
                  <a:pt x="213" y="405"/>
                  <a:pt x="212" y="405"/>
                </a:cubicBezTo>
                <a:cubicBezTo>
                  <a:pt x="212" y="405"/>
                  <a:pt x="212" y="405"/>
                  <a:pt x="212" y="405"/>
                </a:cubicBezTo>
                <a:cubicBezTo>
                  <a:pt x="212" y="405"/>
                  <a:pt x="212" y="405"/>
                  <a:pt x="212" y="405"/>
                </a:cubicBezTo>
                <a:cubicBezTo>
                  <a:pt x="212" y="404"/>
                  <a:pt x="212" y="404"/>
                  <a:pt x="212" y="404"/>
                </a:cubicBezTo>
                <a:close/>
                <a:moveTo>
                  <a:pt x="212" y="359"/>
                </a:moveTo>
                <a:cubicBezTo>
                  <a:pt x="212" y="359"/>
                  <a:pt x="212" y="359"/>
                  <a:pt x="212" y="359"/>
                </a:cubicBezTo>
                <a:cubicBezTo>
                  <a:pt x="209" y="364"/>
                  <a:pt x="209" y="364"/>
                  <a:pt x="209" y="364"/>
                </a:cubicBezTo>
                <a:cubicBezTo>
                  <a:pt x="209" y="364"/>
                  <a:pt x="208" y="365"/>
                  <a:pt x="207" y="366"/>
                </a:cubicBezTo>
                <a:cubicBezTo>
                  <a:pt x="206" y="367"/>
                  <a:pt x="205" y="367"/>
                  <a:pt x="203" y="368"/>
                </a:cubicBezTo>
                <a:cubicBezTo>
                  <a:pt x="203" y="368"/>
                  <a:pt x="203" y="368"/>
                  <a:pt x="202" y="368"/>
                </a:cubicBezTo>
                <a:cubicBezTo>
                  <a:pt x="202" y="369"/>
                  <a:pt x="202" y="369"/>
                  <a:pt x="202" y="369"/>
                </a:cubicBezTo>
                <a:cubicBezTo>
                  <a:pt x="202" y="369"/>
                  <a:pt x="202" y="369"/>
                  <a:pt x="202" y="369"/>
                </a:cubicBezTo>
                <a:cubicBezTo>
                  <a:pt x="201" y="369"/>
                  <a:pt x="200" y="369"/>
                  <a:pt x="199" y="369"/>
                </a:cubicBezTo>
                <a:cubicBezTo>
                  <a:pt x="197" y="370"/>
                  <a:pt x="196" y="370"/>
                  <a:pt x="194" y="370"/>
                </a:cubicBezTo>
                <a:cubicBezTo>
                  <a:pt x="189" y="370"/>
                  <a:pt x="189" y="370"/>
                  <a:pt x="189" y="370"/>
                </a:cubicBezTo>
                <a:cubicBezTo>
                  <a:pt x="189" y="370"/>
                  <a:pt x="189" y="370"/>
                  <a:pt x="189" y="370"/>
                </a:cubicBezTo>
                <a:cubicBezTo>
                  <a:pt x="184" y="370"/>
                  <a:pt x="178" y="370"/>
                  <a:pt x="172" y="370"/>
                </a:cubicBezTo>
                <a:cubicBezTo>
                  <a:pt x="170" y="370"/>
                  <a:pt x="165" y="369"/>
                  <a:pt x="164" y="366"/>
                </a:cubicBezTo>
                <a:cubicBezTo>
                  <a:pt x="164" y="366"/>
                  <a:pt x="164" y="365"/>
                  <a:pt x="164" y="365"/>
                </a:cubicBezTo>
                <a:cubicBezTo>
                  <a:pt x="165" y="364"/>
                  <a:pt x="166" y="362"/>
                  <a:pt x="166" y="362"/>
                </a:cubicBezTo>
                <a:cubicBezTo>
                  <a:pt x="168" y="358"/>
                  <a:pt x="170" y="355"/>
                  <a:pt x="173" y="352"/>
                </a:cubicBezTo>
                <a:cubicBezTo>
                  <a:pt x="173" y="352"/>
                  <a:pt x="173" y="352"/>
                  <a:pt x="173" y="352"/>
                </a:cubicBezTo>
                <a:cubicBezTo>
                  <a:pt x="173" y="352"/>
                  <a:pt x="173" y="352"/>
                  <a:pt x="173" y="352"/>
                </a:cubicBezTo>
                <a:cubicBezTo>
                  <a:pt x="180" y="345"/>
                  <a:pt x="193" y="347"/>
                  <a:pt x="201" y="347"/>
                </a:cubicBezTo>
                <a:cubicBezTo>
                  <a:pt x="205" y="347"/>
                  <a:pt x="210" y="346"/>
                  <a:pt x="213" y="348"/>
                </a:cubicBezTo>
                <a:cubicBezTo>
                  <a:pt x="213" y="348"/>
                  <a:pt x="213" y="348"/>
                  <a:pt x="213" y="348"/>
                </a:cubicBezTo>
                <a:cubicBezTo>
                  <a:pt x="214" y="348"/>
                  <a:pt x="214" y="348"/>
                  <a:pt x="214" y="348"/>
                </a:cubicBezTo>
                <a:cubicBezTo>
                  <a:pt x="214" y="348"/>
                  <a:pt x="214" y="349"/>
                  <a:pt x="214" y="349"/>
                </a:cubicBezTo>
                <a:cubicBezTo>
                  <a:pt x="215" y="349"/>
                  <a:pt x="216" y="350"/>
                  <a:pt x="216" y="350"/>
                </a:cubicBezTo>
                <a:cubicBezTo>
                  <a:pt x="216" y="351"/>
                  <a:pt x="216" y="352"/>
                  <a:pt x="215" y="353"/>
                </a:cubicBezTo>
                <a:cubicBezTo>
                  <a:pt x="215" y="353"/>
                  <a:pt x="215" y="353"/>
                  <a:pt x="215" y="353"/>
                </a:cubicBezTo>
                <a:cubicBezTo>
                  <a:pt x="214" y="355"/>
                  <a:pt x="213" y="357"/>
                  <a:pt x="212" y="359"/>
                </a:cubicBezTo>
                <a:close/>
                <a:moveTo>
                  <a:pt x="266" y="369"/>
                </a:moveTo>
                <a:cubicBezTo>
                  <a:pt x="266" y="369"/>
                  <a:pt x="265" y="369"/>
                  <a:pt x="264" y="369"/>
                </a:cubicBezTo>
                <a:cubicBezTo>
                  <a:pt x="264" y="369"/>
                  <a:pt x="264" y="370"/>
                  <a:pt x="264" y="370"/>
                </a:cubicBezTo>
                <a:cubicBezTo>
                  <a:pt x="261" y="370"/>
                  <a:pt x="258" y="370"/>
                  <a:pt x="254" y="370"/>
                </a:cubicBezTo>
                <a:cubicBezTo>
                  <a:pt x="240" y="370"/>
                  <a:pt x="240" y="370"/>
                  <a:pt x="240" y="370"/>
                </a:cubicBezTo>
                <a:cubicBezTo>
                  <a:pt x="238" y="370"/>
                  <a:pt x="233" y="369"/>
                  <a:pt x="231" y="366"/>
                </a:cubicBezTo>
                <a:cubicBezTo>
                  <a:pt x="231" y="366"/>
                  <a:pt x="231" y="365"/>
                  <a:pt x="231" y="365"/>
                </a:cubicBezTo>
                <a:cubicBezTo>
                  <a:pt x="231" y="365"/>
                  <a:pt x="231" y="365"/>
                  <a:pt x="231" y="364"/>
                </a:cubicBezTo>
                <a:cubicBezTo>
                  <a:pt x="232" y="363"/>
                  <a:pt x="233" y="362"/>
                  <a:pt x="233" y="361"/>
                </a:cubicBezTo>
                <a:cubicBezTo>
                  <a:pt x="234" y="358"/>
                  <a:pt x="235" y="354"/>
                  <a:pt x="238" y="352"/>
                </a:cubicBezTo>
                <a:cubicBezTo>
                  <a:pt x="238" y="351"/>
                  <a:pt x="238" y="351"/>
                  <a:pt x="238" y="351"/>
                </a:cubicBezTo>
                <a:cubicBezTo>
                  <a:pt x="238" y="351"/>
                  <a:pt x="238" y="351"/>
                  <a:pt x="238" y="351"/>
                </a:cubicBezTo>
                <a:cubicBezTo>
                  <a:pt x="239" y="351"/>
                  <a:pt x="239" y="351"/>
                  <a:pt x="239" y="351"/>
                </a:cubicBezTo>
                <a:cubicBezTo>
                  <a:pt x="239" y="350"/>
                  <a:pt x="239" y="350"/>
                  <a:pt x="239" y="350"/>
                </a:cubicBezTo>
                <a:cubicBezTo>
                  <a:pt x="239" y="350"/>
                  <a:pt x="239" y="350"/>
                  <a:pt x="239" y="350"/>
                </a:cubicBezTo>
                <a:cubicBezTo>
                  <a:pt x="241" y="349"/>
                  <a:pt x="244" y="348"/>
                  <a:pt x="246" y="348"/>
                </a:cubicBezTo>
                <a:cubicBezTo>
                  <a:pt x="246" y="348"/>
                  <a:pt x="246" y="347"/>
                  <a:pt x="247" y="347"/>
                </a:cubicBezTo>
                <a:cubicBezTo>
                  <a:pt x="248" y="347"/>
                  <a:pt x="249" y="347"/>
                  <a:pt x="251" y="347"/>
                </a:cubicBezTo>
                <a:cubicBezTo>
                  <a:pt x="259" y="347"/>
                  <a:pt x="259" y="347"/>
                  <a:pt x="259" y="347"/>
                </a:cubicBezTo>
                <a:cubicBezTo>
                  <a:pt x="262" y="347"/>
                  <a:pt x="265" y="347"/>
                  <a:pt x="267" y="347"/>
                </a:cubicBezTo>
                <a:cubicBezTo>
                  <a:pt x="271" y="347"/>
                  <a:pt x="276" y="346"/>
                  <a:pt x="279" y="349"/>
                </a:cubicBezTo>
                <a:cubicBezTo>
                  <a:pt x="279" y="349"/>
                  <a:pt x="280" y="349"/>
                  <a:pt x="280" y="350"/>
                </a:cubicBezTo>
                <a:cubicBezTo>
                  <a:pt x="280" y="350"/>
                  <a:pt x="280" y="350"/>
                  <a:pt x="280" y="350"/>
                </a:cubicBezTo>
                <a:cubicBezTo>
                  <a:pt x="280" y="350"/>
                  <a:pt x="280" y="350"/>
                  <a:pt x="280" y="350"/>
                </a:cubicBezTo>
                <a:cubicBezTo>
                  <a:pt x="280" y="350"/>
                  <a:pt x="280" y="350"/>
                  <a:pt x="280" y="350"/>
                </a:cubicBezTo>
                <a:cubicBezTo>
                  <a:pt x="280" y="351"/>
                  <a:pt x="280" y="351"/>
                  <a:pt x="280" y="352"/>
                </a:cubicBezTo>
                <a:cubicBezTo>
                  <a:pt x="280" y="355"/>
                  <a:pt x="278" y="359"/>
                  <a:pt x="277" y="361"/>
                </a:cubicBezTo>
                <a:cubicBezTo>
                  <a:pt x="277" y="361"/>
                  <a:pt x="277" y="361"/>
                  <a:pt x="277" y="361"/>
                </a:cubicBezTo>
                <a:cubicBezTo>
                  <a:pt x="277" y="362"/>
                  <a:pt x="277" y="362"/>
                  <a:pt x="276" y="363"/>
                </a:cubicBezTo>
                <a:cubicBezTo>
                  <a:pt x="276" y="363"/>
                  <a:pt x="276" y="363"/>
                  <a:pt x="276" y="363"/>
                </a:cubicBezTo>
                <a:cubicBezTo>
                  <a:pt x="276" y="364"/>
                  <a:pt x="276" y="364"/>
                  <a:pt x="276" y="364"/>
                </a:cubicBezTo>
                <a:cubicBezTo>
                  <a:pt x="276" y="364"/>
                  <a:pt x="276" y="364"/>
                  <a:pt x="276" y="364"/>
                </a:cubicBezTo>
                <a:cubicBezTo>
                  <a:pt x="276" y="364"/>
                  <a:pt x="275" y="365"/>
                  <a:pt x="275" y="365"/>
                </a:cubicBezTo>
                <a:cubicBezTo>
                  <a:pt x="275" y="365"/>
                  <a:pt x="275" y="365"/>
                  <a:pt x="275" y="365"/>
                </a:cubicBezTo>
                <a:cubicBezTo>
                  <a:pt x="275" y="365"/>
                  <a:pt x="275" y="365"/>
                  <a:pt x="275" y="365"/>
                </a:cubicBezTo>
                <a:cubicBezTo>
                  <a:pt x="275" y="366"/>
                  <a:pt x="275" y="366"/>
                  <a:pt x="275" y="366"/>
                </a:cubicBezTo>
                <a:cubicBezTo>
                  <a:pt x="274" y="366"/>
                  <a:pt x="274" y="367"/>
                  <a:pt x="273" y="367"/>
                </a:cubicBezTo>
                <a:cubicBezTo>
                  <a:pt x="273" y="367"/>
                  <a:pt x="272" y="367"/>
                  <a:pt x="272" y="368"/>
                </a:cubicBezTo>
                <a:cubicBezTo>
                  <a:pt x="271" y="368"/>
                  <a:pt x="271" y="368"/>
                  <a:pt x="271" y="368"/>
                </a:cubicBezTo>
                <a:cubicBezTo>
                  <a:pt x="271" y="368"/>
                  <a:pt x="271" y="368"/>
                  <a:pt x="271" y="368"/>
                </a:cubicBezTo>
                <a:cubicBezTo>
                  <a:pt x="269" y="369"/>
                  <a:pt x="268" y="369"/>
                  <a:pt x="266" y="369"/>
                </a:cubicBezTo>
                <a:close/>
                <a:moveTo>
                  <a:pt x="172" y="430"/>
                </a:moveTo>
                <a:cubicBezTo>
                  <a:pt x="172" y="430"/>
                  <a:pt x="172" y="430"/>
                  <a:pt x="172" y="430"/>
                </a:cubicBezTo>
                <a:cubicBezTo>
                  <a:pt x="172" y="433"/>
                  <a:pt x="169" y="437"/>
                  <a:pt x="167" y="439"/>
                </a:cubicBezTo>
                <a:cubicBezTo>
                  <a:pt x="167" y="439"/>
                  <a:pt x="167" y="439"/>
                  <a:pt x="167" y="439"/>
                </a:cubicBezTo>
                <a:cubicBezTo>
                  <a:pt x="165" y="443"/>
                  <a:pt x="164" y="447"/>
                  <a:pt x="161" y="450"/>
                </a:cubicBezTo>
                <a:cubicBezTo>
                  <a:pt x="161" y="450"/>
                  <a:pt x="161" y="450"/>
                  <a:pt x="161" y="451"/>
                </a:cubicBezTo>
                <a:cubicBezTo>
                  <a:pt x="160" y="451"/>
                  <a:pt x="160" y="451"/>
                  <a:pt x="160" y="451"/>
                </a:cubicBezTo>
                <a:cubicBezTo>
                  <a:pt x="160" y="451"/>
                  <a:pt x="160" y="451"/>
                  <a:pt x="160" y="452"/>
                </a:cubicBezTo>
                <a:cubicBezTo>
                  <a:pt x="159" y="452"/>
                  <a:pt x="159" y="452"/>
                  <a:pt x="159" y="452"/>
                </a:cubicBezTo>
                <a:cubicBezTo>
                  <a:pt x="159" y="452"/>
                  <a:pt x="159" y="452"/>
                  <a:pt x="159" y="452"/>
                </a:cubicBezTo>
                <a:cubicBezTo>
                  <a:pt x="156" y="455"/>
                  <a:pt x="153" y="456"/>
                  <a:pt x="150" y="457"/>
                </a:cubicBezTo>
                <a:cubicBezTo>
                  <a:pt x="149" y="457"/>
                  <a:pt x="149" y="457"/>
                  <a:pt x="149" y="458"/>
                </a:cubicBezTo>
                <a:cubicBezTo>
                  <a:pt x="146" y="458"/>
                  <a:pt x="144" y="458"/>
                  <a:pt x="142" y="458"/>
                </a:cubicBezTo>
                <a:cubicBezTo>
                  <a:pt x="141" y="458"/>
                  <a:pt x="141" y="458"/>
                  <a:pt x="141" y="458"/>
                </a:cubicBezTo>
                <a:cubicBezTo>
                  <a:pt x="141" y="458"/>
                  <a:pt x="141" y="458"/>
                  <a:pt x="141" y="458"/>
                </a:cubicBezTo>
                <a:cubicBezTo>
                  <a:pt x="132" y="458"/>
                  <a:pt x="124" y="458"/>
                  <a:pt x="115" y="458"/>
                </a:cubicBezTo>
                <a:cubicBezTo>
                  <a:pt x="114" y="458"/>
                  <a:pt x="114" y="458"/>
                  <a:pt x="113" y="458"/>
                </a:cubicBezTo>
                <a:cubicBezTo>
                  <a:pt x="112" y="458"/>
                  <a:pt x="111" y="458"/>
                  <a:pt x="110" y="458"/>
                </a:cubicBezTo>
                <a:cubicBezTo>
                  <a:pt x="109" y="457"/>
                  <a:pt x="107" y="456"/>
                  <a:pt x="107" y="456"/>
                </a:cubicBezTo>
                <a:cubicBezTo>
                  <a:pt x="106" y="455"/>
                  <a:pt x="106" y="453"/>
                  <a:pt x="106" y="452"/>
                </a:cubicBezTo>
                <a:cubicBezTo>
                  <a:pt x="106" y="451"/>
                  <a:pt x="106" y="451"/>
                  <a:pt x="107" y="450"/>
                </a:cubicBezTo>
                <a:cubicBezTo>
                  <a:pt x="107" y="449"/>
                  <a:pt x="107" y="449"/>
                  <a:pt x="107" y="449"/>
                </a:cubicBezTo>
                <a:cubicBezTo>
                  <a:pt x="107" y="449"/>
                  <a:pt x="107" y="449"/>
                  <a:pt x="107" y="449"/>
                </a:cubicBezTo>
                <a:cubicBezTo>
                  <a:pt x="107" y="448"/>
                  <a:pt x="107" y="448"/>
                  <a:pt x="107" y="448"/>
                </a:cubicBezTo>
                <a:cubicBezTo>
                  <a:pt x="107" y="448"/>
                  <a:pt x="107" y="448"/>
                  <a:pt x="107" y="448"/>
                </a:cubicBezTo>
                <a:cubicBezTo>
                  <a:pt x="109" y="445"/>
                  <a:pt x="112" y="442"/>
                  <a:pt x="114" y="439"/>
                </a:cubicBezTo>
                <a:cubicBezTo>
                  <a:pt x="116" y="436"/>
                  <a:pt x="117" y="433"/>
                  <a:pt x="119" y="431"/>
                </a:cubicBezTo>
                <a:cubicBezTo>
                  <a:pt x="120" y="431"/>
                  <a:pt x="120" y="430"/>
                  <a:pt x="120" y="430"/>
                </a:cubicBezTo>
                <a:cubicBezTo>
                  <a:pt x="120" y="430"/>
                  <a:pt x="120" y="430"/>
                  <a:pt x="120" y="430"/>
                </a:cubicBezTo>
                <a:cubicBezTo>
                  <a:pt x="121" y="430"/>
                  <a:pt x="121" y="429"/>
                  <a:pt x="122" y="429"/>
                </a:cubicBezTo>
                <a:cubicBezTo>
                  <a:pt x="122" y="429"/>
                  <a:pt x="122" y="429"/>
                  <a:pt x="122" y="429"/>
                </a:cubicBezTo>
                <a:cubicBezTo>
                  <a:pt x="122" y="429"/>
                  <a:pt x="122" y="429"/>
                  <a:pt x="122" y="429"/>
                </a:cubicBezTo>
                <a:cubicBezTo>
                  <a:pt x="125" y="426"/>
                  <a:pt x="128" y="425"/>
                  <a:pt x="132" y="424"/>
                </a:cubicBezTo>
                <a:cubicBezTo>
                  <a:pt x="132" y="424"/>
                  <a:pt x="132" y="424"/>
                  <a:pt x="132" y="424"/>
                </a:cubicBezTo>
                <a:cubicBezTo>
                  <a:pt x="132" y="424"/>
                  <a:pt x="132" y="424"/>
                  <a:pt x="132" y="424"/>
                </a:cubicBezTo>
                <a:cubicBezTo>
                  <a:pt x="133" y="424"/>
                  <a:pt x="133" y="424"/>
                  <a:pt x="134" y="424"/>
                </a:cubicBezTo>
                <a:cubicBezTo>
                  <a:pt x="135" y="424"/>
                  <a:pt x="135" y="424"/>
                  <a:pt x="135" y="424"/>
                </a:cubicBezTo>
                <a:cubicBezTo>
                  <a:pt x="136" y="424"/>
                  <a:pt x="136" y="424"/>
                  <a:pt x="137" y="424"/>
                </a:cubicBezTo>
                <a:cubicBezTo>
                  <a:pt x="137" y="423"/>
                  <a:pt x="137" y="423"/>
                  <a:pt x="138" y="423"/>
                </a:cubicBezTo>
                <a:cubicBezTo>
                  <a:pt x="138" y="423"/>
                  <a:pt x="138" y="423"/>
                  <a:pt x="138" y="423"/>
                </a:cubicBezTo>
                <a:cubicBezTo>
                  <a:pt x="138" y="423"/>
                  <a:pt x="138" y="423"/>
                  <a:pt x="138" y="423"/>
                </a:cubicBezTo>
                <a:cubicBezTo>
                  <a:pt x="146" y="423"/>
                  <a:pt x="153" y="423"/>
                  <a:pt x="161" y="423"/>
                </a:cubicBezTo>
                <a:cubicBezTo>
                  <a:pt x="161" y="423"/>
                  <a:pt x="161" y="423"/>
                  <a:pt x="161" y="423"/>
                </a:cubicBezTo>
                <a:cubicBezTo>
                  <a:pt x="163" y="423"/>
                  <a:pt x="163" y="423"/>
                  <a:pt x="163" y="423"/>
                </a:cubicBezTo>
                <a:cubicBezTo>
                  <a:pt x="165" y="423"/>
                  <a:pt x="166" y="424"/>
                  <a:pt x="167" y="424"/>
                </a:cubicBezTo>
                <a:cubicBezTo>
                  <a:pt x="168" y="424"/>
                  <a:pt x="168" y="424"/>
                  <a:pt x="169" y="425"/>
                </a:cubicBezTo>
                <a:cubicBezTo>
                  <a:pt x="169" y="425"/>
                  <a:pt x="169" y="425"/>
                  <a:pt x="169" y="425"/>
                </a:cubicBezTo>
                <a:cubicBezTo>
                  <a:pt x="169" y="425"/>
                  <a:pt x="169" y="425"/>
                  <a:pt x="170" y="425"/>
                </a:cubicBezTo>
                <a:cubicBezTo>
                  <a:pt x="172" y="426"/>
                  <a:pt x="173" y="428"/>
                  <a:pt x="172" y="430"/>
                </a:cubicBezTo>
                <a:close/>
                <a:moveTo>
                  <a:pt x="188" y="402"/>
                </a:moveTo>
                <a:cubicBezTo>
                  <a:pt x="188" y="402"/>
                  <a:pt x="188" y="402"/>
                  <a:pt x="188" y="402"/>
                </a:cubicBezTo>
                <a:cubicBezTo>
                  <a:pt x="188" y="402"/>
                  <a:pt x="188" y="402"/>
                  <a:pt x="188" y="402"/>
                </a:cubicBezTo>
                <a:cubicBezTo>
                  <a:pt x="188" y="403"/>
                  <a:pt x="187" y="403"/>
                  <a:pt x="187" y="404"/>
                </a:cubicBezTo>
                <a:cubicBezTo>
                  <a:pt x="187" y="404"/>
                  <a:pt x="187" y="404"/>
                  <a:pt x="187" y="404"/>
                </a:cubicBezTo>
                <a:cubicBezTo>
                  <a:pt x="185" y="406"/>
                  <a:pt x="182" y="407"/>
                  <a:pt x="179" y="408"/>
                </a:cubicBezTo>
                <a:cubicBezTo>
                  <a:pt x="179" y="408"/>
                  <a:pt x="179" y="408"/>
                  <a:pt x="179" y="408"/>
                </a:cubicBezTo>
                <a:cubicBezTo>
                  <a:pt x="179" y="409"/>
                  <a:pt x="178" y="409"/>
                  <a:pt x="178" y="409"/>
                </a:cubicBezTo>
                <a:cubicBezTo>
                  <a:pt x="177" y="409"/>
                  <a:pt x="177" y="409"/>
                  <a:pt x="177" y="409"/>
                </a:cubicBezTo>
                <a:cubicBezTo>
                  <a:pt x="177" y="409"/>
                  <a:pt x="177" y="409"/>
                  <a:pt x="176" y="409"/>
                </a:cubicBezTo>
                <a:cubicBezTo>
                  <a:pt x="174" y="409"/>
                  <a:pt x="172" y="410"/>
                  <a:pt x="171" y="410"/>
                </a:cubicBezTo>
                <a:cubicBezTo>
                  <a:pt x="170" y="410"/>
                  <a:pt x="170" y="410"/>
                  <a:pt x="170" y="410"/>
                </a:cubicBezTo>
                <a:cubicBezTo>
                  <a:pt x="167" y="410"/>
                  <a:pt x="164" y="410"/>
                  <a:pt x="161" y="410"/>
                </a:cubicBezTo>
                <a:cubicBezTo>
                  <a:pt x="156" y="410"/>
                  <a:pt x="151" y="410"/>
                  <a:pt x="146" y="410"/>
                </a:cubicBezTo>
                <a:cubicBezTo>
                  <a:pt x="146" y="410"/>
                  <a:pt x="145" y="410"/>
                  <a:pt x="144" y="410"/>
                </a:cubicBezTo>
                <a:cubicBezTo>
                  <a:pt x="144" y="410"/>
                  <a:pt x="144" y="410"/>
                  <a:pt x="144" y="410"/>
                </a:cubicBezTo>
                <a:cubicBezTo>
                  <a:pt x="143" y="409"/>
                  <a:pt x="143" y="409"/>
                  <a:pt x="142" y="409"/>
                </a:cubicBezTo>
                <a:cubicBezTo>
                  <a:pt x="142" y="409"/>
                  <a:pt x="142" y="409"/>
                  <a:pt x="142" y="409"/>
                </a:cubicBezTo>
                <a:cubicBezTo>
                  <a:pt x="142" y="409"/>
                  <a:pt x="142" y="409"/>
                  <a:pt x="142" y="409"/>
                </a:cubicBezTo>
                <a:cubicBezTo>
                  <a:pt x="140" y="409"/>
                  <a:pt x="138" y="407"/>
                  <a:pt x="138" y="405"/>
                </a:cubicBezTo>
                <a:cubicBezTo>
                  <a:pt x="138" y="405"/>
                  <a:pt x="138" y="404"/>
                  <a:pt x="138" y="404"/>
                </a:cubicBezTo>
                <a:cubicBezTo>
                  <a:pt x="138" y="404"/>
                  <a:pt x="138" y="404"/>
                  <a:pt x="138" y="403"/>
                </a:cubicBezTo>
                <a:cubicBezTo>
                  <a:pt x="138" y="403"/>
                  <a:pt x="138" y="403"/>
                  <a:pt x="139" y="402"/>
                </a:cubicBezTo>
                <a:cubicBezTo>
                  <a:pt x="139" y="402"/>
                  <a:pt x="139" y="402"/>
                  <a:pt x="139" y="402"/>
                </a:cubicBezTo>
                <a:cubicBezTo>
                  <a:pt x="139" y="402"/>
                  <a:pt x="139" y="402"/>
                  <a:pt x="139" y="402"/>
                </a:cubicBezTo>
                <a:cubicBezTo>
                  <a:pt x="139" y="402"/>
                  <a:pt x="139" y="401"/>
                  <a:pt x="140" y="401"/>
                </a:cubicBezTo>
                <a:cubicBezTo>
                  <a:pt x="142" y="397"/>
                  <a:pt x="144" y="394"/>
                  <a:pt x="147" y="390"/>
                </a:cubicBezTo>
                <a:cubicBezTo>
                  <a:pt x="147" y="390"/>
                  <a:pt x="147" y="390"/>
                  <a:pt x="147" y="390"/>
                </a:cubicBezTo>
                <a:cubicBezTo>
                  <a:pt x="148" y="389"/>
                  <a:pt x="148" y="389"/>
                  <a:pt x="148" y="389"/>
                </a:cubicBezTo>
                <a:cubicBezTo>
                  <a:pt x="149" y="388"/>
                  <a:pt x="149" y="387"/>
                  <a:pt x="151" y="386"/>
                </a:cubicBezTo>
                <a:cubicBezTo>
                  <a:pt x="151" y="385"/>
                  <a:pt x="152" y="385"/>
                  <a:pt x="153" y="385"/>
                </a:cubicBezTo>
                <a:cubicBezTo>
                  <a:pt x="153" y="384"/>
                  <a:pt x="154" y="384"/>
                  <a:pt x="154" y="384"/>
                </a:cubicBezTo>
                <a:cubicBezTo>
                  <a:pt x="154" y="384"/>
                  <a:pt x="154" y="384"/>
                  <a:pt x="155" y="384"/>
                </a:cubicBezTo>
                <a:cubicBezTo>
                  <a:pt x="155" y="384"/>
                  <a:pt x="155" y="384"/>
                  <a:pt x="155" y="384"/>
                </a:cubicBezTo>
                <a:cubicBezTo>
                  <a:pt x="155" y="384"/>
                  <a:pt x="155" y="384"/>
                  <a:pt x="156" y="383"/>
                </a:cubicBezTo>
                <a:cubicBezTo>
                  <a:pt x="157" y="383"/>
                  <a:pt x="158" y="383"/>
                  <a:pt x="160" y="382"/>
                </a:cubicBezTo>
                <a:cubicBezTo>
                  <a:pt x="161" y="382"/>
                  <a:pt x="163" y="382"/>
                  <a:pt x="165" y="382"/>
                </a:cubicBezTo>
                <a:cubicBezTo>
                  <a:pt x="169" y="382"/>
                  <a:pt x="169" y="382"/>
                  <a:pt x="169" y="382"/>
                </a:cubicBezTo>
                <a:cubicBezTo>
                  <a:pt x="170" y="382"/>
                  <a:pt x="171" y="382"/>
                  <a:pt x="172" y="382"/>
                </a:cubicBezTo>
                <a:cubicBezTo>
                  <a:pt x="177" y="382"/>
                  <a:pt x="181" y="382"/>
                  <a:pt x="185" y="382"/>
                </a:cubicBezTo>
                <a:cubicBezTo>
                  <a:pt x="185" y="382"/>
                  <a:pt x="185" y="382"/>
                  <a:pt x="185" y="382"/>
                </a:cubicBezTo>
                <a:cubicBezTo>
                  <a:pt x="187" y="382"/>
                  <a:pt x="187" y="382"/>
                  <a:pt x="187" y="382"/>
                </a:cubicBezTo>
                <a:cubicBezTo>
                  <a:pt x="189" y="382"/>
                  <a:pt x="190" y="382"/>
                  <a:pt x="191" y="382"/>
                </a:cubicBezTo>
                <a:cubicBezTo>
                  <a:pt x="193" y="383"/>
                  <a:pt x="193" y="383"/>
                  <a:pt x="194" y="383"/>
                </a:cubicBezTo>
                <a:cubicBezTo>
                  <a:pt x="196" y="384"/>
                  <a:pt x="197" y="386"/>
                  <a:pt x="196" y="389"/>
                </a:cubicBezTo>
                <a:cubicBezTo>
                  <a:pt x="194" y="392"/>
                  <a:pt x="192" y="395"/>
                  <a:pt x="190" y="398"/>
                </a:cubicBezTo>
                <a:cubicBezTo>
                  <a:pt x="188" y="402"/>
                  <a:pt x="188" y="402"/>
                  <a:pt x="188" y="402"/>
                </a:cubicBezTo>
                <a:cubicBezTo>
                  <a:pt x="188" y="402"/>
                  <a:pt x="188" y="402"/>
                  <a:pt x="188" y="402"/>
                </a:cubicBezTo>
                <a:close/>
                <a:moveTo>
                  <a:pt x="411" y="448"/>
                </a:moveTo>
                <a:cubicBezTo>
                  <a:pt x="411" y="449"/>
                  <a:pt x="411" y="449"/>
                  <a:pt x="411" y="450"/>
                </a:cubicBezTo>
                <a:cubicBezTo>
                  <a:pt x="411" y="450"/>
                  <a:pt x="411" y="450"/>
                  <a:pt x="411" y="450"/>
                </a:cubicBezTo>
                <a:cubicBezTo>
                  <a:pt x="411" y="451"/>
                  <a:pt x="411" y="451"/>
                  <a:pt x="410" y="451"/>
                </a:cubicBezTo>
                <a:cubicBezTo>
                  <a:pt x="410" y="451"/>
                  <a:pt x="410" y="451"/>
                  <a:pt x="410" y="452"/>
                </a:cubicBezTo>
                <a:cubicBezTo>
                  <a:pt x="410" y="452"/>
                  <a:pt x="410" y="452"/>
                  <a:pt x="410" y="452"/>
                </a:cubicBezTo>
                <a:cubicBezTo>
                  <a:pt x="410" y="452"/>
                  <a:pt x="409" y="453"/>
                  <a:pt x="409" y="453"/>
                </a:cubicBezTo>
                <a:cubicBezTo>
                  <a:pt x="409" y="453"/>
                  <a:pt x="409" y="453"/>
                  <a:pt x="409" y="453"/>
                </a:cubicBezTo>
                <a:cubicBezTo>
                  <a:pt x="408" y="454"/>
                  <a:pt x="408" y="454"/>
                  <a:pt x="407" y="455"/>
                </a:cubicBezTo>
                <a:cubicBezTo>
                  <a:pt x="407" y="455"/>
                  <a:pt x="407" y="455"/>
                  <a:pt x="407" y="455"/>
                </a:cubicBezTo>
                <a:cubicBezTo>
                  <a:pt x="407" y="455"/>
                  <a:pt x="407" y="455"/>
                  <a:pt x="407" y="455"/>
                </a:cubicBezTo>
                <a:cubicBezTo>
                  <a:pt x="406" y="455"/>
                  <a:pt x="406" y="456"/>
                  <a:pt x="405" y="456"/>
                </a:cubicBezTo>
                <a:cubicBezTo>
                  <a:pt x="405" y="456"/>
                  <a:pt x="405" y="456"/>
                  <a:pt x="405" y="456"/>
                </a:cubicBezTo>
                <a:cubicBezTo>
                  <a:pt x="404" y="456"/>
                  <a:pt x="404" y="456"/>
                  <a:pt x="404" y="456"/>
                </a:cubicBezTo>
                <a:cubicBezTo>
                  <a:pt x="403" y="456"/>
                  <a:pt x="403" y="457"/>
                  <a:pt x="403" y="457"/>
                </a:cubicBezTo>
                <a:cubicBezTo>
                  <a:pt x="403" y="457"/>
                  <a:pt x="403" y="457"/>
                  <a:pt x="402" y="457"/>
                </a:cubicBezTo>
                <a:cubicBezTo>
                  <a:pt x="402" y="457"/>
                  <a:pt x="402" y="457"/>
                  <a:pt x="402" y="457"/>
                </a:cubicBezTo>
                <a:cubicBezTo>
                  <a:pt x="402" y="457"/>
                  <a:pt x="401" y="457"/>
                  <a:pt x="400" y="457"/>
                </a:cubicBezTo>
                <a:cubicBezTo>
                  <a:pt x="400" y="457"/>
                  <a:pt x="399" y="457"/>
                  <a:pt x="399" y="457"/>
                </a:cubicBezTo>
                <a:cubicBezTo>
                  <a:pt x="398" y="458"/>
                  <a:pt x="398" y="458"/>
                  <a:pt x="397" y="458"/>
                </a:cubicBezTo>
                <a:cubicBezTo>
                  <a:pt x="397" y="458"/>
                  <a:pt x="397" y="458"/>
                  <a:pt x="397" y="458"/>
                </a:cubicBezTo>
                <a:cubicBezTo>
                  <a:pt x="396" y="458"/>
                  <a:pt x="396" y="458"/>
                  <a:pt x="396" y="458"/>
                </a:cubicBezTo>
                <a:cubicBezTo>
                  <a:pt x="396" y="458"/>
                  <a:pt x="396" y="458"/>
                  <a:pt x="396" y="458"/>
                </a:cubicBezTo>
                <a:cubicBezTo>
                  <a:pt x="393" y="458"/>
                  <a:pt x="390" y="458"/>
                  <a:pt x="387" y="458"/>
                </a:cubicBezTo>
                <a:cubicBezTo>
                  <a:pt x="373" y="458"/>
                  <a:pt x="212" y="458"/>
                  <a:pt x="200" y="458"/>
                </a:cubicBezTo>
                <a:cubicBezTo>
                  <a:pt x="199" y="458"/>
                  <a:pt x="198" y="458"/>
                  <a:pt x="198" y="458"/>
                </a:cubicBezTo>
                <a:cubicBezTo>
                  <a:pt x="197" y="458"/>
                  <a:pt x="196" y="458"/>
                  <a:pt x="195" y="457"/>
                </a:cubicBezTo>
                <a:cubicBezTo>
                  <a:pt x="193" y="457"/>
                  <a:pt x="192" y="456"/>
                  <a:pt x="191" y="455"/>
                </a:cubicBezTo>
                <a:cubicBezTo>
                  <a:pt x="190" y="454"/>
                  <a:pt x="190" y="453"/>
                  <a:pt x="189" y="452"/>
                </a:cubicBezTo>
                <a:cubicBezTo>
                  <a:pt x="189" y="451"/>
                  <a:pt x="189" y="450"/>
                  <a:pt x="190" y="449"/>
                </a:cubicBezTo>
                <a:cubicBezTo>
                  <a:pt x="191" y="448"/>
                  <a:pt x="191" y="448"/>
                  <a:pt x="191" y="448"/>
                </a:cubicBezTo>
                <a:cubicBezTo>
                  <a:pt x="191" y="448"/>
                  <a:pt x="191" y="448"/>
                  <a:pt x="191" y="448"/>
                </a:cubicBezTo>
                <a:cubicBezTo>
                  <a:pt x="192" y="444"/>
                  <a:pt x="194" y="440"/>
                  <a:pt x="196" y="437"/>
                </a:cubicBezTo>
                <a:cubicBezTo>
                  <a:pt x="196" y="436"/>
                  <a:pt x="197" y="435"/>
                  <a:pt x="197" y="435"/>
                </a:cubicBezTo>
                <a:cubicBezTo>
                  <a:pt x="198" y="432"/>
                  <a:pt x="198" y="432"/>
                  <a:pt x="198" y="432"/>
                </a:cubicBezTo>
                <a:cubicBezTo>
                  <a:pt x="199" y="431"/>
                  <a:pt x="200" y="430"/>
                  <a:pt x="201" y="428"/>
                </a:cubicBezTo>
                <a:cubicBezTo>
                  <a:pt x="201" y="428"/>
                  <a:pt x="202" y="428"/>
                  <a:pt x="202" y="428"/>
                </a:cubicBezTo>
                <a:cubicBezTo>
                  <a:pt x="202" y="428"/>
                  <a:pt x="202" y="428"/>
                  <a:pt x="203" y="428"/>
                </a:cubicBezTo>
                <a:cubicBezTo>
                  <a:pt x="203" y="427"/>
                  <a:pt x="203" y="427"/>
                  <a:pt x="203" y="427"/>
                </a:cubicBezTo>
                <a:cubicBezTo>
                  <a:pt x="203" y="427"/>
                  <a:pt x="203" y="427"/>
                  <a:pt x="203" y="427"/>
                </a:cubicBezTo>
                <a:cubicBezTo>
                  <a:pt x="204" y="427"/>
                  <a:pt x="204" y="427"/>
                  <a:pt x="204" y="427"/>
                </a:cubicBezTo>
                <a:cubicBezTo>
                  <a:pt x="204" y="426"/>
                  <a:pt x="205" y="426"/>
                  <a:pt x="205" y="426"/>
                </a:cubicBezTo>
                <a:cubicBezTo>
                  <a:pt x="205" y="426"/>
                  <a:pt x="206" y="426"/>
                  <a:pt x="206" y="425"/>
                </a:cubicBezTo>
                <a:cubicBezTo>
                  <a:pt x="206" y="425"/>
                  <a:pt x="207" y="425"/>
                  <a:pt x="207" y="425"/>
                </a:cubicBezTo>
                <a:cubicBezTo>
                  <a:pt x="208" y="425"/>
                  <a:pt x="208" y="425"/>
                  <a:pt x="209" y="424"/>
                </a:cubicBezTo>
                <a:cubicBezTo>
                  <a:pt x="209" y="424"/>
                  <a:pt x="210" y="424"/>
                  <a:pt x="210" y="424"/>
                </a:cubicBezTo>
                <a:cubicBezTo>
                  <a:pt x="210" y="424"/>
                  <a:pt x="210" y="424"/>
                  <a:pt x="210" y="424"/>
                </a:cubicBezTo>
                <a:cubicBezTo>
                  <a:pt x="212" y="423"/>
                  <a:pt x="214" y="423"/>
                  <a:pt x="216" y="423"/>
                </a:cubicBezTo>
                <a:cubicBezTo>
                  <a:pt x="216" y="423"/>
                  <a:pt x="385" y="423"/>
                  <a:pt x="392" y="423"/>
                </a:cubicBezTo>
                <a:cubicBezTo>
                  <a:pt x="393" y="423"/>
                  <a:pt x="395" y="423"/>
                  <a:pt x="397" y="423"/>
                </a:cubicBezTo>
                <a:cubicBezTo>
                  <a:pt x="398" y="423"/>
                  <a:pt x="399" y="423"/>
                  <a:pt x="400" y="423"/>
                </a:cubicBezTo>
                <a:cubicBezTo>
                  <a:pt x="400" y="423"/>
                  <a:pt x="400" y="423"/>
                  <a:pt x="400" y="423"/>
                </a:cubicBezTo>
                <a:cubicBezTo>
                  <a:pt x="401" y="423"/>
                  <a:pt x="402" y="423"/>
                  <a:pt x="402" y="423"/>
                </a:cubicBezTo>
                <a:cubicBezTo>
                  <a:pt x="403" y="423"/>
                  <a:pt x="403" y="423"/>
                  <a:pt x="403" y="423"/>
                </a:cubicBezTo>
                <a:cubicBezTo>
                  <a:pt x="403" y="423"/>
                  <a:pt x="403" y="423"/>
                  <a:pt x="403" y="423"/>
                </a:cubicBezTo>
                <a:cubicBezTo>
                  <a:pt x="404" y="424"/>
                  <a:pt x="404" y="424"/>
                  <a:pt x="405" y="424"/>
                </a:cubicBezTo>
                <a:cubicBezTo>
                  <a:pt x="405" y="424"/>
                  <a:pt x="405" y="424"/>
                  <a:pt x="405" y="424"/>
                </a:cubicBezTo>
                <a:cubicBezTo>
                  <a:pt x="406" y="425"/>
                  <a:pt x="406" y="425"/>
                  <a:pt x="407" y="425"/>
                </a:cubicBezTo>
                <a:cubicBezTo>
                  <a:pt x="407" y="425"/>
                  <a:pt x="407" y="425"/>
                  <a:pt x="407" y="425"/>
                </a:cubicBezTo>
                <a:cubicBezTo>
                  <a:pt x="407" y="425"/>
                  <a:pt x="407" y="425"/>
                  <a:pt x="407" y="425"/>
                </a:cubicBezTo>
                <a:cubicBezTo>
                  <a:pt x="408" y="426"/>
                  <a:pt x="408" y="426"/>
                  <a:pt x="408" y="426"/>
                </a:cubicBezTo>
                <a:cubicBezTo>
                  <a:pt x="409" y="427"/>
                  <a:pt x="409" y="427"/>
                  <a:pt x="410" y="428"/>
                </a:cubicBezTo>
                <a:cubicBezTo>
                  <a:pt x="411" y="429"/>
                  <a:pt x="411" y="430"/>
                  <a:pt x="411" y="431"/>
                </a:cubicBezTo>
                <a:cubicBezTo>
                  <a:pt x="411" y="432"/>
                  <a:pt x="411" y="432"/>
                  <a:pt x="411" y="432"/>
                </a:cubicBezTo>
                <a:cubicBezTo>
                  <a:pt x="411" y="432"/>
                  <a:pt x="411" y="432"/>
                  <a:pt x="411" y="432"/>
                </a:cubicBezTo>
                <a:cubicBezTo>
                  <a:pt x="411" y="436"/>
                  <a:pt x="411" y="441"/>
                  <a:pt x="411" y="445"/>
                </a:cubicBezTo>
                <a:cubicBezTo>
                  <a:pt x="411" y="446"/>
                  <a:pt x="411" y="447"/>
                  <a:pt x="411" y="448"/>
                </a:cubicBezTo>
                <a:close/>
                <a:moveTo>
                  <a:pt x="434" y="366"/>
                </a:moveTo>
                <a:cubicBezTo>
                  <a:pt x="434" y="366"/>
                  <a:pt x="434" y="366"/>
                  <a:pt x="434" y="366"/>
                </a:cubicBezTo>
                <a:cubicBezTo>
                  <a:pt x="434" y="366"/>
                  <a:pt x="434" y="366"/>
                  <a:pt x="434" y="365"/>
                </a:cubicBezTo>
                <a:cubicBezTo>
                  <a:pt x="433" y="365"/>
                  <a:pt x="433" y="364"/>
                  <a:pt x="432" y="363"/>
                </a:cubicBezTo>
                <a:cubicBezTo>
                  <a:pt x="432" y="362"/>
                  <a:pt x="432" y="362"/>
                  <a:pt x="432" y="362"/>
                </a:cubicBezTo>
                <a:cubicBezTo>
                  <a:pt x="432" y="362"/>
                  <a:pt x="432" y="361"/>
                  <a:pt x="432" y="360"/>
                </a:cubicBezTo>
                <a:cubicBezTo>
                  <a:pt x="432" y="360"/>
                  <a:pt x="432" y="360"/>
                  <a:pt x="432" y="360"/>
                </a:cubicBezTo>
                <a:cubicBezTo>
                  <a:pt x="432" y="358"/>
                  <a:pt x="432" y="355"/>
                  <a:pt x="432" y="353"/>
                </a:cubicBezTo>
                <a:cubicBezTo>
                  <a:pt x="432" y="352"/>
                  <a:pt x="432" y="352"/>
                  <a:pt x="432" y="352"/>
                </a:cubicBezTo>
                <a:cubicBezTo>
                  <a:pt x="432" y="351"/>
                  <a:pt x="432" y="350"/>
                  <a:pt x="432" y="350"/>
                </a:cubicBezTo>
                <a:cubicBezTo>
                  <a:pt x="433" y="349"/>
                  <a:pt x="434" y="349"/>
                  <a:pt x="435" y="348"/>
                </a:cubicBezTo>
                <a:cubicBezTo>
                  <a:pt x="436" y="348"/>
                  <a:pt x="437" y="347"/>
                  <a:pt x="438" y="347"/>
                </a:cubicBezTo>
                <a:cubicBezTo>
                  <a:pt x="438" y="347"/>
                  <a:pt x="438" y="347"/>
                  <a:pt x="438" y="347"/>
                </a:cubicBezTo>
                <a:cubicBezTo>
                  <a:pt x="438" y="347"/>
                  <a:pt x="438" y="347"/>
                  <a:pt x="438" y="347"/>
                </a:cubicBezTo>
                <a:cubicBezTo>
                  <a:pt x="439" y="347"/>
                  <a:pt x="439" y="347"/>
                  <a:pt x="440" y="347"/>
                </a:cubicBezTo>
                <a:cubicBezTo>
                  <a:pt x="440" y="347"/>
                  <a:pt x="440" y="347"/>
                  <a:pt x="441" y="347"/>
                </a:cubicBezTo>
                <a:cubicBezTo>
                  <a:pt x="443" y="346"/>
                  <a:pt x="445" y="346"/>
                  <a:pt x="447" y="346"/>
                </a:cubicBezTo>
                <a:cubicBezTo>
                  <a:pt x="463" y="346"/>
                  <a:pt x="463" y="346"/>
                  <a:pt x="463" y="346"/>
                </a:cubicBezTo>
                <a:cubicBezTo>
                  <a:pt x="464" y="346"/>
                  <a:pt x="465" y="346"/>
                  <a:pt x="465" y="347"/>
                </a:cubicBezTo>
                <a:cubicBezTo>
                  <a:pt x="469" y="347"/>
                  <a:pt x="474" y="348"/>
                  <a:pt x="475" y="352"/>
                </a:cubicBezTo>
                <a:cubicBezTo>
                  <a:pt x="476" y="355"/>
                  <a:pt x="476" y="359"/>
                  <a:pt x="477" y="362"/>
                </a:cubicBezTo>
                <a:cubicBezTo>
                  <a:pt x="477" y="363"/>
                  <a:pt x="477" y="363"/>
                  <a:pt x="477" y="363"/>
                </a:cubicBezTo>
                <a:cubicBezTo>
                  <a:pt x="477" y="364"/>
                  <a:pt x="477" y="364"/>
                  <a:pt x="477" y="365"/>
                </a:cubicBezTo>
                <a:cubicBezTo>
                  <a:pt x="477" y="365"/>
                  <a:pt x="477" y="365"/>
                  <a:pt x="477" y="365"/>
                </a:cubicBezTo>
                <a:cubicBezTo>
                  <a:pt x="477" y="365"/>
                  <a:pt x="477" y="365"/>
                  <a:pt x="477" y="365"/>
                </a:cubicBezTo>
                <a:cubicBezTo>
                  <a:pt x="477" y="365"/>
                  <a:pt x="477" y="365"/>
                  <a:pt x="477" y="365"/>
                </a:cubicBezTo>
                <a:cubicBezTo>
                  <a:pt x="476" y="367"/>
                  <a:pt x="474" y="368"/>
                  <a:pt x="472" y="369"/>
                </a:cubicBezTo>
                <a:cubicBezTo>
                  <a:pt x="471" y="369"/>
                  <a:pt x="471" y="369"/>
                  <a:pt x="471" y="369"/>
                </a:cubicBezTo>
                <a:cubicBezTo>
                  <a:pt x="471" y="369"/>
                  <a:pt x="471" y="369"/>
                  <a:pt x="470" y="369"/>
                </a:cubicBezTo>
                <a:cubicBezTo>
                  <a:pt x="470" y="369"/>
                  <a:pt x="470" y="369"/>
                  <a:pt x="470" y="369"/>
                </a:cubicBezTo>
                <a:cubicBezTo>
                  <a:pt x="469" y="369"/>
                  <a:pt x="469" y="369"/>
                  <a:pt x="469" y="369"/>
                </a:cubicBezTo>
                <a:cubicBezTo>
                  <a:pt x="463" y="370"/>
                  <a:pt x="457" y="369"/>
                  <a:pt x="455" y="369"/>
                </a:cubicBezTo>
                <a:cubicBezTo>
                  <a:pt x="445" y="369"/>
                  <a:pt x="445" y="369"/>
                  <a:pt x="445" y="369"/>
                </a:cubicBezTo>
                <a:cubicBezTo>
                  <a:pt x="444" y="369"/>
                  <a:pt x="443" y="369"/>
                  <a:pt x="442" y="369"/>
                </a:cubicBezTo>
                <a:cubicBezTo>
                  <a:pt x="442" y="369"/>
                  <a:pt x="441" y="369"/>
                  <a:pt x="441" y="369"/>
                </a:cubicBezTo>
                <a:cubicBezTo>
                  <a:pt x="440" y="369"/>
                  <a:pt x="440" y="369"/>
                  <a:pt x="440" y="369"/>
                </a:cubicBezTo>
                <a:cubicBezTo>
                  <a:pt x="440" y="369"/>
                  <a:pt x="440" y="369"/>
                  <a:pt x="440" y="369"/>
                </a:cubicBezTo>
                <a:cubicBezTo>
                  <a:pt x="439" y="369"/>
                  <a:pt x="439" y="369"/>
                  <a:pt x="438" y="368"/>
                </a:cubicBezTo>
                <a:cubicBezTo>
                  <a:pt x="438" y="368"/>
                  <a:pt x="438" y="368"/>
                  <a:pt x="438" y="368"/>
                </a:cubicBezTo>
                <a:cubicBezTo>
                  <a:pt x="437" y="368"/>
                  <a:pt x="437" y="368"/>
                  <a:pt x="436" y="367"/>
                </a:cubicBezTo>
                <a:cubicBezTo>
                  <a:pt x="436" y="367"/>
                  <a:pt x="435" y="367"/>
                  <a:pt x="434" y="366"/>
                </a:cubicBezTo>
                <a:cubicBezTo>
                  <a:pt x="434" y="366"/>
                  <a:pt x="434" y="366"/>
                  <a:pt x="434" y="366"/>
                </a:cubicBezTo>
                <a:close/>
                <a:moveTo>
                  <a:pt x="437" y="404"/>
                </a:moveTo>
                <a:cubicBezTo>
                  <a:pt x="436" y="403"/>
                  <a:pt x="436" y="402"/>
                  <a:pt x="435" y="402"/>
                </a:cubicBezTo>
                <a:cubicBezTo>
                  <a:pt x="435" y="400"/>
                  <a:pt x="435" y="400"/>
                  <a:pt x="435" y="400"/>
                </a:cubicBezTo>
                <a:cubicBezTo>
                  <a:pt x="435" y="400"/>
                  <a:pt x="435" y="400"/>
                  <a:pt x="435" y="400"/>
                </a:cubicBezTo>
                <a:cubicBezTo>
                  <a:pt x="435" y="396"/>
                  <a:pt x="435" y="392"/>
                  <a:pt x="434" y="388"/>
                </a:cubicBezTo>
                <a:cubicBezTo>
                  <a:pt x="434" y="388"/>
                  <a:pt x="434" y="388"/>
                  <a:pt x="434" y="388"/>
                </a:cubicBezTo>
                <a:cubicBezTo>
                  <a:pt x="434" y="388"/>
                  <a:pt x="434" y="388"/>
                  <a:pt x="434" y="388"/>
                </a:cubicBezTo>
                <a:cubicBezTo>
                  <a:pt x="434" y="388"/>
                  <a:pt x="434" y="388"/>
                  <a:pt x="434" y="387"/>
                </a:cubicBezTo>
                <a:cubicBezTo>
                  <a:pt x="435" y="379"/>
                  <a:pt x="453" y="381"/>
                  <a:pt x="458" y="381"/>
                </a:cubicBezTo>
                <a:cubicBezTo>
                  <a:pt x="465" y="381"/>
                  <a:pt x="477" y="380"/>
                  <a:pt x="481" y="386"/>
                </a:cubicBezTo>
                <a:cubicBezTo>
                  <a:pt x="481" y="387"/>
                  <a:pt x="482" y="387"/>
                  <a:pt x="482" y="388"/>
                </a:cubicBezTo>
                <a:cubicBezTo>
                  <a:pt x="482" y="389"/>
                  <a:pt x="482" y="389"/>
                  <a:pt x="482" y="389"/>
                </a:cubicBezTo>
                <a:cubicBezTo>
                  <a:pt x="482" y="389"/>
                  <a:pt x="482" y="389"/>
                  <a:pt x="482" y="389"/>
                </a:cubicBezTo>
                <a:cubicBezTo>
                  <a:pt x="483" y="391"/>
                  <a:pt x="483" y="392"/>
                  <a:pt x="484" y="395"/>
                </a:cubicBezTo>
                <a:cubicBezTo>
                  <a:pt x="485" y="401"/>
                  <a:pt x="485" y="401"/>
                  <a:pt x="485" y="401"/>
                </a:cubicBezTo>
                <a:cubicBezTo>
                  <a:pt x="485" y="402"/>
                  <a:pt x="485" y="403"/>
                  <a:pt x="484" y="404"/>
                </a:cubicBezTo>
                <a:cubicBezTo>
                  <a:pt x="484" y="405"/>
                  <a:pt x="484" y="405"/>
                  <a:pt x="483" y="406"/>
                </a:cubicBezTo>
                <a:cubicBezTo>
                  <a:pt x="483" y="406"/>
                  <a:pt x="483" y="406"/>
                  <a:pt x="482" y="407"/>
                </a:cubicBezTo>
                <a:cubicBezTo>
                  <a:pt x="482" y="407"/>
                  <a:pt x="482" y="407"/>
                  <a:pt x="482" y="407"/>
                </a:cubicBezTo>
                <a:cubicBezTo>
                  <a:pt x="482" y="407"/>
                  <a:pt x="482" y="407"/>
                  <a:pt x="482" y="407"/>
                </a:cubicBezTo>
                <a:cubicBezTo>
                  <a:pt x="481" y="407"/>
                  <a:pt x="481" y="407"/>
                  <a:pt x="481" y="407"/>
                </a:cubicBezTo>
                <a:cubicBezTo>
                  <a:pt x="480" y="408"/>
                  <a:pt x="480" y="408"/>
                  <a:pt x="480" y="408"/>
                </a:cubicBezTo>
                <a:cubicBezTo>
                  <a:pt x="479" y="408"/>
                  <a:pt x="479" y="408"/>
                  <a:pt x="479" y="408"/>
                </a:cubicBezTo>
                <a:cubicBezTo>
                  <a:pt x="479" y="408"/>
                  <a:pt x="479" y="408"/>
                  <a:pt x="478" y="408"/>
                </a:cubicBezTo>
                <a:cubicBezTo>
                  <a:pt x="478" y="408"/>
                  <a:pt x="478" y="409"/>
                  <a:pt x="477" y="409"/>
                </a:cubicBezTo>
                <a:cubicBezTo>
                  <a:pt x="477" y="409"/>
                  <a:pt x="477" y="409"/>
                  <a:pt x="477" y="409"/>
                </a:cubicBezTo>
                <a:cubicBezTo>
                  <a:pt x="477" y="409"/>
                  <a:pt x="476" y="409"/>
                  <a:pt x="475" y="409"/>
                </a:cubicBezTo>
                <a:cubicBezTo>
                  <a:pt x="474" y="409"/>
                  <a:pt x="474" y="409"/>
                  <a:pt x="473" y="409"/>
                </a:cubicBezTo>
                <a:cubicBezTo>
                  <a:pt x="473" y="409"/>
                  <a:pt x="473" y="409"/>
                  <a:pt x="473" y="409"/>
                </a:cubicBezTo>
                <a:cubicBezTo>
                  <a:pt x="473" y="409"/>
                  <a:pt x="473" y="409"/>
                  <a:pt x="473" y="409"/>
                </a:cubicBezTo>
                <a:cubicBezTo>
                  <a:pt x="473" y="409"/>
                  <a:pt x="473" y="409"/>
                  <a:pt x="473" y="409"/>
                </a:cubicBezTo>
                <a:cubicBezTo>
                  <a:pt x="465" y="409"/>
                  <a:pt x="457" y="409"/>
                  <a:pt x="449" y="409"/>
                </a:cubicBezTo>
                <a:cubicBezTo>
                  <a:pt x="448" y="409"/>
                  <a:pt x="447" y="409"/>
                  <a:pt x="447" y="409"/>
                </a:cubicBezTo>
                <a:cubicBezTo>
                  <a:pt x="446" y="409"/>
                  <a:pt x="446" y="409"/>
                  <a:pt x="446" y="409"/>
                </a:cubicBezTo>
                <a:cubicBezTo>
                  <a:pt x="445" y="409"/>
                  <a:pt x="445" y="409"/>
                  <a:pt x="444" y="409"/>
                </a:cubicBezTo>
                <a:cubicBezTo>
                  <a:pt x="444" y="409"/>
                  <a:pt x="444" y="409"/>
                  <a:pt x="444" y="409"/>
                </a:cubicBezTo>
                <a:cubicBezTo>
                  <a:pt x="444" y="408"/>
                  <a:pt x="444" y="408"/>
                  <a:pt x="444" y="408"/>
                </a:cubicBezTo>
                <a:cubicBezTo>
                  <a:pt x="443" y="408"/>
                  <a:pt x="442" y="408"/>
                  <a:pt x="442" y="408"/>
                </a:cubicBezTo>
                <a:cubicBezTo>
                  <a:pt x="441" y="408"/>
                  <a:pt x="441" y="407"/>
                  <a:pt x="441" y="407"/>
                </a:cubicBezTo>
                <a:cubicBezTo>
                  <a:pt x="441" y="407"/>
                  <a:pt x="440" y="407"/>
                  <a:pt x="440" y="407"/>
                </a:cubicBezTo>
                <a:cubicBezTo>
                  <a:pt x="440" y="407"/>
                  <a:pt x="440" y="407"/>
                  <a:pt x="440" y="407"/>
                </a:cubicBezTo>
                <a:cubicBezTo>
                  <a:pt x="439" y="406"/>
                  <a:pt x="437" y="405"/>
                  <a:pt x="437" y="404"/>
                </a:cubicBezTo>
                <a:close/>
                <a:moveTo>
                  <a:pt x="494" y="451"/>
                </a:moveTo>
                <a:cubicBezTo>
                  <a:pt x="493" y="453"/>
                  <a:pt x="492" y="453"/>
                  <a:pt x="491" y="454"/>
                </a:cubicBezTo>
                <a:cubicBezTo>
                  <a:pt x="490" y="455"/>
                  <a:pt x="489" y="456"/>
                  <a:pt x="487" y="456"/>
                </a:cubicBezTo>
                <a:cubicBezTo>
                  <a:pt x="485" y="457"/>
                  <a:pt x="484" y="457"/>
                  <a:pt x="481" y="457"/>
                </a:cubicBezTo>
                <a:cubicBezTo>
                  <a:pt x="476" y="457"/>
                  <a:pt x="476" y="457"/>
                  <a:pt x="476" y="457"/>
                </a:cubicBezTo>
                <a:cubicBezTo>
                  <a:pt x="476" y="457"/>
                  <a:pt x="476" y="457"/>
                  <a:pt x="476" y="457"/>
                </a:cubicBezTo>
                <a:cubicBezTo>
                  <a:pt x="469" y="457"/>
                  <a:pt x="462" y="457"/>
                  <a:pt x="454" y="457"/>
                </a:cubicBezTo>
                <a:cubicBezTo>
                  <a:pt x="453" y="457"/>
                  <a:pt x="453" y="457"/>
                  <a:pt x="452" y="457"/>
                </a:cubicBezTo>
                <a:cubicBezTo>
                  <a:pt x="451" y="457"/>
                  <a:pt x="451" y="457"/>
                  <a:pt x="451" y="457"/>
                </a:cubicBezTo>
                <a:cubicBezTo>
                  <a:pt x="450" y="457"/>
                  <a:pt x="450" y="457"/>
                  <a:pt x="449" y="457"/>
                </a:cubicBezTo>
                <a:cubicBezTo>
                  <a:pt x="449" y="457"/>
                  <a:pt x="449" y="457"/>
                  <a:pt x="448" y="457"/>
                </a:cubicBezTo>
                <a:cubicBezTo>
                  <a:pt x="448" y="457"/>
                  <a:pt x="448" y="457"/>
                  <a:pt x="448" y="457"/>
                </a:cubicBezTo>
                <a:cubicBezTo>
                  <a:pt x="445" y="456"/>
                  <a:pt x="442" y="454"/>
                  <a:pt x="440" y="451"/>
                </a:cubicBezTo>
                <a:cubicBezTo>
                  <a:pt x="440" y="451"/>
                  <a:pt x="440" y="451"/>
                  <a:pt x="440" y="451"/>
                </a:cubicBezTo>
                <a:cubicBezTo>
                  <a:pt x="440" y="451"/>
                  <a:pt x="440" y="451"/>
                  <a:pt x="440" y="451"/>
                </a:cubicBezTo>
                <a:cubicBezTo>
                  <a:pt x="440" y="451"/>
                  <a:pt x="440" y="451"/>
                  <a:pt x="440" y="450"/>
                </a:cubicBezTo>
                <a:cubicBezTo>
                  <a:pt x="439" y="450"/>
                  <a:pt x="439" y="449"/>
                  <a:pt x="439" y="449"/>
                </a:cubicBezTo>
                <a:cubicBezTo>
                  <a:pt x="439" y="449"/>
                  <a:pt x="439" y="449"/>
                  <a:pt x="439" y="448"/>
                </a:cubicBezTo>
                <a:cubicBezTo>
                  <a:pt x="439" y="448"/>
                  <a:pt x="439" y="448"/>
                  <a:pt x="439" y="448"/>
                </a:cubicBezTo>
                <a:cubicBezTo>
                  <a:pt x="439" y="447"/>
                  <a:pt x="439" y="447"/>
                  <a:pt x="439" y="447"/>
                </a:cubicBezTo>
                <a:cubicBezTo>
                  <a:pt x="439" y="447"/>
                  <a:pt x="439" y="447"/>
                  <a:pt x="439" y="447"/>
                </a:cubicBezTo>
                <a:cubicBezTo>
                  <a:pt x="439" y="444"/>
                  <a:pt x="438" y="439"/>
                  <a:pt x="438" y="435"/>
                </a:cubicBezTo>
                <a:cubicBezTo>
                  <a:pt x="438" y="435"/>
                  <a:pt x="438" y="434"/>
                  <a:pt x="438" y="433"/>
                </a:cubicBezTo>
                <a:cubicBezTo>
                  <a:pt x="438" y="431"/>
                  <a:pt x="438" y="431"/>
                  <a:pt x="438" y="431"/>
                </a:cubicBezTo>
                <a:cubicBezTo>
                  <a:pt x="438" y="431"/>
                  <a:pt x="438" y="431"/>
                  <a:pt x="438" y="431"/>
                </a:cubicBezTo>
                <a:cubicBezTo>
                  <a:pt x="438" y="430"/>
                  <a:pt x="438" y="430"/>
                  <a:pt x="438" y="430"/>
                </a:cubicBezTo>
                <a:cubicBezTo>
                  <a:pt x="438" y="430"/>
                  <a:pt x="438" y="429"/>
                  <a:pt x="438" y="429"/>
                </a:cubicBezTo>
                <a:cubicBezTo>
                  <a:pt x="438" y="429"/>
                  <a:pt x="438" y="429"/>
                  <a:pt x="438" y="428"/>
                </a:cubicBezTo>
                <a:cubicBezTo>
                  <a:pt x="439" y="428"/>
                  <a:pt x="439" y="428"/>
                  <a:pt x="439" y="428"/>
                </a:cubicBezTo>
                <a:cubicBezTo>
                  <a:pt x="439" y="428"/>
                  <a:pt x="439" y="428"/>
                  <a:pt x="439" y="428"/>
                </a:cubicBezTo>
                <a:cubicBezTo>
                  <a:pt x="439" y="427"/>
                  <a:pt x="439" y="427"/>
                  <a:pt x="439" y="427"/>
                </a:cubicBezTo>
                <a:cubicBezTo>
                  <a:pt x="440" y="426"/>
                  <a:pt x="440" y="426"/>
                  <a:pt x="440" y="426"/>
                </a:cubicBezTo>
                <a:cubicBezTo>
                  <a:pt x="440" y="426"/>
                  <a:pt x="441" y="426"/>
                  <a:pt x="441" y="425"/>
                </a:cubicBezTo>
                <a:cubicBezTo>
                  <a:pt x="441" y="425"/>
                  <a:pt x="441" y="425"/>
                  <a:pt x="441" y="425"/>
                </a:cubicBezTo>
                <a:cubicBezTo>
                  <a:pt x="441" y="425"/>
                  <a:pt x="441" y="425"/>
                  <a:pt x="441" y="425"/>
                </a:cubicBezTo>
                <a:cubicBezTo>
                  <a:pt x="442" y="425"/>
                  <a:pt x="442" y="425"/>
                  <a:pt x="443" y="424"/>
                </a:cubicBezTo>
                <a:cubicBezTo>
                  <a:pt x="443" y="424"/>
                  <a:pt x="443" y="424"/>
                  <a:pt x="443" y="424"/>
                </a:cubicBezTo>
                <a:cubicBezTo>
                  <a:pt x="444" y="424"/>
                  <a:pt x="444" y="424"/>
                  <a:pt x="444" y="424"/>
                </a:cubicBezTo>
                <a:cubicBezTo>
                  <a:pt x="444" y="424"/>
                  <a:pt x="444" y="424"/>
                  <a:pt x="444" y="424"/>
                </a:cubicBezTo>
                <a:cubicBezTo>
                  <a:pt x="444" y="424"/>
                  <a:pt x="445" y="423"/>
                  <a:pt x="445" y="423"/>
                </a:cubicBezTo>
                <a:cubicBezTo>
                  <a:pt x="446" y="423"/>
                  <a:pt x="446" y="423"/>
                  <a:pt x="446" y="423"/>
                </a:cubicBezTo>
                <a:cubicBezTo>
                  <a:pt x="446" y="423"/>
                  <a:pt x="447" y="423"/>
                  <a:pt x="447" y="423"/>
                </a:cubicBezTo>
                <a:cubicBezTo>
                  <a:pt x="448" y="423"/>
                  <a:pt x="448" y="423"/>
                  <a:pt x="449" y="423"/>
                </a:cubicBezTo>
                <a:cubicBezTo>
                  <a:pt x="450" y="423"/>
                  <a:pt x="450" y="423"/>
                  <a:pt x="450" y="423"/>
                </a:cubicBezTo>
                <a:cubicBezTo>
                  <a:pt x="450" y="423"/>
                  <a:pt x="450" y="423"/>
                  <a:pt x="451" y="423"/>
                </a:cubicBezTo>
                <a:cubicBezTo>
                  <a:pt x="452" y="423"/>
                  <a:pt x="452" y="423"/>
                  <a:pt x="452" y="423"/>
                </a:cubicBezTo>
                <a:cubicBezTo>
                  <a:pt x="453" y="423"/>
                  <a:pt x="454" y="423"/>
                  <a:pt x="455" y="423"/>
                </a:cubicBezTo>
                <a:cubicBezTo>
                  <a:pt x="457" y="423"/>
                  <a:pt x="458" y="423"/>
                  <a:pt x="459" y="423"/>
                </a:cubicBezTo>
                <a:cubicBezTo>
                  <a:pt x="469" y="423"/>
                  <a:pt x="469" y="423"/>
                  <a:pt x="469" y="423"/>
                </a:cubicBezTo>
                <a:cubicBezTo>
                  <a:pt x="472" y="423"/>
                  <a:pt x="475" y="423"/>
                  <a:pt x="478" y="423"/>
                </a:cubicBezTo>
                <a:cubicBezTo>
                  <a:pt x="478" y="423"/>
                  <a:pt x="479" y="423"/>
                  <a:pt x="479" y="423"/>
                </a:cubicBezTo>
                <a:cubicBezTo>
                  <a:pt x="479" y="423"/>
                  <a:pt x="480" y="423"/>
                  <a:pt x="480" y="423"/>
                </a:cubicBezTo>
                <a:cubicBezTo>
                  <a:pt x="480" y="423"/>
                  <a:pt x="480" y="423"/>
                  <a:pt x="481" y="423"/>
                </a:cubicBezTo>
                <a:cubicBezTo>
                  <a:pt x="481" y="423"/>
                  <a:pt x="481" y="423"/>
                  <a:pt x="481" y="423"/>
                </a:cubicBezTo>
                <a:cubicBezTo>
                  <a:pt x="481" y="423"/>
                  <a:pt x="481" y="423"/>
                  <a:pt x="481" y="423"/>
                </a:cubicBezTo>
                <a:cubicBezTo>
                  <a:pt x="482" y="423"/>
                  <a:pt x="482" y="424"/>
                  <a:pt x="483" y="424"/>
                </a:cubicBezTo>
                <a:cubicBezTo>
                  <a:pt x="483" y="424"/>
                  <a:pt x="484" y="424"/>
                  <a:pt x="484" y="424"/>
                </a:cubicBezTo>
                <a:cubicBezTo>
                  <a:pt x="484" y="424"/>
                  <a:pt x="484" y="424"/>
                  <a:pt x="484" y="425"/>
                </a:cubicBezTo>
                <a:cubicBezTo>
                  <a:pt x="485" y="425"/>
                  <a:pt x="485" y="425"/>
                  <a:pt x="486" y="425"/>
                </a:cubicBezTo>
                <a:cubicBezTo>
                  <a:pt x="487" y="426"/>
                  <a:pt x="488" y="427"/>
                  <a:pt x="489" y="428"/>
                </a:cubicBezTo>
                <a:cubicBezTo>
                  <a:pt x="490" y="429"/>
                  <a:pt x="491" y="430"/>
                  <a:pt x="491" y="431"/>
                </a:cubicBezTo>
                <a:cubicBezTo>
                  <a:pt x="492" y="438"/>
                  <a:pt x="492" y="438"/>
                  <a:pt x="492" y="438"/>
                </a:cubicBezTo>
                <a:cubicBezTo>
                  <a:pt x="493" y="441"/>
                  <a:pt x="493" y="443"/>
                  <a:pt x="494" y="446"/>
                </a:cubicBezTo>
                <a:cubicBezTo>
                  <a:pt x="494" y="446"/>
                  <a:pt x="494" y="446"/>
                  <a:pt x="494" y="446"/>
                </a:cubicBezTo>
                <a:cubicBezTo>
                  <a:pt x="494" y="448"/>
                  <a:pt x="494" y="448"/>
                  <a:pt x="494" y="448"/>
                </a:cubicBezTo>
                <a:cubicBezTo>
                  <a:pt x="494" y="449"/>
                  <a:pt x="494" y="450"/>
                  <a:pt x="494" y="451"/>
                </a:cubicBezTo>
                <a:close/>
                <a:moveTo>
                  <a:pt x="508" y="369"/>
                </a:moveTo>
                <a:cubicBezTo>
                  <a:pt x="507" y="368"/>
                  <a:pt x="505" y="368"/>
                  <a:pt x="505" y="367"/>
                </a:cubicBezTo>
                <a:cubicBezTo>
                  <a:pt x="504" y="366"/>
                  <a:pt x="503" y="365"/>
                  <a:pt x="503" y="365"/>
                </a:cubicBezTo>
                <a:cubicBezTo>
                  <a:pt x="502" y="363"/>
                  <a:pt x="502" y="363"/>
                  <a:pt x="502" y="363"/>
                </a:cubicBezTo>
                <a:cubicBezTo>
                  <a:pt x="502" y="361"/>
                  <a:pt x="501" y="359"/>
                  <a:pt x="500" y="357"/>
                </a:cubicBezTo>
                <a:cubicBezTo>
                  <a:pt x="500" y="356"/>
                  <a:pt x="499" y="355"/>
                  <a:pt x="499" y="353"/>
                </a:cubicBezTo>
                <a:cubicBezTo>
                  <a:pt x="499" y="353"/>
                  <a:pt x="499" y="353"/>
                  <a:pt x="499" y="353"/>
                </a:cubicBezTo>
                <a:cubicBezTo>
                  <a:pt x="499" y="353"/>
                  <a:pt x="499" y="353"/>
                  <a:pt x="499" y="353"/>
                </a:cubicBezTo>
                <a:cubicBezTo>
                  <a:pt x="499" y="352"/>
                  <a:pt x="499" y="352"/>
                  <a:pt x="499" y="352"/>
                </a:cubicBezTo>
                <a:cubicBezTo>
                  <a:pt x="499" y="352"/>
                  <a:pt x="499" y="352"/>
                  <a:pt x="499" y="352"/>
                </a:cubicBezTo>
                <a:cubicBezTo>
                  <a:pt x="499" y="352"/>
                  <a:pt x="499" y="352"/>
                  <a:pt x="499" y="352"/>
                </a:cubicBezTo>
                <a:cubicBezTo>
                  <a:pt x="501" y="348"/>
                  <a:pt x="508" y="348"/>
                  <a:pt x="511" y="348"/>
                </a:cubicBezTo>
                <a:cubicBezTo>
                  <a:pt x="528" y="348"/>
                  <a:pt x="528" y="348"/>
                  <a:pt x="528" y="348"/>
                </a:cubicBezTo>
                <a:cubicBezTo>
                  <a:pt x="529" y="348"/>
                  <a:pt x="531" y="348"/>
                  <a:pt x="532" y="349"/>
                </a:cubicBezTo>
                <a:cubicBezTo>
                  <a:pt x="532" y="349"/>
                  <a:pt x="533" y="349"/>
                  <a:pt x="533" y="349"/>
                </a:cubicBezTo>
                <a:cubicBezTo>
                  <a:pt x="533" y="349"/>
                  <a:pt x="534" y="349"/>
                  <a:pt x="534" y="349"/>
                </a:cubicBezTo>
                <a:cubicBezTo>
                  <a:pt x="534" y="349"/>
                  <a:pt x="534" y="349"/>
                  <a:pt x="534" y="349"/>
                </a:cubicBezTo>
                <a:cubicBezTo>
                  <a:pt x="535" y="349"/>
                  <a:pt x="536" y="350"/>
                  <a:pt x="536" y="350"/>
                </a:cubicBezTo>
                <a:cubicBezTo>
                  <a:pt x="536" y="350"/>
                  <a:pt x="536" y="350"/>
                  <a:pt x="536" y="350"/>
                </a:cubicBezTo>
                <a:cubicBezTo>
                  <a:pt x="536" y="350"/>
                  <a:pt x="536" y="350"/>
                  <a:pt x="536" y="350"/>
                </a:cubicBezTo>
                <a:cubicBezTo>
                  <a:pt x="537" y="350"/>
                  <a:pt x="537" y="350"/>
                  <a:pt x="538" y="350"/>
                </a:cubicBezTo>
                <a:cubicBezTo>
                  <a:pt x="538" y="351"/>
                  <a:pt x="538" y="351"/>
                  <a:pt x="538" y="351"/>
                </a:cubicBezTo>
                <a:cubicBezTo>
                  <a:pt x="538" y="351"/>
                  <a:pt x="538" y="351"/>
                  <a:pt x="539" y="351"/>
                </a:cubicBezTo>
                <a:cubicBezTo>
                  <a:pt x="539" y="351"/>
                  <a:pt x="539" y="351"/>
                  <a:pt x="539" y="351"/>
                </a:cubicBezTo>
                <a:cubicBezTo>
                  <a:pt x="539" y="352"/>
                  <a:pt x="539" y="352"/>
                  <a:pt x="539" y="352"/>
                </a:cubicBezTo>
                <a:cubicBezTo>
                  <a:pt x="540" y="352"/>
                  <a:pt x="541" y="353"/>
                  <a:pt x="541" y="354"/>
                </a:cubicBezTo>
                <a:cubicBezTo>
                  <a:pt x="541" y="354"/>
                  <a:pt x="541" y="354"/>
                  <a:pt x="541" y="354"/>
                </a:cubicBezTo>
                <a:cubicBezTo>
                  <a:pt x="543" y="356"/>
                  <a:pt x="544" y="359"/>
                  <a:pt x="545" y="361"/>
                </a:cubicBezTo>
                <a:cubicBezTo>
                  <a:pt x="545" y="361"/>
                  <a:pt x="545" y="361"/>
                  <a:pt x="545" y="361"/>
                </a:cubicBezTo>
                <a:cubicBezTo>
                  <a:pt x="546" y="363"/>
                  <a:pt x="547" y="364"/>
                  <a:pt x="547" y="365"/>
                </a:cubicBezTo>
                <a:cubicBezTo>
                  <a:pt x="547" y="366"/>
                  <a:pt x="547" y="366"/>
                  <a:pt x="547" y="366"/>
                </a:cubicBezTo>
                <a:cubicBezTo>
                  <a:pt x="547" y="366"/>
                  <a:pt x="547" y="366"/>
                  <a:pt x="547" y="366"/>
                </a:cubicBezTo>
                <a:cubicBezTo>
                  <a:pt x="547" y="368"/>
                  <a:pt x="545" y="369"/>
                  <a:pt x="543" y="370"/>
                </a:cubicBezTo>
                <a:cubicBezTo>
                  <a:pt x="542" y="370"/>
                  <a:pt x="542" y="370"/>
                  <a:pt x="542" y="370"/>
                </a:cubicBezTo>
                <a:cubicBezTo>
                  <a:pt x="542" y="370"/>
                  <a:pt x="542" y="370"/>
                  <a:pt x="542" y="370"/>
                </a:cubicBezTo>
                <a:cubicBezTo>
                  <a:pt x="542" y="370"/>
                  <a:pt x="541" y="370"/>
                  <a:pt x="541" y="371"/>
                </a:cubicBezTo>
                <a:cubicBezTo>
                  <a:pt x="540" y="371"/>
                  <a:pt x="540" y="371"/>
                  <a:pt x="540" y="371"/>
                </a:cubicBezTo>
                <a:cubicBezTo>
                  <a:pt x="540" y="371"/>
                  <a:pt x="539" y="371"/>
                  <a:pt x="539" y="371"/>
                </a:cubicBezTo>
                <a:cubicBezTo>
                  <a:pt x="539" y="371"/>
                  <a:pt x="538" y="371"/>
                  <a:pt x="538" y="371"/>
                </a:cubicBezTo>
                <a:cubicBezTo>
                  <a:pt x="538" y="371"/>
                  <a:pt x="538" y="371"/>
                  <a:pt x="538" y="371"/>
                </a:cubicBezTo>
                <a:cubicBezTo>
                  <a:pt x="538" y="371"/>
                  <a:pt x="538" y="371"/>
                  <a:pt x="538" y="371"/>
                </a:cubicBezTo>
                <a:cubicBezTo>
                  <a:pt x="535" y="371"/>
                  <a:pt x="532" y="371"/>
                  <a:pt x="530" y="371"/>
                </a:cubicBezTo>
                <a:cubicBezTo>
                  <a:pt x="526" y="371"/>
                  <a:pt x="521" y="371"/>
                  <a:pt x="517" y="371"/>
                </a:cubicBezTo>
                <a:cubicBezTo>
                  <a:pt x="514" y="371"/>
                  <a:pt x="511" y="370"/>
                  <a:pt x="508" y="369"/>
                </a:cubicBezTo>
                <a:cubicBezTo>
                  <a:pt x="508" y="369"/>
                  <a:pt x="508" y="369"/>
                  <a:pt x="508" y="369"/>
                </a:cubicBezTo>
                <a:close/>
                <a:moveTo>
                  <a:pt x="519" y="405"/>
                </a:moveTo>
                <a:cubicBezTo>
                  <a:pt x="518" y="404"/>
                  <a:pt x="517" y="403"/>
                  <a:pt x="517" y="402"/>
                </a:cubicBezTo>
                <a:cubicBezTo>
                  <a:pt x="515" y="396"/>
                  <a:pt x="515" y="396"/>
                  <a:pt x="515" y="396"/>
                </a:cubicBezTo>
                <a:cubicBezTo>
                  <a:pt x="514" y="394"/>
                  <a:pt x="513" y="392"/>
                  <a:pt x="512" y="390"/>
                </a:cubicBezTo>
                <a:cubicBezTo>
                  <a:pt x="512" y="390"/>
                  <a:pt x="512" y="390"/>
                  <a:pt x="512" y="390"/>
                </a:cubicBezTo>
                <a:cubicBezTo>
                  <a:pt x="512" y="389"/>
                  <a:pt x="512" y="389"/>
                  <a:pt x="512" y="389"/>
                </a:cubicBezTo>
                <a:cubicBezTo>
                  <a:pt x="512" y="388"/>
                  <a:pt x="512" y="387"/>
                  <a:pt x="512" y="386"/>
                </a:cubicBezTo>
                <a:cubicBezTo>
                  <a:pt x="512" y="386"/>
                  <a:pt x="513" y="385"/>
                  <a:pt x="513" y="385"/>
                </a:cubicBezTo>
                <a:cubicBezTo>
                  <a:pt x="513" y="385"/>
                  <a:pt x="513" y="385"/>
                  <a:pt x="514" y="385"/>
                </a:cubicBezTo>
                <a:cubicBezTo>
                  <a:pt x="514" y="384"/>
                  <a:pt x="514" y="384"/>
                  <a:pt x="514" y="384"/>
                </a:cubicBezTo>
                <a:cubicBezTo>
                  <a:pt x="515" y="384"/>
                  <a:pt x="516" y="383"/>
                  <a:pt x="517" y="383"/>
                </a:cubicBezTo>
                <a:cubicBezTo>
                  <a:pt x="518" y="383"/>
                  <a:pt x="519" y="383"/>
                  <a:pt x="520" y="382"/>
                </a:cubicBezTo>
                <a:cubicBezTo>
                  <a:pt x="525" y="382"/>
                  <a:pt x="530" y="382"/>
                  <a:pt x="532" y="382"/>
                </a:cubicBezTo>
                <a:cubicBezTo>
                  <a:pt x="540" y="382"/>
                  <a:pt x="554" y="381"/>
                  <a:pt x="559" y="389"/>
                </a:cubicBezTo>
                <a:cubicBezTo>
                  <a:pt x="559" y="389"/>
                  <a:pt x="559" y="389"/>
                  <a:pt x="559" y="389"/>
                </a:cubicBezTo>
                <a:cubicBezTo>
                  <a:pt x="559" y="389"/>
                  <a:pt x="559" y="389"/>
                  <a:pt x="559" y="389"/>
                </a:cubicBezTo>
                <a:cubicBezTo>
                  <a:pt x="559" y="389"/>
                  <a:pt x="559" y="389"/>
                  <a:pt x="559" y="389"/>
                </a:cubicBezTo>
                <a:cubicBezTo>
                  <a:pt x="561" y="393"/>
                  <a:pt x="562" y="396"/>
                  <a:pt x="564" y="400"/>
                </a:cubicBezTo>
                <a:cubicBezTo>
                  <a:pt x="565" y="401"/>
                  <a:pt x="565" y="402"/>
                  <a:pt x="566" y="403"/>
                </a:cubicBezTo>
                <a:cubicBezTo>
                  <a:pt x="566" y="403"/>
                  <a:pt x="566" y="403"/>
                  <a:pt x="566" y="403"/>
                </a:cubicBezTo>
                <a:cubicBezTo>
                  <a:pt x="566" y="404"/>
                  <a:pt x="566" y="404"/>
                  <a:pt x="566" y="404"/>
                </a:cubicBezTo>
                <a:cubicBezTo>
                  <a:pt x="566" y="404"/>
                  <a:pt x="566" y="405"/>
                  <a:pt x="566" y="405"/>
                </a:cubicBezTo>
                <a:cubicBezTo>
                  <a:pt x="566" y="405"/>
                  <a:pt x="566" y="405"/>
                  <a:pt x="566" y="405"/>
                </a:cubicBezTo>
                <a:cubicBezTo>
                  <a:pt x="566" y="405"/>
                  <a:pt x="566" y="405"/>
                  <a:pt x="566" y="405"/>
                </a:cubicBezTo>
                <a:cubicBezTo>
                  <a:pt x="566" y="406"/>
                  <a:pt x="565" y="406"/>
                  <a:pt x="565" y="406"/>
                </a:cubicBezTo>
                <a:cubicBezTo>
                  <a:pt x="565" y="406"/>
                  <a:pt x="565" y="406"/>
                  <a:pt x="565" y="406"/>
                </a:cubicBezTo>
                <a:cubicBezTo>
                  <a:pt x="565" y="407"/>
                  <a:pt x="565" y="407"/>
                  <a:pt x="564" y="407"/>
                </a:cubicBezTo>
                <a:cubicBezTo>
                  <a:pt x="564" y="407"/>
                  <a:pt x="564" y="407"/>
                  <a:pt x="564" y="407"/>
                </a:cubicBezTo>
                <a:cubicBezTo>
                  <a:pt x="564" y="408"/>
                  <a:pt x="564" y="408"/>
                  <a:pt x="564" y="408"/>
                </a:cubicBezTo>
                <a:cubicBezTo>
                  <a:pt x="564" y="408"/>
                  <a:pt x="563" y="408"/>
                  <a:pt x="563" y="408"/>
                </a:cubicBezTo>
                <a:cubicBezTo>
                  <a:pt x="563" y="408"/>
                  <a:pt x="562" y="409"/>
                  <a:pt x="561" y="409"/>
                </a:cubicBezTo>
                <a:cubicBezTo>
                  <a:pt x="561" y="409"/>
                  <a:pt x="561" y="409"/>
                  <a:pt x="560" y="409"/>
                </a:cubicBezTo>
                <a:cubicBezTo>
                  <a:pt x="560" y="409"/>
                  <a:pt x="559" y="409"/>
                  <a:pt x="559" y="410"/>
                </a:cubicBezTo>
                <a:cubicBezTo>
                  <a:pt x="559" y="410"/>
                  <a:pt x="559" y="410"/>
                  <a:pt x="559" y="410"/>
                </a:cubicBezTo>
                <a:cubicBezTo>
                  <a:pt x="558" y="410"/>
                  <a:pt x="558" y="410"/>
                  <a:pt x="558" y="410"/>
                </a:cubicBezTo>
                <a:cubicBezTo>
                  <a:pt x="550" y="410"/>
                  <a:pt x="541" y="410"/>
                  <a:pt x="532" y="410"/>
                </a:cubicBezTo>
                <a:cubicBezTo>
                  <a:pt x="532" y="410"/>
                  <a:pt x="531" y="410"/>
                  <a:pt x="530" y="410"/>
                </a:cubicBezTo>
                <a:cubicBezTo>
                  <a:pt x="530" y="410"/>
                  <a:pt x="530" y="410"/>
                  <a:pt x="530" y="410"/>
                </a:cubicBezTo>
                <a:cubicBezTo>
                  <a:pt x="527" y="409"/>
                  <a:pt x="524" y="408"/>
                  <a:pt x="521" y="406"/>
                </a:cubicBezTo>
                <a:cubicBezTo>
                  <a:pt x="520" y="406"/>
                  <a:pt x="520" y="406"/>
                  <a:pt x="519" y="405"/>
                </a:cubicBezTo>
                <a:close/>
                <a:moveTo>
                  <a:pt x="589" y="451"/>
                </a:moveTo>
                <a:cubicBezTo>
                  <a:pt x="589" y="452"/>
                  <a:pt x="588" y="452"/>
                  <a:pt x="588" y="452"/>
                </a:cubicBezTo>
                <a:cubicBezTo>
                  <a:pt x="588" y="452"/>
                  <a:pt x="588" y="452"/>
                  <a:pt x="588" y="453"/>
                </a:cubicBezTo>
                <a:cubicBezTo>
                  <a:pt x="588" y="453"/>
                  <a:pt x="588" y="453"/>
                  <a:pt x="588" y="453"/>
                </a:cubicBezTo>
                <a:cubicBezTo>
                  <a:pt x="588" y="453"/>
                  <a:pt x="588" y="453"/>
                  <a:pt x="588" y="454"/>
                </a:cubicBezTo>
                <a:cubicBezTo>
                  <a:pt x="588" y="454"/>
                  <a:pt x="588" y="454"/>
                  <a:pt x="587" y="454"/>
                </a:cubicBezTo>
                <a:cubicBezTo>
                  <a:pt x="587" y="454"/>
                  <a:pt x="587" y="454"/>
                  <a:pt x="587" y="454"/>
                </a:cubicBezTo>
                <a:cubicBezTo>
                  <a:pt x="587" y="454"/>
                  <a:pt x="587" y="454"/>
                  <a:pt x="587" y="455"/>
                </a:cubicBezTo>
                <a:cubicBezTo>
                  <a:pt x="585" y="456"/>
                  <a:pt x="583" y="457"/>
                  <a:pt x="581" y="457"/>
                </a:cubicBezTo>
                <a:cubicBezTo>
                  <a:pt x="581" y="457"/>
                  <a:pt x="581" y="457"/>
                  <a:pt x="581" y="457"/>
                </a:cubicBezTo>
                <a:cubicBezTo>
                  <a:pt x="580" y="457"/>
                  <a:pt x="579" y="457"/>
                  <a:pt x="578" y="457"/>
                </a:cubicBezTo>
                <a:cubicBezTo>
                  <a:pt x="578" y="457"/>
                  <a:pt x="578" y="457"/>
                  <a:pt x="578" y="457"/>
                </a:cubicBezTo>
                <a:cubicBezTo>
                  <a:pt x="577" y="457"/>
                  <a:pt x="577" y="457"/>
                  <a:pt x="577" y="457"/>
                </a:cubicBezTo>
                <a:cubicBezTo>
                  <a:pt x="577" y="457"/>
                  <a:pt x="576" y="457"/>
                  <a:pt x="575" y="457"/>
                </a:cubicBezTo>
                <a:cubicBezTo>
                  <a:pt x="552" y="457"/>
                  <a:pt x="552" y="457"/>
                  <a:pt x="552" y="457"/>
                </a:cubicBezTo>
                <a:cubicBezTo>
                  <a:pt x="551" y="457"/>
                  <a:pt x="550" y="457"/>
                  <a:pt x="549" y="457"/>
                </a:cubicBezTo>
                <a:cubicBezTo>
                  <a:pt x="549" y="457"/>
                  <a:pt x="549" y="457"/>
                  <a:pt x="548" y="457"/>
                </a:cubicBezTo>
                <a:cubicBezTo>
                  <a:pt x="543" y="456"/>
                  <a:pt x="538" y="454"/>
                  <a:pt x="535" y="450"/>
                </a:cubicBezTo>
                <a:cubicBezTo>
                  <a:pt x="534" y="449"/>
                  <a:pt x="534" y="449"/>
                  <a:pt x="534" y="448"/>
                </a:cubicBezTo>
                <a:cubicBezTo>
                  <a:pt x="534" y="448"/>
                  <a:pt x="534" y="448"/>
                  <a:pt x="534" y="448"/>
                </a:cubicBezTo>
                <a:cubicBezTo>
                  <a:pt x="534" y="448"/>
                  <a:pt x="534" y="448"/>
                  <a:pt x="534" y="448"/>
                </a:cubicBezTo>
                <a:cubicBezTo>
                  <a:pt x="533" y="444"/>
                  <a:pt x="531" y="441"/>
                  <a:pt x="530" y="438"/>
                </a:cubicBezTo>
                <a:cubicBezTo>
                  <a:pt x="530" y="436"/>
                  <a:pt x="528" y="434"/>
                  <a:pt x="528" y="432"/>
                </a:cubicBezTo>
                <a:cubicBezTo>
                  <a:pt x="528" y="432"/>
                  <a:pt x="528" y="432"/>
                  <a:pt x="528" y="432"/>
                </a:cubicBezTo>
                <a:cubicBezTo>
                  <a:pt x="528" y="431"/>
                  <a:pt x="528" y="431"/>
                  <a:pt x="528" y="431"/>
                </a:cubicBezTo>
                <a:cubicBezTo>
                  <a:pt x="528" y="431"/>
                  <a:pt x="528" y="431"/>
                  <a:pt x="528" y="431"/>
                </a:cubicBezTo>
                <a:cubicBezTo>
                  <a:pt x="528" y="430"/>
                  <a:pt x="528" y="429"/>
                  <a:pt x="528" y="428"/>
                </a:cubicBezTo>
                <a:cubicBezTo>
                  <a:pt x="528" y="428"/>
                  <a:pt x="528" y="427"/>
                  <a:pt x="528" y="427"/>
                </a:cubicBezTo>
                <a:cubicBezTo>
                  <a:pt x="528" y="427"/>
                  <a:pt x="528" y="427"/>
                  <a:pt x="528" y="427"/>
                </a:cubicBezTo>
                <a:cubicBezTo>
                  <a:pt x="530" y="425"/>
                  <a:pt x="532" y="424"/>
                  <a:pt x="535" y="423"/>
                </a:cubicBezTo>
                <a:cubicBezTo>
                  <a:pt x="535" y="423"/>
                  <a:pt x="535" y="423"/>
                  <a:pt x="536" y="423"/>
                </a:cubicBezTo>
                <a:cubicBezTo>
                  <a:pt x="536" y="423"/>
                  <a:pt x="537" y="423"/>
                  <a:pt x="538" y="423"/>
                </a:cubicBezTo>
                <a:cubicBezTo>
                  <a:pt x="538" y="423"/>
                  <a:pt x="538" y="423"/>
                  <a:pt x="538" y="423"/>
                </a:cubicBezTo>
                <a:cubicBezTo>
                  <a:pt x="540" y="423"/>
                  <a:pt x="540" y="423"/>
                  <a:pt x="540" y="423"/>
                </a:cubicBezTo>
                <a:cubicBezTo>
                  <a:pt x="540" y="423"/>
                  <a:pt x="540" y="423"/>
                  <a:pt x="541" y="423"/>
                </a:cubicBezTo>
                <a:cubicBezTo>
                  <a:pt x="548" y="423"/>
                  <a:pt x="555" y="423"/>
                  <a:pt x="563" y="423"/>
                </a:cubicBezTo>
                <a:cubicBezTo>
                  <a:pt x="563" y="423"/>
                  <a:pt x="563" y="423"/>
                  <a:pt x="563" y="423"/>
                </a:cubicBezTo>
                <a:cubicBezTo>
                  <a:pt x="563" y="423"/>
                  <a:pt x="563" y="423"/>
                  <a:pt x="563" y="423"/>
                </a:cubicBezTo>
                <a:cubicBezTo>
                  <a:pt x="563" y="423"/>
                  <a:pt x="564" y="423"/>
                  <a:pt x="565" y="423"/>
                </a:cubicBezTo>
                <a:cubicBezTo>
                  <a:pt x="565" y="423"/>
                  <a:pt x="565" y="423"/>
                  <a:pt x="565" y="423"/>
                </a:cubicBezTo>
                <a:cubicBezTo>
                  <a:pt x="570" y="424"/>
                  <a:pt x="576" y="426"/>
                  <a:pt x="579" y="430"/>
                </a:cubicBezTo>
                <a:cubicBezTo>
                  <a:pt x="579" y="430"/>
                  <a:pt x="579" y="431"/>
                  <a:pt x="580" y="431"/>
                </a:cubicBezTo>
                <a:cubicBezTo>
                  <a:pt x="581" y="433"/>
                  <a:pt x="581" y="433"/>
                  <a:pt x="581" y="433"/>
                </a:cubicBezTo>
                <a:cubicBezTo>
                  <a:pt x="582" y="436"/>
                  <a:pt x="584" y="439"/>
                  <a:pt x="585" y="442"/>
                </a:cubicBezTo>
                <a:cubicBezTo>
                  <a:pt x="586" y="443"/>
                  <a:pt x="588" y="446"/>
                  <a:pt x="588" y="448"/>
                </a:cubicBezTo>
                <a:cubicBezTo>
                  <a:pt x="589" y="449"/>
                  <a:pt x="589" y="450"/>
                  <a:pt x="589" y="451"/>
                </a:cubicBezTo>
                <a:close/>
                <a:moveTo>
                  <a:pt x="594" y="406"/>
                </a:moveTo>
                <a:cubicBezTo>
                  <a:pt x="593" y="406"/>
                  <a:pt x="593" y="405"/>
                  <a:pt x="592" y="405"/>
                </a:cubicBezTo>
                <a:cubicBezTo>
                  <a:pt x="591" y="404"/>
                  <a:pt x="590" y="403"/>
                  <a:pt x="590" y="402"/>
                </a:cubicBezTo>
                <a:cubicBezTo>
                  <a:pt x="589" y="401"/>
                  <a:pt x="589" y="401"/>
                  <a:pt x="589" y="401"/>
                </a:cubicBezTo>
                <a:cubicBezTo>
                  <a:pt x="589" y="401"/>
                  <a:pt x="589" y="401"/>
                  <a:pt x="589" y="401"/>
                </a:cubicBezTo>
                <a:cubicBezTo>
                  <a:pt x="587" y="398"/>
                  <a:pt x="585" y="394"/>
                  <a:pt x="583" y="390"/>
                </a:cubicBezTo>
                <a:cubicBezTo>
                  <a:pt x="583" y="390"/>
                  <a:pt x="583" y="390"/>
                  <a:pt x="583" y="390"/>
                </a:cubicBezTo>
                <a:cubicBezTo>
                  <a:pt x="582" y="389"/>
                  <a:pt x="582" y="389"/>
                  <a:pt x="582" y="389"/>
                </a:cubicBezTo>
                <a:cubicBezTo>
                  <a:pt x="582" y="388"/>
                  <a:pt x="582" y="387"/>
                  <a:pt x="582" y="386"/>
                </a:cubicBezTo>
                <a:cubicBezTo>
                  <a:pt x="582" y="385"/>
                  <a:pt x="582" y="385"/>
                  <a:pt x="583" y="384"/>
                </a:cubicBezTo>
                <a:cubicBezTo>
                  <a:pt x="584" y="383"/>
                  <a:pt x="585" y="383"/>
                  <a:pt x="586" y="383"/>
                </a:cubicBezTo>
                <a:cubicBezTo>
                  <a:pt x="588" y="382"/>
                  <a:pt x="589" y="382"/>
                  <a:pt x="591" y="382"/>
                </a:cubicBezTo>
                <a:cubicBezTo>
                  <a:pt x="591" y="382"/>
                  <a:pt x="591" y="382"/>
                  <a:pt x="591" y="382"/>
                </a:cubicBezTo>
                <a:cubicBezTo>
                  <a:pt x="594" y="382"/>
                  <a:pt x="598" y="382"/>
                  <a:pt x="600" y="382"/>
                </a:cubicBezTo>
                <a:cubicBezTo>
                  <a:pt x="609" y="382"/>
                  <a:pt x="623" y="380"/>
                  <a:pt x="629" y="389"/>
                </a:cubicBezTo>
                <a:cubicBezTo>
                  <a:pt x="631" y="392"/>
                  <a:pt x="633" y="394"/>
                  <a:pt x="635" y="397"/>
                </a:cubicBezTo>
                <a:cubicBezTo>
                  <a:pt x="636" y="399"/>
                  <a:pt x="637" y="401"/>
                  <a:pt x="638" y="402"/>
                </a:cubicBezTo>
                <a:cubicBezTo>
                  <a:pt x="639" y="403"/>
                  <a:pt x="639" y="404"/>
                  <a:pt x="639" y="405"/>
                </a:cubicBezTo>
                <a:cubicBezTo>
                  <a:pt x="639" y="405"/>
                  <a:pt x="639" y="406"/>
                  <a:pt x="639" y="406"/>
                </a:cubicBezTo>
                <a:cubicBezTo>
                  <a:pt x="639" y="407"/>
                  <a:pt x="638" y="407"/>
                  <a:pt x="638" y="407"/>
                </a:cubicBezTo>
                <a:cubicBezTo>
                  <a:pt x="638" y="407"/>
                  <a:pt x="638" y="407"/>
                  <a:pt x="638" y="407"/>
                </a:cubicBezTo>
                <a:cubicBezTo>
                  <a:pt x="638" y="407"/>
                  <a:pt x="638" y="407"/>
                  <a:pt x="638" y="407"/>
                </a:cubicBezTo>
                <a:cubicBezTo>
                  <a:pt x="638" y="408"/>
                  <a:pt x="638" y="408"/>
                  <a:pt x="637" y="408"/>
                </a:cubicBezTo>
                <a:cubicBezTo>
                  <a:pt x="637" y="408"/>
                  <a:pt x="637" y="408"/>
                  <a:pt x="637" y="408"/>
                </a:cubicBezTo>
                <a:cubicBezTo>
                  <a:pt x="637" y="408"/>
                  <a:pt x="637" y="408"/>
                  <a:pt x="636" y="408"/>
                </a:cubicBezTo>
                <a:cubicBezTo>
                  <a:pt x="636" y="408"/>
                  <a:pt x="635" y="409"/>
                  <a:pt x="635" y="409"/>
                </a:cubicBezTo>
                <a:cubicBezTo>
                  <a:pt x="635" y="409"/>
                  <a:pt x="635" y="409"/>
                  <a:pt x="635" y="409"/>
                </a:cubicBezTo>
                <a:cubicBezTo>
                  <a:pt x="635" y="409"/>
                  <a:pt x="635" y="409"/>
                  <a:pt x="635" y="409"/>
                </a:cubicBezTo>
                <a:cubicBezTo>
                  <a:pt x="631" y="410"/>
                  <a:pt x="625" y="410"/>
                  <a:pt x="621" y="410"/>
                </a:cubicBezTo>
                <a:cubicBezTo>
                  <a:pt x="616" y="410"/>
                  <a:pt x="611" y="410"/>
                  <a:pt x="607" y="410"/>
                </a:cubicBezTo>
                <a:cubicBezTo>
                  <a:pt x="602" y="410"/>
                  <a:pt x="598" y="408"/>
                  <a:pt x="594" y="406"/>
                </a:cubicBezTo>
                <a:close/>
                <a:moveTo>
                  <a:pt x="670" y="454"/>
                </a:moveTo>
                <a:cubicBezTo>
                  <a:pt x="670" y="454"/>
                  <a:pt x="670" y="454"/>
                  <a:pt x="670" y="454"/>
                </a:cubicBezTo>
                <a:cubicBezTo>
                  <a:pt x="669" y="455"/>
                  <a:pt x="668" y="456"/>
                  <a:pt x="666" y="456"/>
                </a:cubicBezTo>
                <a:cubicBezTo>
                  <a:pt x="665" y="457"/>
                  <a:pt x="664" y="457"/>
                  <a:pt x="662" y="457"/>
                </a:cubicBezTo>
                <a:cubicBezTo>
                  <a:pt x="660" y="457"/>
                  <a:pt x="660" y="457"/>
                  <a:pt x="660" y="457"/>
                </a:cubicBezTo>
                <a:cubicBezTo>
                  <a:pt x="660" y="457"/>
                  <a:pt x="660" y="457"/>
                  <a:pt x="660" y="457"/>
                </a:cubicBezTo>
                <a:cubicBezTo>
                  <a:pt x="651" y="457"/>
                  <a:pt x="643" y="457"/>
                  <a:pt x="635" y="457"/>
                </a:cubicBezTo>
                <a:cubicBezTo>
                  <a:pt x="634" y="457"/>
                  <a:pt x="633" y="457"/>
                  <a:pt x="632" y="457"/>
                </a:cubicBezTo>
                <a:cubicBezTo>
                  <a:pt x="632" y="457"/>
                  <a:pt x="632" y="457"/>
                  <a:pt x="632" y="457"/>
                </a:cubicBezTo>
                <a:cubicBezTo>
                  <a:pt x="626" y="456"/>
                  <a:pt x="620" y="454"/>
                  <a:pt x="616" y="449"/>
                </a:cubicBezTo>
                <a:cubicBezTo>
                  <a:pt x="616" y="449"/>
                  <a:pt x="616" y="448"/>
                  <a:pt x="615" y="448"/>
                </a:cubicBezTo>
                <a:cubicBezTo>
                  <a:pt x="615" y="448"/>
                  <a:pt x="615" y="448"/>
                  <a:pt x="615" y="448"/>
                </a:cubicBezTo>
                <a:cubicBezTo>
                  <a:pt x="615" y="448"/>
                  <a:pt x="615" y="448"/>
                  <a:pt x="615" y="448"/>
                </a:cubicBezTo>
                <a:cubicBezTo>
                  <a:pt x="614" y="445"/>
                  <a:pt x="612" y="441"/>
                  <a:pt x="610" y="438"/>
                </a:cubicBezTo>
                <a:cubicBezTo>
                  <a:pt x="609" y="436"/>
                  <a:pt x="606" y="433"/>
                  <a:pt x="606" y="430"/>
                </a:cubicBezTo>
                <a:cubicBezTo>
                  <a:pt x="606" y="430"/>
                  <a:pt x="606" y="430"/>
                  <a:pt x="606" y="430"/>
                </a:cubicBezTo>
                <a:cubicBezTo>
                  <a:pt x="605" y="429"/>
                  <a:pt x="605" y="429"/>
                  <a:pt x="605" y="429"/>
                </a:cubicBezTo>
                <a:cubicBezTo>
                  <a:pt x="605" y="426"/>
                  <a:pt x="607" y="425"/>
                  <a:pt x="610" y="424"/>
                </a:cubicBezTo>
                <a:cubicBezTo>
                  <a:pt x="610" y="424"/>
                  <a:pt x="610" y="424"/>
                  <a:pt x="610" y="424"/>
                </a:cubicBezTo>
                <a:cubicBezTo>
                  <a:pt x="610" y="424"/>
                  <a:pt x="610" y="424"/>
                  <a:pt x="610" y="424"/>
                </a:cubicBezTo>
                <a:cubicBezTo>
                  <a:pt x="610" y="424"/>
                  <a:pt x="610" y="424"/>
                  <a:pt x="611" y="423"/>
                </a:cubicBezTo>
                <a:cubicBezTo>
                  <a:pt x="612" y="423"/>
                  <a:pt x="613" y="423"/>
                  <a:pt x="615" y="423"/>
                </a:cubicBezTo>
                <a:cubicBezTo>
                  <a:pt x="631" y="423"/>
                  <a:pt x="631" y="423"/>
                  <a:pt x="631" y="423"/>
                </a:cubicBezTo>
                <a:cubicBezTo>
                  <a:pt x="634" y="423"/>
                  <a:pt x="637" y="423"/>
                  <a:pt x="639" y="423"/>
                </a:cubicBezTo>
                <a:cubicBezTo>
                  <a:pt x="639" y="423"/>
                  <a:pt x="639" y="423"/>
                  <a:pt x="639" y="423"/>
                </a:cubicBezTo>
                <a:cubicBezTo>
                  <a:pt x="639" y="423"/>
                  <a:pt x="639" y="423"/>
                  <a:pt x="640" y="423"/>
                </a:cubicBezTo>
                <a:cubicBezTo>
                  <a:pt x="640" y="423"/>
                  <a:pt x="641" y="423"/>
                  <a:pt x="642" y="423"/>
                </a:cubicBezTo>
                <a:cubicBezTo>
                  <a:pt x="642" y="423"/>
                  <a:pt x="642" y="423"/>
                  <a:pt x="642" y="423"/>
                </a:cubicBezTo>
                <a:cubicBezTo>
                  <a:pt x="647" y="424"/>
                  <a:pt x="653" y="426"/>
                  <a:pt x="656" y="429"/>
                </a:cubicBezTo>
                <a:cubicBezTo>
                  <a:pt x="657" y="429"/>
                  <a:pt x="657" y="430"/>
                  <a:pt x="657" y="430"/>
                </a:cubicBezTo>
                <a:cubicBezTo>
                  <a:pt x="657" y="430"/>
                  <a:pt x="657" y="430"/>
                  <a:pt x="657" y="431"/>
                </a:cubicBezTo>
                <a:cubicBezTo>
                  <a:pt x="658" y="431"/>
                  <a:pt x="658" y="431"/>
                  <a:pt x="658" y="431"/>
                </a:cubicBezTo>
                <a:cubicBezTo>
                  <a:pt x="658" y="431"/>
                  <a:pt x="658" y="431"/>
                  <a:pt x="658" y="431"/>
                </a:cubicBezTo>
                <a:cubicBezTo>
                  <a:pt x="659" y="432"/>
                  <a:pt x="659" y="432"/>
                  <a:pt x="659" y="432"/>
                </a:cubicBezTo>
                <a:cubicBezTo>
                  <a:pt x="660" y="434"/>
                  <a:pt x="662" y="436"/>
                  <a:pt x="663" y="439"/>
                </a:cubicBezTo>
                <a:cubicBezTo>
                  <a:pt x="663" y="439"/>
                  <a:pt x="663" y="439"/>
                  <a:pt x="663" y="439"/>
                </a:cubicBezTo>
                <a:cubicBezTo>
                  <a:pt x="665" y="442"/>
                  <a:pt x="668" y="445"/>
                  <a:pt x="670" y="449"/>
                </a:cubicBezTo>
                <a:cubicBezTo>
                  <a:pt x="670" y="449"/>
                  <a:pt x="670" y="449"/>
                  <a:pt x="670" y="449"/>
                </a:cubicBezTo>
                <a:cubicBezTo>
                  <a:pt x="670" y="449"/>
                  <a:pt x="670" y="449"/>
                  <a:pt x="670" y="449"/>
                </a:cubicBezTo>
                <a:cubicBezTo>
                  <a:pt x="671" y="451"/>
                  <a:pt x="671" y="453"/>
                  <a:pt x="670" y="454"/>
                </a:cubicBezTo>
                <a:close/>
                <a:moveTo>
                  <a:pt x="729" y="79"/>
                </a:moveTo>
                <a:cubicBezTo>
                  <a:pt x="753" y="103"/>
                  <a:pt x="766" y="136"/>
                  <a:pt x="766" y="170"/>
                </a:cubicBezTo>
                <a:cubicBezTo>
                  <a:pt x="766" y="204"/>
                  <a:pt x="753" y="237"/>
                  <a:pt x="729" y="261"/>
                </a:cubicBezTo>
                <a:cubicBezTo>
                  <a:pt x="757" y="248"/>
                  <a:pt x="782" y="212"/>
                  <a:pt x="782" y="170"/>
                </a:cubicBezTo>
                <a:cubicBezTo>
                  <a:pt x="782" y="127"/>
                  <a:pt x="757" y="92"/>
                  <a:pt x="729" y="79"/>
                </a:cubicBezTo>
                <a:close/>
                <a:moveTo>
                  <a:pt x="53" y="79"/>
                </a:moveTo>
                <a:cubicBezTo>
                  <a:pt x="26" y="92"/>
                  <a:pt x="0" y="127"/>
                  <a:pt x="0" y="170"/>
                </a:cubicBezTo>
                <a:cubicBezTo>
                  <a:pt x="0" y="212"/>
                  <a:pt x="26" y="248"/>
                  <a:pt x="53" y="261"/>
                </a:cubicBezTo>
                <a:cubicBezTo>
                  <a:pt x="30" y="237"/>
                  <a:pt x="16" y="204"/>
                  <a:pt x="16" y="170"/>
                </a:cubicBezTo>
                <a:cubicBezTo>
                  <a:pt x="16" y="136"/>
                  <a:pt x="30" y="103"/>
                  <a:pt x="53" y="79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1508" name="object 16"/>
          <p:cNvSpPr txBox="1"/>
          <p:nvPr/>
        </p:nvSpPr>
        <p:spPr>
          <a:xfrm>
            <a:off x="5372418" y="2235200"/>
            <a:ext cx="1311275" cy="412750"/>
          </a:xfrm>
          <a:prstGeom prst="rect">
            <a:avLst/>
          </a:prstGeom>
          <a:noFill/>
          <a:ln w="9525">
            <a:noFill/>
          </a:ln>
        </p:spPr>
        <p:txBody>
          <a:bodyPr lIns="0" tIns="16510" rIns="0" bIns="0">
            <a:spAutoFit/>
          </a:bodyPr>
          <a:p>
            <a:pPr marL="12700">
              <a:spcBef>
                <a:spcPts val="125"/>
              </a:spcBef>
            </a:pPr>
            <a:r>
              <a:rPr lang="zh-CN" altLang="en-US" sz="25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成效</a:t>
            </a:r>
            <a:r>
              <a:rPr lang="en-US" altLang="zh-CN" sz="25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5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endParaRPr lang="zh-CN" altLang="en-US" sz="25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484" name="TextBox 30"/>
          <p:cNvSpPr txBox="1"/>
          <p:nvPr/>
        </p:nvSpPr>
        <p:spPr>
          <a:xfrm>
            <a:off x="1524000" y="330200"/>
            <a:ext cx="8086725" cy="1076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 defTabSz="913765">
              <a:buClrTx/>
              <a:buSzTx/>
              <a:defRPr/>
            </a:pPr>
            <a:r>
              <a:rPr lang="zh-CN" altLang="en-US" sz="3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三、专业建设和人才培养举措</a:t>
            </a:r>
            <a:endParaRPr lang="zh-CN" altLang="en-US" sz="32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32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黑体" panose="02010609060101010101" pitchFamily="49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28320" y="1342390"/>
            <a:ext cx="5721350" cy="737235"/>
          </a:xfrm>
          <a:prstGeom prst="rect">
            <a:avLst/>
          </a:prstGeom>
          <a:noFill/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txBody>
          <a:bodyPr wrap="square">
            <a:spAutoFit/>
          </a:bodyPr>
          <a:p>
            <a:pPr marL="457200" indent="-457200">
              <a:lnSpc>
                <a:spcPct val="150000"/>
              </a:lnSpc>
              <a:buClr>
                <a:srgbClr val="0000CC"/>
              </a:buClr>
              <a:buFont typeface="Wingdings" panose="05000000000000000000" charset="0"/>
              <a:buChar char="Ø"/>
            </a:pPr>
            <a:r>
              <a:rPr lang="zh-CN" sz="280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推动思政教育与专业教育融合</a:t>
            </a:r>
            <a:endParaRPr lang="zh-CN" sz="2800">
              <a:solidFill>
                <a:srgbClr val="0070C0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sp>
        <p:nvSpPr>
          <p:cNvPr id="32" name="任意多边形 71"/>
          <p:cNvSpPr/>
          <p:nvPr/>
        </p:nvSpPr>
        <p:spPr bwMode="auto">
          <a:xfrm flipV="1">
            <a:off x="1439545" y="3642830"/>
            <a:ext cx="1122362" cy="1265238"/>
          </a:xfrm>
          <a:custGeom>
            <a:avLst/>
            <a:gdLst>
              <a:gd name="T0" fmla="*/ 0 w 1092530"/>
              <a:gd name="T1" fmla="*/ 1068780 h 1068780"/>
              <a:gd name="T2" fmla="*/ 1092530 w 1092530"/>
              <a:gd name="T3" fmla="*/ 0 h 10687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092530" h="1068780">
                <a:moveTo>
                  <a:pt x="0" y="1068780"/>
                </a:moveTo>
                <a:lnTo>
                  <a:pt x="1092530" y="0"/>
                </a:lnTo>
              </a:path>
            </a:pathLst>
          </a:custGeom>
          <a:ln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style>
          <a:lnRef idx="3">
            <a:srgbClr val="1B8BB1"/>
          </a:lnRef>
          <a:fillRef idx="0">
            <a:srgbClr val="1B8BB1"/>
          </a:fillRef>
          <a:effectRef idx="2">
            <a:srgbClr val="1B8BB1"/>
          </a:effectRef>
          <a:fontRef idx="minor">
            <a:srgbClr val="C2C1C1"/>
          </a:fontRef>
        </p:style>
        <p:txBody>
          <a:bodyPr anchor="ctr"/>
          <a:lstStyle/>
          <a:p>
            <a:endParaRPr lang="zh-CN" altLang="en-US"/>
          </a:p>
        </p:txBody>
      </p:sp>
      <p:sp>
        <p:nvSpPr>
          <p:cNvPr id="19" name="圆角矩形 24"/>
          <p:cNvSpPr>
            <a:spLocks noChangeArrowheads="1"/>
          </p:cNvSpPr>
          <p:nvPr/>
        </p:nvSpPr>
        <p:spPr bwMode="auto">
          <a:xfrm>
            <a:off x="3944620" y="2449348"/>
            <a:ext cx="4410075" cy="1127125"/>
          </a:xfrm>
          <a:prstGeom prst="roundRect">
            <a:avLst>
              <a:gd name="adj" fmla="val 9991"/>
            </a:avLst>
          </a:prstGeom>
          <a:solidFill>
            <a:schemeClr val="accent3">
              <a:lumMod val="20000"/>
              <a:lumOff val="80000"/>
              <a:alpha val="49000"/>
            </a:schemeClr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style>
          <a:lnRef idx="2">
            <a:srgbClr val="21A3D0"/>
          </a:lnRef>
          <a:fillRef idx="1">
            <a:srgbClr val="21A3D0"/>
          </a:fillRef>
          <a:effectRef idx="0">
            <a:srgbClr val="21A3D0"/>
          </a:effectRef>
          <a:fontRef idx="minor">
            <a:srgbClr val="C2C1C1"/>
          </a:fontRef>
        </p:style>
        <p:txBody>
          <a:bodyPr anchor="ctr"/>
          <a:lstStyle>
            <a:lvl1pPr marL="342900" indent="-342900" eaLnBrk="0" hangingPunct="0">
              <a:defRPr>
                <a:solidFill>
                  <a:srgbClr val="C2C1C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rgbClr val="C2C1C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rgbClr val="C2C1C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rgbClr val="C2C1C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rgbClr val="C2C1C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C2C1C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C2C1C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C2C1C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C2C1C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lvl="2" eaLnBrk="1" hangingPunct="1"/>
            <a:endParaRPr lang="zh-CN" altLang="en-US">
              <a:solidFill>
                <a:srgbClr val="3399FF"/>
              </a:solidFill>
            </a:endParaRPr>
          </a:p>
        </p:txBody>
      </p:sp>
      <p:sp>
        <p:nvSpPr>
          <p:cNvPr id="20" name="TextBox 32"/>
          <p:cNvSpPr txBox="1">
            <a:spLocks noChangeArrowheads="1"/>
          </p:cNvSpPr>
          <p:nvPr/>
        </p:nvSpPr>
        <p:spPr bwMode="auto">
          <a:xfrm>
            <a:off x="4413885" y="2416810"/>
            <a:ext cx="3940810" cy="1127125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rgbClr val="21A3D0"/>
          </a:lnRef>
          <a:fillRef idx="1">
            <a:srgbClr val="21A3D0"/>
          </a:fillRef>
          <a:effectRef idx="0">
            <a:srgbClr val="21A3D0"/>
          </a:effectRef>
          <a:fontRef idx="minor">
            <a:srgbClr val="C2C1C1"/>
          </a:fontRef>
        </p:style>
        <p:txBody>
          <a:bodyPr anchor="ctr"/>
          <a:lstStyle>
            <a:lvl1pPr eaLnBrk="0" hangingPunct="0">
              <a:defRPr>
                <a:solidFill>
                  <a:srgbClr val="C2C1C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rgbClr val="C2C1C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rgbClr val="C2C1C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rgbClr val="C2C1C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rgbClr val="C2C1C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C2C1C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C2C1C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C2C1C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C2C1C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zh-CN" altLang="en-US" sz="2000" b="1" dirty="0" smtClean="0">
                <a:solidFill>
                  <a:schemeClr val="tx1"/>
                </a:solidFill>
                <a:ea typeface="微软雅黑" panose="020B0503020204020204" pitchFamily="34" charset="-122"/>
              </a:rPr>
              <a:t>开展“思政课教师大练兵”活动</a:t>
            </a:r>
            <a:endParaRPr lang="zh-CN" altLang="en-US" sz="2000" b="1" dirty="0" smtClean="0">
              <a:solidFill>
                <a:schemeClr val="tx1"/>
              </a:solidFill>
              <a:ea typeface="微软雅黑" panose="020B0503020204020204" pitchFamily="34" charset="-122"/>
            </a:endParaRPr>
          </a:p>
          <a:p>
            <a:pPr algn="ctr" eaLnBrk="1" hangingPunct="1">
              <a:lnSpc>
                <a:spcPct val="150000"/>
              </a:lnSpc>
            </a:pPr>
            <a:r>
              <a:rPr lang="zh-CN" altLang="en-US" sz="2000" b="1" dirty="0" smtClean="0">
                <a:solidFill>
                  <a:schemeClr val="tx1"/>
                </a:solidFill>
                <a:ea typeface="微软雅黑" panose="020B0503020204020204" pitchFamily="34" charset="-122"/>
              </a:rPr>
              <a:t>启动“课程思政”教育教学改革</a:t>
            </a:r>
            <a:endParaRPr lang="zh-CN" altLang="en-US" sz="2000" b="1" dirty="0" smtClean="0">
              <a:solidFill>
                <a:schemeClr val="tx1"/>
              </a:solidFill>
              <a:ea typeface="微软雅黑" panose="020B0503020204020204" pitchFamily="34" charset="-122"/>
            </a:endParaRPr>
          </a:p>
        </p:txBody>
      </p:sp>
      <p:sp>
        <p:nvSpPr>
          <p:cNvPr id="21" name="圆角矩形 57"/>
          <p:cNvSpPr>
            <a:spLocks noChangeArrowheads="1"/>
          </p:cNvSpPr>
          <p:nvPr/>
        </p:nvSpPr>
        <p:spPr bwMode="auto">
          <a:xfrm>
            <a:off x="3944620" y="4286720"/>
            <a:ext cx="4410075" cy="1127125"/>
          </a:xfrm>
          <a:prstGeom prst="roundRect">
            <a:avLst>
              <a:gd name="adj" fmla="val 9991"/>
            </a:avLst>
          </a:prstGeom>
          <a:solidFill>
            <a:schemeClr val="accent3">
              <a:lumMod val="20000"/>
              <a:lumOff val="80000"/>
              <a:alpha val="39000"/>
            </a:schemeClr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style>
          <a:lnRef idx="2">
            <a:srgbClr val="21A3D0"/>
          </a:lnRef>
          <a:fillRef idx="1">
            <a:srgbClr val="21A3D0"/>
          </a:fillRef>
          <a:effectRef idx="0">
            <a:srgbClr val="21A3D0"/>
          </a:effectRef>
          <a:fontRef idx="minor">
            <a:srgbClr val="C2C1C1"/>
          </a:fontRef>
        </p:style>
        <p:txBody>
          <a:bodyPr anchor="ctr"/>
          <a:lstStyle>
            <a:lvl1pPr marL="342900" indent="-342900" eaLnBrk="0" hangingPunct="0">
              <a:defRPr>
                <a:solidFill>
                  <a:srgbClr val="C2C1C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rgbClr val="C2C1C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rgbClr val="C2C1C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rgbClr val="C2C1C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rgbClr val="C2C1C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C2C1C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C2C1C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C2C1C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C2C1C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lvl="2" eaLnBrk="1" hangingPunct="1"/>
            <a:endParaRPr lang="zh-CN" altLang="en-US"/>
          </a:p>
        </p:txBody>
      </p:sp>
      <p:sp>
        <p:nvSpPr>
          <p:cNvPr id="22" name="TextBox 58"/>
          <p:cNvSpPr txBox="1">
            <a:spLocks noChangeArrowheads="1"/>
          </p:cNvSpPr>
          <p:nvPr/>
        </p:nvSpPr>
        <p:spPr bwMode="auto">
          <a:xfrm>
            <a:off x="4516755" y="4277360"/>
            <a:ext cx="3837940" cy="957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rgbClr val="C2C1C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rgbClr val="C2C1C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rgbClr val="C2C1C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rgbClr val="C2C1C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rgbClr val="C2C1C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C2C1C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C2C1C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C2C1C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C2C1C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>
              <a:lnSpc>
                <a:spcPct val="130000"/>
              </a:lnSpc>
            </a:pPr>
            <a:r>
              <a:rPr lang="zh-CN" altLang="en-US" sz="2000" b="1" dirty="0" smtClean="0">
                <a:solidFill>
                  <a:schemeClr val="tx1"/>
                </a:solidFill>
                <a:ea typeface="微软雅黑" panose="020B0503020204020204" pitchFamily="34" charset="-122"/>
              </a:rPr>
              <a:t>实施</a:t>
            </a:r>
            <a:r>
              <a:rPr lang="en-US" altLang="zh-CN" sz="2000" b="1" dirty="0" smtClean="0">
                <a:solidFill>
                  <a:schemeClr val="tx1"/>
                </a:solidFill>
                <a:ea typeface="微软雅黑" panose="020B0503020204020204" pitchFamily="34" charset="-122"/>
              </a:rPr>
              <a:t>《</a:t>
            </a:r>
            <a:r>
              <a:rPr lang="zh-CN" altLang="en-US" sz="2000" b="1" dirty="0" smtClean="0">
                <a:solidFill>
                  <a:schemeClr val="tx1"/>
                </a:solidFill>
                <a:ea typeface="微软雅黑" panose="020B0503020204020204" pitchFamily="34" charset="-122"/>
              </a:rPr>
              <a:t>课程思政工作实施方案</a:t>
            </a:r>
            <a:r>
              <a:rPr lang="en-US" altLang="zh-CN" sz="2000" b="1" dirty="0" smtClean="0">
                <a:solidFill>
                  <a:schemeClr val="tx1"/>
                </a:solidFill>
                <a:ea typeface="微软雅黑" panose="020B0503020204020204" pitchFamily="34" charset="-122"/>
              </a:rPr>
              <a:t>》</a:t>
            </a:r>
            <a:endParaRPr lang="zh-CN" altLang="en-US" sz="2000" b="1" dirty="0" smtClean="0">
              <a:solidFill>
                <a:schemeClr val="tx1"/>
              </a:solidFill>
              <a:ea typeface="微软雅黑" panose="020B0503020204020204" pitchFamily="34" charset="-122"/>
            </a:endParaRPr>
          </a:p>
          <a:p>
            <a:pPr algn="l" eaLnBrk="1" hangingPunct="1">
              <a:lnSpc>
                <a:spcPct val="130000"/>
              </a:lnSpc>
            </a:pPr>
            <a:r>
              <a:rPr lang="zh-CN" altLang="en-US" sz="2000" b="1" dirty="0" smtClean="0">
                <a:solidFill>
                  <a:schemeClr val="tx1"/>
                </a:solidFill>
                <a:ea typeface="微软雅黑" panose="020B0503020204020204" pitchFamily="34" charset="-122"/>
              </a:rPr>
              <a:t>全面推进各项改革工作</a:t>
            </a:r>
            <a:endParaRPr lang="zh-CN" altLang="en-US" sz="2000" b="1" dirty="0" smtClean="0">
              <a:solidFill>
                <a:schemeClr val="tx1"/>
              </a:solidFill>
              <a:ea typeface="微软雅黑" panose="020B0503020204020204" pitchFamily="34" charset="-122"/>
            </a:endParaRPr>
          </a:p>
        </p:txBody>
      </p:sp>
      <p:sp>
        <p:nvSpPr>
          <p:cNvPr id="24" name="TextBox 22"/>
          <p:cNvSpPr txBox="1">
            <a:spLocks noChangeArrowheads="1"/>
          </p:cNvSpPr>
          <p:nvPr/>
        </p:nvSpPr>
        <p:spPr bwMode="auto">
          <a:xfrm>
            <a:off x="2467610" y="2823845"/>
            <a:ext cx="2018665" cy="509270"/>
          </a:xfrm>
          <a:prstGeom prst="rect">
            <a:avLst/>
          </a:prstGeom>
          <a:gradFill>
            <a:gsLst>
              <a:gs pos="0">
                <a:srgbClr val="007BD3"/>
              </a:gs>
              <a:gs pos="100000">
                <a:srgbClr val="034373"/>
              </a:gs>
            </a:gsLst>
            <a:lin ang="5400000" scaled="0"/>
          </a:gra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0">
            <a:srgbClr val="ABCEE4"/>
          </a:lnRef>
          <a:fillRef idx="3">
            <a:srgbClr val="ABCEE4"/>
          </a:fillRef>
          <a:effectRef idx="3">
            <a:srgbClr val="ABCEE4"/>
          </a:effectRef>
          <a:fontRef idx="minor">
            <a:srgbClr val="21A3D0"/>
          </a:fontRef>
        </p:style>
        <p:txBody>
          <a:bodyPr anchor="ctr"/>
          <a:lstStyle>
            <a:lvl1pPr eaLnBrk="0" hangingPunct="0">
              <a:defRPr>
                <a:solidFill>
                  <a:srgbClr val="C2C1C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rgbClr val="C2C1C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rgbClr val="C2C1C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rgbClr val="C2C1C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rgbClr val="C2C1C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C2C1C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C2C1C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C2C1C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C2C1C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“大练兵”活动</a:t>
            </a:r>
            <a:endParaRPr lang="zh-CN" altLang="en-US" sz="20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1" name="任意多边形 69"/>
          <p:cNvSpPr/>
          <p:nvPr/>
        </p:nvSpPr>
        <p:spPr bwMode="auto">
          <a:xfrm>
            <a:off x="1345565" y="3013545"/>
            <a:ext cx="1122362" cy="1263650"/>
          </a:xfrm>
          <a:custGeom>
            <a:avLst/>
            <a:gdLst>
              <a:gd name="T0" fmla="*/ 0 w 1092530"/>
              <a:gd name="T1" fmla="*/ 1068780 h 1068780"/>
              <a:gd name="T2" fmla="*/ 1092530 w 1092530"/>
              <a:gd name="T3" fmla="*/ 0 h 106878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092530" h="1068780">
                <a:moveTo>
                  <a:pt x="0" y="1068780"/>
                </a:moveTo>
                <a:lnTo>
                  <a:pt x="1092530" y="0"/>
                </a:lnTo>
              </a:path>
            </a:pathLst>
          </a:custGeom>
          <a:ln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style>
          <a:lnRef idx="3">
            <a:srgbClr val="1B8BB1"/>
          </a:lnRef>
          <a:fillRef idx="0">
            <a:srgbClr val="1B8BB1"/>
          </a:fillRef>
          <a:effectRef idx="2">
            <a:srgbClr val="1B8BB1"/>
          </a:effectRef>
          <a:fontRef idx="minor">
            <a:srgbClr val="C2C1C1"/>
          </a:fontRef>
        </p:style>
        <p:txBody>
          <a:bodyPr anchor="ctr"/>
          <a:lstStyle/>
          <a:p>
            <a:endParaRPr lang="zh-CN" altLang="en-US"/>
          </a:p>
        </p:txBody>
      </p:sp>
      <p:sp>
        <p:nvSpPr>
          <p:cNvPr id="33" name="椭圆 72"/>
          <p:cNvSpPr>
            <a:spLocks noChangeArrowheads="1"/>
          </p:cNvSpPr>
          <p:nvPr/>
        </p:nvSpPr>
        <p:spPr bwMode="auto">
          <a:xfrm>
            <a:off x="634047" y="3256750"/>
            <a:ext cx="1387475" cy="1385888"/>
          </a:xfrm>
          <a:prstGeom prst="ellipse">
            <a:avLst/>
          </a:prstGeom>
          <a:gradFill>
            <a:gsLst>
              <a:gs pos="0">
                <a:srgbClr val="012D86"/>
              </a:gs>
              <a:gs pos="100000">
                <a:srgbClr val="0E2557"/>
              </a:gs>
            </a:gsLst>
            <a:lin ang="5400000" scaled="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rgbClr val="C2C1C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rgbClr val="C2C1C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rgbClr val="C2C1C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rgbClr val="C2C1C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rgbClr val="C2C1C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C2C1C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C2C1C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C2C1C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C2C1C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400" b="1" dirty="0" smtClean="0">
                <a:solidFill>
                  <a:srgbClr val="F8F8F8"/>
                </a:solidFill>
                <a:ea typeface="微软雅黑" panose="020B0503020204020204" pitchFamily="34" charset="-122"/>
              </a:rPr>
              <a:t>课程思政</a:t>
            </a:r>
            <a:endParaRPr lang="zh-CN" altLang="en-US" sz="2400" b="1" dirty="0">
              <a:solidFill>
                <a:srgbClr val="F8F8F8"/>
              </a:solidFill>
              <a:ea typeface="微软雅黑" panose="020B0503020204020204" pitchFamily="34" charset="-122"/>
            </a:endParaRPr>
          </a:p>
        </p:txBody>
      </p:sp>
      <p:sp>
        <p:nvSpPr>
          <p:cNvPr id="37" name="TextBox 22"/>
          <p:cNvSpPr txBox="1">
            <a:spLocks noChangeArrowheads="1"/>
          </p:cNvSpPr>
          <p:nvPr/>
        </p:nvSpPr>
        <p:spPr bwMode="auto">
          <a:xfrm>
            <a:off x="2466975" y="4682490"/>
            <a:ext cx="2018665" cy="468630"/>
          </a:xfrm>
          <a:prstGeom prst="rect">
            <a:avLst/>
          </a:prstGeom>
          <a:gradFill>
            <a:gsLst>
              <a:gs pos="0">
                <a:srgbClr val="007BD3"/>
              </a:gs>
              <a:gs pos="100000">
                <a:srgbClr val="034373"/>
              </a:gs>
            </a:gsLst>
            <a:lin ang="5400000" scaled="0"/>
          </a:gra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0">
            <a:srgbClr val="ABCEE4"/>
          </a:lnRef>
          <a:fillRef idx="3">
            <a:srgbClr val="ABCEE4"/>
          </a:fillRef>
          <a:effectRef idx="3">
            <a:srgbClr val="ABCEE4"/>
          </a:effectRef>
          <a:fontRef idx="minor">
            <a:srgbClr val="21A3D0"/>
          </a:fontRef>
        </p:style>
        <p:txBody>
          <a:bodyPr anchor="ctr"/>
          <a:lstStyle>
            <a:lvl1pPr eaLnBrk="0" hangingPunct="0">
              <a:defRPr>
                <a:solidFill>
                  <a:srgbClr val="C2C1C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rgbClr val="C2C1C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rgbClr val="C2C1C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rgbClr val="C2C1C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rgbClr val="C2C1C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C2C1C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C2C1C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C2C1C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C2C1C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zh-CN" sz="2000" b="1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工作方案</a:t>
            </a:r>
            <a:endParaRPr lang="zh-CN" altLang="zh-CN" sz="2000" b="1" dirty="0" smtClean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33806" name="Picture 14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"/>
          <a:srcRect l="18601"/>
          <a:stretch>
            <a:fillRect/>
          </a:stretch>
        </p:blipFill>
        <p:spPr bwMode="auto">
          <a:xfrm>
            <a:off x="8595360" y="1741805"/>
            <a:ext cx="3139440" cy="2000250"/>
          </a:xfrm>
          <a:prstGeom prst="rect">
            <a:avLst/>
          </a:prstGeom>
          <a:noFill/>
          <a:ln w="12700" cmpd="sng">
            <a:solidFill>
              <a:schemeClr val="accent1">
                <a:shade val="50000"/>
              </a:schemeClr>
            </a:solidFill>
            <a:prstDash val="solid"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4" name="Picture 20"/>
          <p:cNvPicPr>
            <a:picLocks noChangeAspect="1" noChangeArrowheads="1"/>
          </p:cNvPicPr>
          <p:nvPr/>
        </p:nvPicPr>
        <p:blipFill>
          <a:blip r:embed="rId3"/>
          <a:srcRect l="48734" t="4589" b="16053"/>
          <a:stretch>
            <a:fillRect/>
          </a:stretch>
        </p:blipFill>
        <p:spPr bwMode="auto">
          <a:xfrm>
            <a:off x="8678545" y="4076700"/>
            <a:ext cx="3133090" cy="2180590"/>
          </a:xfrm>
          <a:prstGeom prst="rect">
            <a:avLst/>
          </a:prstGeom>
          <a:noFill/>
          <a:ln w="12700" cmpd="sng">
            <a:solidFill>
              <a:schemeClr val="accent1">
                <a:shade val="50000"/>
              </a:schemeClr>
            </a:solidFill>
            <a:prstDash val="solid"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6631" name="组合 1"/>
          <p:cNvGrpSpPr/>
          <p:nvPr/>
        </p:nvGrpSpPr>
        <p:grpSpPr>
          <a:xfrm>
            <a:off x="1501775" y="5613527"/>
            <a:ext cx="7560310" cy="930190"/>
            <a:chOff x="3925" y="8238"/>
            <a:chExt cx="13305" cy="1822"/>
          </a:xfrm>
        </p:grpSpPr>
        <p:sp>
          <p:nvSpPr>
            <p:cNvPr id="11" name="AutoShape 5"/>
            <p:cNvSpPr>
              <a:spLocks noChangeArrowheads="1"/>
            </p:cNvSpPr>
            <p:nvPr/>
          </p:nvSpPr>
          <p:spPr bwMode="gray">
            <a:xfrm>
              <a:off x="3925" y="8238"/>
              <a:ext cx="12175" cy="1802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>
                    <a:gamma/>
                    <a:tint val="51373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6633" name="AutoShape 6"/>
            <p:cNvSpPr/>
            <p:nvPr/>
          </p:nvSpPr>
          <p:spPr>
            <a:xfrm>
              <a:off x="4140" y="8378"/>
              <a:ext cx="1882" cy="1682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rgbClr val="0066CC"/>
                </a:gs>
                <a:gs pos="100000">
                  <a:srgbClr val="00478E"/>
                </a:gs>
              </a:gsLst>
              <a:lin ang="5400000" scaled="1"/>
              <a:tileRect/>
            </a:gra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 anchorCtr="0"/>
            <a:p>
              <a:pPr algn="ctr"/>
              <a:endParaRPr lang="zh-CN" altLang="en-US" sz="2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26634" name="Text Box 17">
              <a:hlinkClick r:id="rId4" action="ppaction://hlinkpres?slideindex=1&amp;slidetitle="/>
            </p:cNvPr>
            <p:cNvSpPr txBox="1"/>
            <p:nvPr/>
          </p:nvSpPr>
          <p:spPr>
            <a:xfrm>
              <a:off x="4235" y="8661"/>
              <a:ext cx="1690" cy="1384"/>
            </a:xfrm>
            <a:prstGeom prst="rect">
              <a:avLst/>
            </a:prstGeom>
            <a:solidFill>
              <a:srgbClr val="FFFFFF"/>
            </a:solidFill>
            <a:ln w="9525">
              <a:noFill/>
            </a:ln>
          </p:spPr>
          <p:txBody>
            <a:bodyPr anchor="t" anchorCtr="0">
              <a:spAutoFit/>
            </a:bodyPr>
            <a:p>
              <a:pPr algn="ctr"/>
              <a:r>
                <a:rPr lang="zh-CN" altLang="en-US" sz="2000" dirty="0">
                  <a:solidFill>
                    <a:srgbClr val="0000C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思政案例集</a:t>
              </a:r>
              <a:endParaRPr lang="zh-CN" altLang="en-US" sz="2000" dirty="0">
                <a:solidFill>
                  <a:srgbClr val="0000CC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6635" name="Rectangle 11"/>
            <p:cNvSpPr/>
            <p:nvPr/>
          </p:nvSpPr>
          <p:spPr>
            <a:xfrm>
              <a:off x="6022" y="8299"/>
              <a:ext cx="11208" cy="169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pPr eaLnBrk="0" hangingPunct="0">
                <a:lnSpc>
                  <a:spcPct val="140000"/>
                </a:lnSpc>
              </a:pPr>
              <a:r>
                <a:rPr lang="zh-CN" sz="1800" b="1" dirty="0">
                  <a:solidFill>
                    <a:srgbClr val="0000C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立项</a:t>
              </a:r>
              <a:r>
                <a:rPr lang="en-US" altLang="zh-CN" sz="1800" b="1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sym typeface="+mn-ea"/>
                </a:rPr>
                <a:t>28</a:t>
              </a:r>
              <a:r>
                <a:rPr lang="zh-CN" sz="1800" b="1" dirty="0">
                  <a:solidFill>
                    <a:srgbClr val="0000C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门课程思政示范课程</a:t>
              </a:r>
              <a:endParaRPr lang="zh-CN" sz="1800" b="1" dirty="0">
                <a:solidFill>
                  <a:srgbClr val="0000CC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eaLnBrk="0" hangingPunct="0">
                <a:lnSpc>
                  <a:spcPct val="140000"/>
                </a:lnSpc>
              </a:pPr>
              <a:r>
                <a:rPr lang="zh-CN" sz="1800" b="1" dirty="0">
                  <a:solidFill>
                    <a:srgbClr val="0000C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实现课程思政全覆盖，形成</a:t>
              </a:r>
              <a:r>
                <a:rPr lang="en-US" altLang="zh-CN" sz="1800" b="1" dirty="0">
                  <a:solidFill>
                    <a:srgbClr val="0000C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“</a:t>
              </a:r>
              <a:r>
                <a:rPr lang="zh-CN" altLang="en-US" sz="1800" b="1" dirty="0">
                  <a:solidFill>
                    <a:srgbClr val="0000C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林学院课程思政案例集</a:t>
              </a:r>
              <a:r>
                <a:rPr lang="en-US" altLang="zh-CN" sz="1800" b="1" dirty="0">
                  <a:solidFill>
                    <a:srgbClr val="0000C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”</a:t>
              </a:r>
              <a:endParaRPr lang="zh-CN" altLang="en-US" sz="1800" b="1" dirty="0">
                <a:solidFill>
                  <a:srgbClr val="0000CC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 spd="slow">
    <p:cover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507" name="Freeform 10"/>
          <p:cNvSpPr>
            <a:spLocks noEditPoints="1"/>
          </p:cNvSpPr>
          <p:nvPr/>
        </p:nvSpPr>
        <p:spPr>
          <a:xfrm>
            <a:off x="1143000" y="4429125"/>
            <a:ext cx="828675" cy="392113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pathLst>
              <a:path w="782" h="493">
                <a:moveTo>
                  <a:pt x="111" y="206"/>
                </a:moveTo>
                <a:cubicBezTo>
                  <a:pt x="91" y="187"/>
                  <a:pt x="91" y="152"/>
                  <a:pt x="111" y="134"/>
                </a:cubicBezTo>
                <a:cubicBezTo>
                  <a:pt x="97" y="136"/>
                  <a:pt x="84" y="151"/>
                  <a:pt x="84" y="170"/>
                </a:cubicBezTo>
                <a:cubicBezTo>
                  <a:pt x="84" y="188"/>
                  <a:pt x="97" y="203"/>
                  <a:pt x="111" y="206"/>
                </a:cubicBezTo>
                <a:close/>
                <a:moveTo>
                  <a:pt x="698" y="170"/>
                </a:moveTo>
                <a:cubicBezTo>
                  <a:pt x="698" y="151"/>
                  <a:pt x="685" y="136"/>
                  <a:pt x="671" y="134"/>
                </a:cubicBezTo>
                <a:cubicBezTo>
                  <a:pt x="691" y="152"/>
                  <a:pt x="691" y="187"/>
                  <a:pt x="671" y="206"/>
                </a:cubicBezTo>
                <a:cubicBezTo>
                  <a:pt x="685" y="203"/>
                  <a:pt x="698" y="188"/>
                  <a:pt x="698" y="170"/>
                </a:cubicBezTo>
                <a:close/>
                <a:moveTo>
                  <a:pt x="696" y="232"/>
                </a:moveTo>
                <a:cubicBezTo>
                  <a:pt x="716" y="224"/>
                  <a:pt x="737" y="200"/>
                  <a:pt x="737" y="170"/>
                </a:cubicBezTo>
                <a:cubicBezTo>
                  <a:pt x="737" y="139"/>
                  <a:pt x="716" y="115"/>
                  <a:pt x="696" y="108"/>
                </a:cubicBezTo>
                <a:cubicBezTo>
                  <a:pt x="712" y="124"/>
                  <a:pt x="723" y="147"/>
                  <a:pt x="723" y="170"/>
                </a:cubicBezTo>
                <a:cubicBezTo>
                  <a:pt x="723" y="193"/>
                  <a:pt x="712" y="215"/>
                  <a:pt x="696" y="232"/>
                </a:cubicBezTo>
                <a:close/>
                <a:moveTo>
                  <a:pt x="87" y="232"/>
                </a:moveTo>
                <a:cubicBezTo>
                  <a:pt x="70" y="215"/>
                  <a:pt x="59" y="193"/>
                  <a:pt x="59" y="170"/>
                </a:cubicBezTo>
                <a:cubicBezTo>
                  <a:pt x="59" y="147"/>
                  <a:pt x="70" y="124"/>
                  <a:pt x="87" y="108"/>
                </a:cubicBezTo>
                <a:cubicBezTo>
                  <a:pt x="66" y="115"/>
                  <a:pt x="45" y="139"/>
                  <a:pt x="46" y="170"/>
                </a:cubicBezTo>
                <a:cubicBezTo>
                  <a:pt x="45" y="200"/>
                  <a:pt x="66" y="224"/>
                  <a:pt x="87" y="232"/>
                </a:cubicBezTo>
                <a:close/>
                <a:moveTo>
                  <a:pt x="714" y="448"/>
                </a:moveTo>
                <a:cubicBezTo>
                  <a:pt x="706" y="438"/>
                  <a:pt x="697" y="428"/>
                  <a:pt x="689" y="419"/>
                </a:cubicBezTo>
                <a:cubicBezTo>
                  <a:pt x="671" y="397"/>
                  <a:pt x="653" y="376"/>
                  <a:pt x="635" y="355"/>
                </a:cubicBezTo>
                <a:cubicBezTo>
                  <a:pt x="634" y="354"/>
                  <a:pt x="633" y="353"/>
                  <a:pt x="632" y="352"/>
                </a:cubicBezTo>
                <a:cubicBezTo>
                  <a:pt x="629" y="347"/>
                  <a:pt x="623" y="345"/>
                  <a:pt x="617" y="343"/>
                </a:cubicBezTo>
                <a:cubicBezTo>
                  <a:pt x="612" y="341"/>
                  <a:pt x="606" y="339"/>
                  <a:pt x="599" y="339"/>
                </a:cubicBezTo>
                <a:cubicBezTo>
                  <a:pt x="621" y="333"/>
                  <a:pt x="637" y="314"/>
                  <a:pt x="637" y="291"/>
                </a:cubicBezTo>
                <a:cubicBezTo>
                  <a:pt x="637" y="50"/>
                  <a:pt x="637" y="50"/>
                  <a:pt x="637" y="50"/>
                </a:cubicBezTo>
                <a:cubicBezTo>
                  <a:pt x="637" y="22"/>
                  <a:pt x="614" y="0"/>
                  <a:pt x="587" y="0"/>
                </a:cubicBezTo>
                <a:cubicBezTo>
                  <a:pt x="195" y="0"/>
                  <a:pt x="195" y="0"/>
                  <a:pt x="195" y="0"/>
                </a:cubicBezTo>
                <a:cubicBezTo>
                  <a:pt x="168" y="0"/>
                  <a:pt x="145" y="22"/>
                  <a:pt x="145" y="50"/>
                </a:cubicBezTo>
                <a:cubicBezTo>
                  <a:pt x="145" y="291"/>
                  <a:pt x="145" y="291"/>
                  <a:pt x="145" y="291"/>
                </a:cubicBezTo>
                <a:cubicBezTo>
                  <a:pt x="145" y="314"/>
                  <a:pt x="161" y="334"/>
                  <a:pt x="183" y="339"/>
                </a:cubicBezTo>
                <a:cubicBezTo>
                  <a:pt x="171" y="340"/>
                  <a:pt x="157" y="344"/>
                  <a:pt x="149" y="354"/>
                </a:cubicBezTo>
                <a:cubicBezTo>
                  <a:pt x="143" y="361"/>
                  <a:pt x="136" y="369"/>
                  <a:pt x="130" y="377"/>
                </a:cubicBezTo>
                <a:cubicBezTo>
                  <a:pt x="111" y="399"/>
                  <a:pt x="91" y="422"/>
                  <a:pt x="72" y="446"/>
                </a:cubicBezTo>
                <a:cubicBezTo>
                  <a:pt x="67" y="451"/>
                  <a:pt x="58" y="459"/>
                  <a:pt x="58" y="467"/>
                </a:cubicBezTo>
                <a:cubicBezTo>
                  <a:pt x="58" y="489"/>
                  <a:pt x="58" y="478"/>
                  <a:pt x="58" y="478"/>
                </a:cubicBezTo>
                <a:cubicBezTo>
                  <a:pt x="58" y="481"/>
                  <a:pt x="59" y="483"/>
                  <a:pt x="60" y="485"/>
                </a:cubicBezTo>
                <a:cubicBezTo>
                  <a:pt x="65" y="492"/>
                  <a:pt x="75" y="493"/>
                  <a:pt x="83" y="493"/>
                </a:cubicBezTo>
                <a:cubicBezTo>
                  <a:pt x="94" y="493"/>
                  <a:pt x="667" y="493"/>
                  <a:pt x="684" y="493"/>
                </a:cubicBezTo>
                <a:cubicBezTo>
                  <a:pt x="693" y="493"/>
                  <a:pt x="702" y="492"/>
                  <a:pt x="711" y="490"/>
                </a:cubicBezTo>
                <a:cubicBezTo>
                  <a:pt x="716" y="489"/>
                  <a:pt x="723" y="486"/>
                  <a:pt x="724" y="479"/>
                </a:cubicBezTo>
                <a:cubicBezTo>
                  <a:pt x="724" y="456"/>
                  <a:pt x="724" y="467"/>
                  <a:pt x="724" y="467"/>
                </a:cubicBezTo>
                <a:cubicBezTo>
                  <a:pt x="725" y="462"/>
                  <a:pt x="722" y="457"/>
                  <a:pt x="718" y="453"/>
                </a:cubicBezTo>
                <a:cubicBezTo>
                  <a:pt x="717" y="451"/>
                  <a:pt x="715" y="449"/>
                  <a:pt x="714" y="448"/>
                </a:cubicBezTo>
                <a:close/>
                <a:moveTo>
                  <a:pt x="164" y="299"/>
                </a:moveTo>
                <a:cubicBezTo>
                  <a:pt x="164" y="64"/>
                  <a:pt x="164" y="53"/>
                  <a:pt x="164" y="53"/>
                </a:cubicBezTo>
                <a:cubicBezTo>
                  <a:pt x="164" y="39"/>
                  <a:pt x="175" y="16"/>
                  <a:pt x="189" y="16"/>
                </a:cubicBezTo>
                <a:cubicBezTo>
                  <a:pt x="570" y="16"/>
                  <a:pt x="593" y="16"/>
                  <a:pt x="593" y="16"/>
                </a:cubicBezTo>
                <a:cubicBezTo>
                  <a:pt x="607" y="16"/>
                  <a:pt x="618" y="39"/>
                  <a:pt x="618" y="53"/>
                </a:cubicBezTo>
                <a:cubicBezTo>
                  <a:pt x="618" y="268"/>
                  <a:pt x="618" y="299"/>
                  <a:pt x="618" y="299"/>
                </a:cubicBezTo>
                <a:cubicBezTo>
                  <a:pt x="618" y="313"/>
                  <a:pt x="607" y="325"/>
                  <a:pt x="593" y="325"/>
                </a:cubicBezTo>
                <a:cubicBezTo>
                  <a:pt x="212" y="325"/>
                  <a:pt x="189" y="325"/>
                  <a:pt x="189" y="325"/>
                </a:cubicBezTo>
                <a:cubicBezTo>
                  <a:pt x="175" y="325"/>
                  <a:pt x="164" y="302"/>
                  <a:pt x="164" y="287"/>
                </a:cubicBezTo>
                <a:lnTo>
                  <a:pt x="164" y="299"/>
                </a:lnTo>
                <a:close/>
                <a:moveTo>
                  <a:pt x="613" y="367"/>
                </a:moveTo>
                <a:cubicBezTo>
                  <a:pt x="613" y="367"/>
                  <a:pt x="613" y="368"/>
                  <a:pt x="612" y="369"/>
                </a:cubicBezTo>
                <a:cubicBezTo>
                  <a:pt x="612" y="369"/>
                  <a:pt x="612" y="369"/>
                  <a:pt x="612" y="369"/>
                </a:cubicBezTo>
                <a:cubicBezTo>
                  <a:pt x="612" y="369"/>
                  <a:pt x="612" y="369"/>
                  <a:pt x="612" y="369"/>
                </a:cubicBezTo>
                <a:cubicBezTo>
                  <a:pt x="612" y="369"/>
                  <a:pt x="612" y="369"/>
                  <a:pt x="612" y="369"/>
                </a:cubicBezTo>
                <a:cubicBezTo>
                  <a:pt x="612" y="369"/>
                  <a:pt x="612" y="369"/>
                  <a:pt x="611" y="369"/>
                </a:cubicBezTo>
                <a:cubicBezTo>
                  <a:pt x="611" y="369"/>
                  <a:pt x="611" y="369"/>
                  <a:pt x="611" y="369"/>
                </a:cubicBezTo>
                <a:cubicBezTo>
                  <a:pt x="611" y="369"/>
                  <a:pt x="611" y="369"/>
                  <a:pt x="610" y="369"/>
                </a:cubicBezTo>
                <a:cubicBezTo>
                  <a:pt x="608" y="371"/>
                  <a:pt x="604" y="371"/>
                  <a:pt x="600" y="371"/>
                </a:cubicBezTo>
                <a:cubicBezTo>
                  <a:pt x="584" y="371"/>
                  <a:pt x="584" y="371"/>
                  <a:pt x="584" y="371"/>
                </a:cubicBezTo>
                <a:cubicBezTo>
                  <a:pt x="580" y="371"/>
                  <a:pt x="577" y="370"/>
                  <a:pt x="574" y="369"/>
                </a:cubicBezTo>
                <a:cubicBezTo>
                  <a:pt x="573" y="368"/>
                  <a:pt x="572" y="367"/>
                  <a:pt x="571" y="367"/>
                </a:cubicBezTo>
                <a:cubicBezTo>
                  <a:pt x="570" y="366"/>
                  <a:pt x="569" y="365"/>
                  <a:pt x="569" y="365"/>
                </a:cubicBezTo>
                <a:cubicBezTo>
                  <a:pt x="568" y="363"/>
                  <a:pt x="568" y="363"/>
                  <a:pt x="568" y="363"/>
                </a:cubicBezTo>
                <a:cubicBezTo>
                  <a:pt x="566" y="360"/>
                  <a:pt x="564" y="357"/>
                  <a:pt x="563" y="354"/>
                </a:cubicBezTo>
                <a:cubicBezTo>
                  <a:pt x="561" y="351"/>
                  <a:pt x="563" y="350"/>
                  <a:pt x="565" y="349"/>
                </a:cubicBezTo>
                <a:cubicBezTo>
                  <a:pt x="565" y="349"/>
                  <a:pt x="566" y="349"/>
                  <a:pt x="566" y="349"/>
                </a:cubicBezTo>
                <a:cubicBezTo>
                  <a:pt x="567" y="348"/>
                  <a:pt x="569" y="348"/>
                  <a:pt x="570" y="348"/>
                </a:cubicBezTo>
                <a:cubicBezTo>
                  <a:pt x="573" y="348"/>
                  <a:pt x="573" y="348"/>
                  <a:pt x="573" y="348"/>
                </a:cubicBezTo>
                <a:cubicBezTo>
                  <a:pt x="573" y="348"/>
                  <a:pt x="573" y="348"/>
                  <a:pt x="573" y="348"/>
                </a:cubicBezTo>
                <a:cubicBezTo>
                  <a:pt x="577" y="348"/>
                  <a:pt x="581" y="348"/>
                  <a:pt x="586" y="348"/>
                </a:cubicBezTo>
                <a:cubicBezTo>
                  <a:pt x="586" y="348"/>
                  <a:pt x="586" y="348"/>
                  <a:pt x="586" y="348"/>
                </a:cubicBezTo>
                <a:cubicBezTo>
                  <a:pt x="590" y="348"/>
                  <a:pt x="590" y="348"/>
                  <a:pt x="590" y="348"/>
                </a:cubicBezTo>
                <a:cubicBezTo>
                  <a:pt x="592" y="348"/>
                  <a:pt x="594" y="348"/>
                  <a:pt x="595" y="348"/>
                </a:cubicBezTo>
                <a:cubicBezTo>
                  <a:pt x="596" y="349"/>
                  <a:pt x="597" y="349"/>
                  <a:pt x="598" y="349"/>
                </a:cubicBezTo>
                <a:cubicBezTo>
                  <a:pt x="598" y="349"/>
                  <a:pt x="598" y="349"/>
                  <a:pt x="598" y="349"/>
                </a:cubicBezTo>
                <a:cubicBezTo>
                  <a:pt x="598" y="350"/>
                  <a:pt x="598" y="350"/>
                  <a:pt x="599" y="350"/>
                </a:cubicBezTo>
                <a:cubicBezTo>
                  <a:pt x="599" y="350"/>
                  <a:pt x="599" y="350"/>
                  <a:pt x="599" y="350"/>
                </a:cubicBezTo>
                <a:cubicBezTo>
                  <a:pt x="600" y="350"/>
                  <a:pt x="602" y="351"/>
                  <a:pt x="603" y="351"/>
                </a:cubicBezTo>
                <a:cubicBezTo>
                  <a:pt x="604" y="352"/>
                  <a:pt x="604" y="353"/>
                  <a:pt x="605" y="354"/>
                </a:cubicBezTo>
                <a:cubicBezTo>
                  <a:pt x="608" y="359"/>
                  <a:pt x="608" y="359"/>
                  <a:pt x="608" y="359"/>
                </a:cubicBezTo>
                <a:cubicBezTo>
                  <a:pt x="609" y="360"/>
                  <a:pt x="611" y="362"/>
                  <a:pt x="612" y="364"/>
                </a:cubicBezTo>
                <a:cubicBezTo>
                  <a:pt x="612" y="364"/>
                  <a:pt x="612" y="364"/>
                  <a:pt x="612" y="364"/>
                </a:cubicBezTo>
                <a:cubicBezTo>
                  <a:pt x="613" y="365"/>
                  <a:pt x="613" y="366"/>
                  <a:pt x="613" y="367"/>
                </a:cubicBezTo>
                <a:close/>
                <a:moveTo>
                  <a:pt x="410" y="363"/>
                </a:moveTo>
                <a:cubicBezTo>
                  <a:pt x="410" y="364"/>
                  <a:pt x="410" y="364"/>
                  <a:pt x="410" y="365"/>
                </a:cubicBezTo>
                <a:cubicBezTo>
                  <a:pt x="406" y="371"/>
                  <a:pt x="392" y="369"/>
                  <a:pt x="386" y="369"/>
                </a:cubicBezTo>
                <a:cubicBezTo>
                  <a:pt x="383" y="369"/>
                  <a:pt x="380" y="369"/>
                  <a:pt x="377" y="369"/>
                </a:cubicBezTo>
                <a:cubicBezTo>
                  <a:pt x="374" y="369"/>
                  <a:pt x="370" y="369"/>
                  <a:pt x="367" y="367"/>
                </a:cubicBezTo>
                <a:cubicBezTo>
                  <a:pt x="367" y="367"/>
                  <a:pt x="367" y="367"/>
                  <a:pt x="367" y="367"/>
                </a:cubicBezTo>
                <a:cubicBezTo>
                  <a:pt x="367" y="366"/>
                  <a:pt x="367" y="366"/>
                  <a:pt x="367" y="366"/>
                </a:cubicBezTo>
                <a:cubicBezTo>
                  <a:pt x="366" y="366"/>
                  <a:pt x="366" y="366"/>
                  <a:pt x="366" y="366"/>
                </a:cubicBezTo>
                <a:cubicBezTo>
                  <a:pt x="366" y="366"/>
                  <a:pt x="366" y="366"/>
                  <a:pt x="366" y="366"/>
                </a:cubicBezTo>
                <a:cubicBezTo>
                  <a:pt x="366" y="366"/>
                  <a:pt x="366" y="366"/>
                  <a:pt x="366" y="366"/>
                </a:cubicBezTo>
                <a:cubicBezTo>
                  <a:pt x="366" y="365"/>
                  <a:pt x="366" y="365"/>
                  <a:pt x="366" y="365"/>
                </a:cubicBezTo>
                <a:cubicBezTo>
                  <a:pt x="366" y="364"/>
                  <a:pt x="366" y="364"/>
                  <a:pt x="366" y="363"/>
                </a:cubicBezTo>
                <a:cubicBezTo>
                  <a:pt x="366" y="363"/>
                  <a:pt x="366" y="363"/>
                  <a:pt x="366" y="363"/>
                </a:cubicBezTo>
                <a:cubicBezTo>
                  <a:pt x="366" y="362"/>
                  <a:pt x="366" y="361"/>
                  <a:pt x="366" y="361"/>
                </a:cubicBezTo>
                <a:cubicBezTo>
                  <a:pt x="366" y="360"/>
                  <a:pt x="366" y="360"/>
                  <a:pt x="366" y="360"/>
                </a:cubicBezTo>
                <a:cubicBezTo>
                  <a:pt x="366" y="358"/>
                  <a:pt x="366" y="355"/>
                  <a:pt x="367" y="353"/>
                </a:cubicBezTo>
                <a:cubicBezTo>
                  <a:pt x="367" y="352"/>
                  <a:pt x="367" y="352"/>
                  <a:pt x="367" y="352"/>
                </a:cubicBezTo>
                <a:cubicBezTo>
                  <a:pt x="367" y="352"/>
                  <a:pt x="367" y="351"/>
                  <a:pt x="368" y="350"/>
                </a:cubicBezTo>
                <a:cubicBezTo>
                  <a:pt x="369" y="350"/>
                  <a:pt x="369" y="349"/>
                  <a:pt x="370" y="349"/>
                </a:cubicBezTo>
                <a:cubicBezTo>
                  <a:pt x="370" y="349"/>
                  <a:pt x="370" y="349"/>
                  <a:pt x="370" y="349"/>
                </a:cubicBezTo>
                <a:cubicBezTo>
                  <a:pt x="370" y="349"/>
                  <a:pt x="370" y="348"/>
                  <a:pt x="370" y="348"/>
                </a:cubicBezTo>
                <a:cubicBezTo>
                  <a:pt x="370" y="348"/>
                  <a:pt x="371" y="348"/>
                  <a:pt x="371" y="348"/>
                </a:cubicBezTo>
                <a:cubicBezTo>
                  <a:pt x="371" y="348"/>
                  <a:pt x="371" y="348"/>
                  <a:pt x="371" y="348"/>
                </a:cubicBezTo>
                <a:cubicBezTo>
                  <a:pt x="371" y="348"/>
                  <a:pt x="372" y="348"/>
                  <a:pt x="372" y="348"/>
                </a:cubicBezTo>
                <a:cubicBezTo>
                  <a:pt x="372" y="348"/>
                  <a:pt x="372" y="348"/>
                  <a:pt x="373" y="348"/>
                </a:cubicBezTo>
                <a:cubicBezTo>
                  <a:pt x="373" y="347"/>
                  <a:pt x="373" y="347"/>
                  <a:pt x="374" y="347"/>
                </a:cubicBezTo>
                <a:cubicBezTo>
                  <a:pt x="374" y="347"/>
                  <a:pt x="374" y="347"/>
                  <a:pt x="374" y="347"/>
                </a:cubicBezTo>
                <a:cubicBezTo>
                  <a:pt x="374" y="347"/>
                  <a:pt x="374" y="347"/>
                  <a:pt x="374" y="347"/>
                </a:cubicBezTo>
                <a:cubicBezTo>
                  <a:pt x="375" y="347"/>
                  <a:pt x="375" y="347"/>
                  <a:pt x="375" y="347"/>
                </a:cubicBezTo>
                <a:cubicBezTo>
                  <a:pt x="376" y="347"/>
                  <a:pt x="377" y="347"/>
                  <a:pt x="378" y="347"/>
                </a:cubicBezTo>
                <a:cubicBezTo>
                  <a:pt x="379" y="347"/>
                  <a:pt x="379" y="347"/>
                  <a:pt x="379" y="347"/>
                </a:cubicBezTo>
                <a:cubicBezTo>
                  <a:pt x="380" y="347"/>
                  <a:pt x="382" y="347"/>
                  <a:pt x="383" y="347"/>
                </a:cubicBezTo>
                <a:cubicBezTo>
                  <a:pt x="399" y="347"/>
                  <a:pt x="399" y="347"/>
                  <a:pt x="399" y="347"/>
                </a:cubicBezTo>
                <a:cubicBezTo>
                  <a:pt x="399" y="347"/>
                  <a:pt x="399" y="347"/>
                  <a:pt x="400" y="347"/>
                </a:cubicBezTo>
                <a:cubicBezTo>
                  <a:pt x="400" y="347"/>
                  <a:pt x="400" y="347"/>
                  <a:pt x="400" y="347"/>
                </a:cubicBezTo>
                <a:cubicBezTo>
                  <a:pt x="401" y="347"/>
                  <a:pt x="401" y="347"/>
                  <a:pt x="402" y="347"/>
                </a:cubicBezTo>
                <a:cubicBezTo>
                  <a:pt x="405" y="347"/>
                  <a:pt x="408" y="348"/>
                  <a:pt x="409" y="351"/>
                </a:cubicBezTo>
                <a:cubicBezTo>
                  <a:pt x="410" y="351"/>
                  <a:pt x="410" y="351"/>
                  <a:pt x="410" y="351"/>
                </a:cubicBezTo>
                <a:cubicBezTo>
                  <a:pt x="410" y="351"/>
                  <a:pt x="410" y="351"/>
                  <a:pt x="410" y="351"/>
                </a:cubicBezTo>
                <a:cubicBezTo>
                  <a:pt x="411" y="355"/>
                  <a:pt x="410" y="359"/>
                  <a:pt x="410" y="362"/>
                </a:cubicBezTo>
                <a:cubicBezTo>
                  <a:pt x="410" y="363"/>
                  <a:pt x="410" y="363"/>
                  <a:pt x="410" y="363"/>
                </a:cubicBezTo>
                <a:cubicBezTo>
                  <a:pt x="410" y="363"/>
                  <a:pt x="410" y="363"/>
                  <a:pt x="410" y="363"/>
                </a:cubicBezTo>
                <a:close/>
                <a:moveTo>
                  <a:pt x="387" y="381"/>
                </a:moveTo>
                <a:cubicBezTo>
                  <a:pt x="393" y="381"/>
                  <a:pt x="407" y="380"/>
                  <a:pt x="410" y="386"/>
                </a:cubicBezTo>
                <a:cubicBezTo>
                  <a:pt x="410" y="387"/>
                  <a:pt x="411" y="387"/>
                  <a:pt x="411" y="388"/>
                </a:cubicBezTo>
                <a:cubicBezTo>
                  <a:pt x="411" y="395"/>
                  <a:pt x="411" y="395"/>
                  <a:pt x="411" y="395"/>
                </a:cubicBezTo>
                <a:cubicBezTo>
                  <a:pt x="411" y="397"/>
                  <a:pt x="411" y="399"/>
                  <a:pt x="411" y="401"/>
                </a:cubicBezTo>
                <a:cubicBezTo>
                  <a:pt x="411" y="401"/>
                  <a:pt x="411" y="401"/>
                  <a:pt x="411" y="401"/>
                </a:cubicBezTo>
                <a:cubicBezTo>
                  <a:pt x="411" y="402"/>
                  <a:pt x="411" y="402"/>
                  <a:pt x="411" y="402"/>
                </a:cubicBezTo>
                <a:cubicBezTo>
                  <a:pt x="411" y="402"/>
                  <a:pt x="410" y="404"/>
                  <a:pt x="410" y="404"/>
                </a:cubicBezTo>
                <a:cubicBezTo>
                  <a:pt x="409" y="405"/>
                  <a:pt x="409" y="405"/>
                  <a:pt x="409" y="405"/>
                </a:cubicBezTo>
                <a:cubicBezTo>
                  <a:pt x="409" y="405"/>
                  <a:pt x="409" y="405"/>
                  <a:pt x="409" y="406"/>
                </a:cubicBezTo>
                <a:cubicBezTo>
                  <a:pt x="409" y="406"/>
                  <a:pt x="409" y="406"/>
                  <a:pt x="409" y="406"/>
                </a:cubicBezTo>
                <a:cubicBezTo>
                  <a:pt x="407" y="407"/>
                  <a:pt x="405" y="408"/>
                  <a:pt x="403" y="409"/>
                </a:cubicBezTo>
                <a:cubicBezTo>
                  <a:pt x="403" y="409"/>
                  <a:pt x="403" y="409"/>
                  <a:pt x="403" y="409"/>
                </a:cubicBezTo>
                <a:cubicBezTo>
                  <a:pt x="403" y="409"/>
                  <a:pt x="403" y="409"/>
                  <a:pt x="403" y="409"/>
                </a:cubicBezTo>
                <a:cubicBezTo>
                  <a:pt x="402" y="409"/>
                  <a:pt x="401" y="409"/>
                  <a:pt x="401" y="409"/>
                </a:cubicBezTo>
                <a:cubicBezTo>
                  <a:pt x="400" y="409"/>
                  <a:pt x="400" y="409"/>
                  <a:pt x="400" y="409"/>
                </a:cubicBezTo>
                <a:cubicBezTo>
                  <a:pt x="399" y="409"/>
                  <a:pt x="398" y="409"/>
                  <a:pt x="398" y="409"/>
                </a:cubicBezTo>
                <a:cubicBezTo>
                  <a:pt x="398" y="409"/>
                  <a:pt x="398" y="409"/>
                  <a:pt x="398" y="409"/>
                </a:cubicBezTo>
                <a:cubicBezTo>
                  <a:pt x="373" y="409"/>
                  <a:pt x="373" y="409"/>
                  <a:pt x="373" y="409"/>
                </a:cubicBezTo>
                <a:cubicBezTo>
                  <a:pt x="371" y="409"/>
                  <a:pt x="367" y="409"/>
                  <a:pt x="364" y="407"/>
                </a:cubicBezTo>
                <a:cubicBezTo>
                  <a:pt x="364" y="407"/>
                  <a:pt x="364" y="407"/>
                  <a:pt x="364" y="407"/>
                </a:cubicBezTo>
                <a:cubicBezTo>
                  <a:pt x="364" y="407"/>
                  <a:pt x="364" y="407"/>
                  <a:pt x="364" y="407"/>
                </a:cubicBezTo>
                <a:cubicBezTo>
                  <a:pt x="364" y="407"/>
                  <a:pt x="364" y="406"/>
                  <a:pt x="363" y="406"/>
                </a:cubicBezTo>
                <a:cubicBezTo>
                  <a:pt x="363" y="406"/>
                  <a:pt x="362" y="405"/>
                  <a:pt x="362" y="405"/>
                </a:cubicBezTo>
                <a:cubicBezTo>
                  <a:pt x="362" y="405"/>
                  <a:pt x="362" y="405"/>
                  <a:pt x="362" y="404"/>
                </a:cubicBezTo>
                <a:cubicBezTo>
                  <a:pt x="362" y="404"/>
                  <a:pt x="361" y="403"/>
                  <a:pt x="361" y="402"/>
                </a:cubicBezTo>
                <a:cubicBezTo>
                  <a:pt x="362" y="400"/>
                  <a:pt x="362" y="400"/>
                  <a:pt x="362" y="400"/>
                </a:cubicBezTo>
                <a:cubicBezTo>
                  <a:pt x="362" y="400"/>
                  <a:pt x="362" y="400"/>
                  <a:pt x="362" y="400"/>
                </a:cubicBezTo>
                <a:cubicBezTo>
                  <a:pt x="362" y="396"/>
                  <a:pt x="362" y="392"/>
                  <a:pt x="363" y="388"/>
                </a:cubicBezTo>
                <a:cubicBezTo>
                  <a:pt x="363" y="388"/>
                  <a:pt x="363" y="388"/>
                  <a:pt x="363" y="388"/>
                </a:cubicBezTo>
                <a:cubicBezTo>
                  <a:pt x="363" y="388"/>
                  <a:pt x="363" y="388"/>
                  <a:pt x="363" y="388"/>
                </a:cubicBezTo>
                <a:cubicBezTo>
                  <a:pt x="364" y="379"/>
                  <a:pt x="381" y="381"/>
                  <a:pt x="387" y="381"/>
                </a:cubicBezTo>
                <a:close/>
                <a:moveTo>
                  <a:pt x="289" y="407"/>
                </a:moveTo>
                <a:cubicBezTo>
                  <a:pt x="289" y="407"/>
                  <a:pt x="289" y="407"/>
                  <a:pt x="288" y="406"/>
                </a:cubicBezTo>
                <a:cubicBezTo>
                  <a:pt x="288" y="406"/>
                  <a:pt x="288" y="405"/>
                  <a:pt x="287" y="405"/>
                </a:cubicBezTo>
                <a:cubicBezTo>
                  <a:pt x="287" y="405"/>
                  <a:pt x="287" y="405"/>
                  <a:pt x="287" y="405"/>
                </a:cubicBezTo>
                <a:cubicBezTo>
                  <a:pt x="287" y="404"/>
                  <a:pt x="287" y="403"/>
                  <a:pt x="287" y="402"/>
                </a:cubicBezTo>
                <a:cubicBezTo>
                  <a:pt x="288" y="400"/>
                  <a:pt x="288" y="400"/>
                  <a:pt x="288" y="400"/>
                </a:cubicBezTo>
                <a:cubicBezTo>
                  <a:pt x="288" y="400"/>
                  <a:pt x="288" y="400"/>
                  <a:pt x="288" y="400"/>
                </a:cubicBezTo>
                <a:cubicBezTo>
                  <a:pt x="288" y="400"/>
                  <a:pt x="288" y="399"/>
                  <a:pt x="288" y="399"/>
                </a:cubicBezTo>
                <a:cubicBezTo>
                  <a:pt x="291" y="388"/>
                  <a:pt x="291" y="388"/>
                  <a:pt x="291" y="388"/>
                </a:cubicBezTo>
                <a:cubicBezTo>
                  <a:pt x="291" y="388"/>
                  <a:pt x="291" y="388"/>
                  <a:pt x="292" y="388"/>
                </a:cubicBezTo>
                <a:cubicBezTo>
                  <a:pt x="295" y="380"/>
                  <a:pt x="310" y="381"/>
                  <a:pt x="317" y="381"/>
                </a:cubicBezTo>
                <a:cubicBezTo>
                  <a:pt x="320" y="381"/>
                  <a:pt x="325" y="381"/>
                  <a:pt x="330" y="381"/>
                </a:cubicBezTo>
                <a:cubicBezTo>
                  <a:pt x="331" y="382"/>
                  <a:pt x="332" y="382"/>
                  <a:pt x="333" y="382"/>
                </a:cubicBezTo>
                <a:cubicBezTo>
                  <a:pt x="333" y="382"/>
                  <a:pt x="333" y="382"/>
                  <a:pt x="333" y="382"/>
                </a:cubicBezTo>
                <a:cubicBezTo>
                  <a:pt x="335" y="383"/>
                  <a:pt x="337" y="384"/>
                  <a:pt x="338" y="385"/>
                </a:cubicBezTo>
                <a:cubicBezTo>
                  <a:pt x="338" y="385"/>
                  <a:pt x="338" y="385"/>
                  <a:pt x="338" y="385"/>
                </a:cubicBezTo>
                <a:cubicBezTo>
                  <a:pt x="338" y="386"/>
                  <a:pt x="338" y="386"/>
                  <a:pt x="338" y="386"/>
                </a:cubicBezTo>
                <a:cubicBezTo>
                  <a:pt x="338" y="386"/>
                  <a:pt x="338" y="386"/>
                  <a:pt x="338" y="386"/>
                </a:cubicBezTo>
                <a:cubicBezTo>
                  <a:pt x="339" y="387"/>
                  <a:pt x="339" y="388"/>
                  <a:pt x="339" y="388"/>
                </a:cubicBezTo>
                <a:cubicBezTo>
                  <a:pt x="339" y="389"/>
                  <a:pt x="339" y="389"/>
                  <a:pt x="339" y="389"/>
                </a:cubicBezTo>
                <a:cubicBezTo>
                  <a:pt x="339" y="389"/>
                  <a:pt x="339" y="389"/>
                  <a:pt x="339" y="389"/>
                </a:cubicBezTo>
                <a:cubicBezTo>
                  <a:pt x="338" y="391"/>
                  <a:pt x="338" y="393"/>
                  <a:pt x="338" y="395"/>
                </a:cubicBezTo>
                <a:cubicBezTo>
                  <a:pt x="336" y="402"/>
                  <a:pt x="336" y="402"/>
                  <a:pt x="336" y="402"/>
                </a:cubicBezTo>
                <a:cubicBezTo>
                  <a:pt x="336" y="403"/>
                  <a:pt x="336" y="404"/>
                  <a:pt x="335" y="404"/>
                </a:cubicBezTo>
                <a:cubicBezTo>
                  <a:pt x="335" y="405"/>
                  <a:pt x="335" y="405"/>
                  <a:pt x="335" y="405"/>
                </a:cubicBezTo>
                <a:cubicBezTo>
                  <a:pt x="335" y="405"/>
                  <a:pt x="334" y="405"/>
                  <a:pt x="334" y="405"/>
                </a:cubicBezTo>
                <a:cubicBezTo>
                  <a:pt x="334" y="405"/>
                  <a:pt x="334" y="406"/>
                  <a:pt x="334" y="406"/>
                </a:cubicBezTo>
                <a:cubicBezTo>
                  <a:pt x="332" y="407"/>
                  <a:pt x="329" y="408"/>
                  <a:pt x="327" y="409"/>
                </a:cubicBezTo>
                <a:cubicBezTo>
                  <a:pt x="327" y="409"/>
                  <a:pt x="327" y="409"/>
                  <a:pt x="327" y="409"/>
                </a:cubicBezTo>
                <a:cubicBezTo>
                  <a:pt x="327" y="409"/>
                  <a:pt x="327" y="409"/>
                  <a:pt x="327" y="409"/>
                </a:cubicBezTo>
                <a:cubicBezTo>
                  <a:pt x="327" y="409"/>
                  <a:pt x="326" y="409"/>
                  <a:pt x="325" y="409"/>
                </a:cubicBezTo>
                <a:cubicBezTo>
                  <a:pt x="325" y="409"/>
                  <a:pt x="325" y="409"/>
                  <a:pt x="324" y="409"/>
                </a:cubicBezTo>
                <a:cubicBezTo>
                  <a:pt x="324" y="409"/>
                  <a:pt x="323" y="409"/>
                  <a:pt x="322" y="409"/>
                </a:cubicBezTo>
                <a:cubicBezTo>
                  <a:pt x="322" y="409"/>
                  <a:pt x="322" y="409"/>
                  <a:pt x="322" y="409"/>
                </a:cubicBezTo>
                <a:cubicBezTo>
                  <a:pt x="298" y="409"/>
                  <a:pt x="298" y="409"/>
                  <a:pt x="298" y="409"/>
                </a:cubicBezTo>
                <a:cubicBezTo>
                  <a:pt x="295" y="409"/>
                  <a:pt x="292" y="409"/>
                  <a:pt x="289" y="407"/>
                </a:cubicBezTo>
                <a:cubicBezTo>
                  <a:pt x="289" y="407"/>
                  <a:pt x="289" y="407"/>
                  <a:pt x="289" y="407"/>
                </a:cubicBezTo>
                <a:close/>
                <a:moveTo>
                  <a:pt x="320" y="369"/>
                </a:moveTo>
                <a:cubicBezTo>
                  <a:pt x="316" y="369"/>
                  <a:pt x="312" y="369"/>
                  <a:pt x="309" y="369"/>
                </a:cubicBezTo>
                <a:cubicBezTo>
                  <a:pt x="306" y="369"/>
                  <a:pt x="301" y="369"/>
                  <a:pt x="299" y="366"/>
                </a:cubicBezTo>
                <a:cubicBezTo>
                  <a:pt x="299" y="365"/>
                  <a:pt x="299" y="365"/>
                  <a:pt x="299" y="365"/>
                </a:cubicBezTo>
                <a:cubicBezTo>
                  <a:pt x="299" y="365"/>
                  <a:pt x="299" y="364"/>
                  <a:pt x="299" y="364"/>
                </a:cubicBezTo>
                <a:cubicBezTo>
                  <a:pt x="299" y="364"/>
                  <a:pt x="299" y="364"/>
                  <a:pt x="299" y="363"/>
                </a:cubicBezTo>
                <a:cubicBezTo>
                  <a:pt x="299" y="363"/>
                  <a:pt x="299" y="363"/>
                  <a:pt x="299" y="363"/>
                </a:cubicBezTo>
                <a:cubicBezTo>
                  <a:pt x="299" y="363"/>
                  <a:pt x="299" y="363"/>
                  <a:pt x="299" y="363"/>
                </a:cubicBezTo>
                <a:cubicBezTo>
                  <a:pt x="299" y="362"/>
                  <a:pt x="299" y="361"/>
                  <a:pt x="300" y="361"/>
                </a:cubicBezTo>
                <a:cubicBezTo>
                  <a:pt x="300" y="358"/>
                  <a:pt x="301" y="355"/>
                  <a:pt x="302" y="353"/>
                </a:cubicBezTo>
                <a:cubicBezTo>
                  <a:pt x="302" y="353"/>
                  <a:pt x="302" y="353"/>
                  <a:pt x="302" y="353"/>
                </a:cubicBezTo>
                <a:cubicBezTo>
                  <a:pt x="302" y="352"/>
                  <a:pt x="303" y="351"/>
                  <a:pt x="303" y="350"/>
                </a:cubicBezTo>
                <a:cubicBezTo>
                  <a:pt x="304" y="350"/>
                  <a:pt x="304" y="350"/>
                  <a:pt x="305" y="349"/>
                </a:cubicBezTo>
                <a:cubicBezTo>
                  <a:pt x="306" y="348"/>
                  <a:pt x="308" y="348"/>
                  <a:pt x="310" y="347"/>
                </a:cubicBezTo>
                <a:cubicBezTo>
                  <a:pt x="310" y="347"/>
                  <a:pt x="310" y="347"/>
                  <a:pt x="310" y="347"/>
                </a:cubicBezTo>
                <a:cubicBezTo>
                  <a:pt x="312" y="347"/>
                  <a:pt x="313" y="347"/>
                  <a:pt x="315" y="347"/>
                </a:cubicBezTo>
                <a:cubicBezTo>
                  <a:pt x="317" y="347"/>
                  <a:pt x="317" y="347"/>
                  <a:pt x="317" y="347"/>
                </a:cubicBezTo>
                <a:cubicBezTo>
                  <a:pt x="317" y="347"/>
                  <a:pt x="318" y="347"/>
                  <a:pt x="319" y="347"/>
                </a:cubicBezTo>
                <a:cubicBezTo>
                  <a:pt x="323" y="347"/>
                  <a:pt x="328" y="347"/>
                  <a:pt x="332" y="347"/>
                </a:cubicBezTo>
                <a:cubicBezTo>
                  <a:pt x="333" y="347"/>
                  <a:pt x="334" y="347"/>
                  <a:pt x="334" y="347"/>
                </a:cubicBezTo>
                <a:cubicBezTo>
                  <a:pt x="335" y="347"/>
                  <a:pt x="335" y="347"/>
                  <a:pt x="335" y="347"/>
                </a:cubicBezTo>
                <a:cubicBezTo>
                  <a:pt x="335" y="347"/>
                  <a:pt x="335" y="347"/>
                  <a:pt x="336" y="347"/>
                </a:cubicBezTo>
                <a:cubicBezTo>
                  <a:pt x="336" y="347"/>
                  <a:pt x="337" y="347"/>
                  <a:pt x="337" y="347"/>
                </a:cubicBezTo>
                <a:cubicBezTo>
                  <a:pt x="337" y="347"/>
                  <a:pt x="337" y="347"/>
                  <a:pt x="337" y="347"/>
                </a:cubicBezTo>
                <a:cubicBezTo>
                  <a:pt x="341" y="347"/>
                  <a:pt x="345" y="348"/>
                  <a:pt x="345" y="351"/>
                </a:cubicBezTo>
                <a:cubicBezTo>
                  <a:pt x="345" y="351"/>
                  <a:pt x="345" y="351"/>
                  <a:pt x="345" y="351"/>
                </a:cubicBezTo>
                <a:cubicBezTo>
                  <a:pt x="345" y="351"/>
                  <a:pt x="345" y="351"/>
                  <a:pt x="345" y="352"/>
                </a:cubicBezTo>
                <a:cubicBezTo>
                  <a:pt x="345" y="355"/>
                  <a:pt x="344" y="359"/>
                  <a:pt x="343" y="362"/>
                </a:cubicBezTo>
                <a:cubicBezTo>
                  <a:pt x="343" y="362"/>
                  <a:pt x="343" y="362"/>
                  <a:pt x="343" y="362"/>
                </a:cubicBezTo>
                <a:cubicBezTo>
                  <a:pt x="343" y="363"/>
                  <a:pt x="343" y="363"/>
                  <a:pt x="343" y="363"/>
                </a:cubicBezTo>
                <a:cubicBezTo>
                  <a:pt x="343" y="364"/>
                  <a:pt x="343" y="364"/>
                  <a:pt x="342" y="365"/>
                </a:cubicBezTo>
                <a:cubicBezTo>
                  <a:pt x="342" y="365"/>
                  <a:pt x="342" y="365"/>
                  <a:pt x="342" y="366"/>
                </a:cubicBezTo>
                <a:cubicBezTo>
                  <a:pt x="342" y="366"/>
                  <a:pt x="342" y="366"/>
                  <a:pt x="342" y="366"/>
                </a:cubicBezTo>
                <a:cubicBezTo>
                  <a:pt x="342" y="366"/>
                  <a:pt x="342" y="366"/>
                  <a:pt x="342" y="366"/>
                </a:cubicBezTo>
                <a:cubicBezTo>
                  <a:pt x="337" y="371"/>
                  <a:pt x="325" y="369"/>
                  <a:pt x="320" y="369"/>
                </a:cubicBezTo>
                <a:close/>
                <a:moveTo>
                  <a:pt x="212" y="404"/>
                </a:moveTo>
                <a:cubicBezTo>
                  <a:pt x="212" y="404"/>
                  <a:pt x="212" y="403"/>
                  <a:pt x="212" y="403"/>
                </a:cubicBezTo>
                <a:cubicBezTo>
                  <a:pt x="213" y="403"/>
                  <a:pt x="213" y="402"/>
                  <a:pt x="213" y="402"/>
                </a:cubicBezTo>
                <a:cubicBezTo>
                  <a:pt x="213" y="402"/>
                  <a:pt x="213" y="402"/>
                  <a:pt x="213" y="402"/>
                </a:cubicBezTo>
                <a:cubicBezTo>
                  <a:pt x="213" y="402"/>
                  <a:pt x="213" y="402"/>
                  <a:pt x="213" y="402"/>
                </a:cubicBezTo>
                <a:cubicBezTo>
                  <a:pt x="213" y="401"/>
                  <a:pt x="214" y="401"/>
                  <a:pt x="214" y="400"/>
                </a:cubicBezTo>
                <a:cubicBezTo>
                  <a:pt x="216" y="396"/>
                  <a:pt x="217" y="393"/>
                  <a:pt x="219" y="389"/>
                </a:cubicBezTo>
                <a:cubicBezTo>
                  <a:pt x="219" y="389"/>
                  <a:pt x="219" y="389"/>
                  <a:pt x="219" y="389"/>
                </a:cubicBezTo>
                <a:cubicBezTo>
                  <a:pt x="219" y="389"/>
                  <a:pt x="219" y="389"/>
                  <a:pt x="219" y="389"/>
                </a:cubicBezTo>
                <a:cubicBezTo>
                  <a:pt x="220" y="388"/>
                  <a:pt x="220" y="388"/>
                  <a:pt x="220" y="388"/>
                </a:cubicBezTo>
                <a:cubicBezTo>
                  <a:pt x="220" y="388"/>
                  <a:pt x="220" y="388"/>
                  <a:pt x="220" y="387"/>
                </a:cubicBezTo>
                <a:cubicBezTo>
                  <a:pt x="220" y="387"/>
                  <a:pt x="220" y="387"/>
                  <a:pt x="221" y="387"/>
                </a:cubicBezTo>
                <a:cubicBezTo>
                  <a:pt x="226" y="380"/>
                  <a:pt x="238" y="382"/>
                  <a:pt x="245" y="382"/>
                </a:cubicBezTo>
                <a:cubicBezTo>
                  <a:pt x="245" y="382"/>
                  <a:pt x="245" y="382"/>
                  <a:pt x="245" y="382"/>
                </a:cubicBezTo>
                <a:cubicBezTo>
                  <a:pt x="247" y="382"/>
                  <a:pt x="253" y="381"/>
                  <a:pt x="258" y="382"/>
                </a:cubicBezTo>
                <a:cubicBezTo>
                  <a:pt x="259" y="382"/>
                  <a:pt x="261" y="382"/>
                  <a:pt x="262" y="382"/>
                </a:cubicBezTo>
                <a:cubicBezTo>
                  <a:pt x="263" y="382"/>
                  <a:pt x="264" y="383"/>
                  <a:pt x="264" y="383"/>
                </a:cubicBezTo>
                <a:cubicBezTo>
                  <a:pt x="266" y="384"/>
                  <a:pt x="267" y="385"/>
                  <a:pt x="267" y="387"/>
                </a:cubicBezTo>
                <a:cubicBezTo>
                  <a:pt x="267" y="387"/>
                  <a:pt x="267" y="387"/>
                  <a:pt x="267" y="387"/>
                </a:cubicBezTo>
                <a:cubicBezTo>
                  <a:pt x="267" y="387"/>
                  <a:pt x="267" y="387"/>
                  <a:pt x="267" y="388"/>
                </a:cubicBezTo>
                <a:cubicBezTo>
                  <a:pt x="267" y="388"/>
                  <a:pt x="267" y="388"/>
                  <a:pt x="267" y="388"/>
                </a:cubicBezTo>
                <a:cubicBezTo>
                  <a:pt x="262" y="402"/>
                  <a:pt x="262" y="402"/>
                  <a:pt x="262" y="402"/>
                </a:cubicBezTo>
                <a:cubicBezTo>
                  <a:pt x="262" y="403"/>
                  <a:pt x="261" y="404"/>
                  <a:pt x="260" y="405"/>
                </a:cubicBezTo>
                <a:cubicBezTo>
                  <a:pt x="259" y="406"/>
                  <a:pt x="258" y="407"/>
                  <a:pt x="256" y="407"/>
                </a:cubicBezTo>
                <a:cubicBezTo>
                  <a:pt x="256" y="407"/>
                  <a:pt x="256" y="407"/>
                  <a:pt x="256" y="407"/>
                </a:cubicBezTo>
                <a:cubicBezTo>
                  <a:pt x="254" y="408"/>
                  <a:pt x="252" y="409"/>
                  <a:pt x="250" y="409"/>
                </a:cubicBezTo>
                <a:cubicBezTo>
                  <a:pt x="249" y="409"/>
                  <a:pt x="249" y="409"/>
                  <a:pt x="249" y="409"/>
                </a:cubicBezTo>
                <a:cubicBezTo>
                  <a:pt x="249" y="409"/>
                  <a:pt x="249" y="409"/>
                  <a:pt x="248" y="409"/>
                </a:cubicBezTo>
                <a:cubicBezTo>
                  <a:pt x="244" y="410"/>
                  <a:pt x="240" y="409"/>
                  <a:pt x="235" y="409"/>
                </a:cubicBezTo>
                <a:cubicBezTo>
                  <a:pt x="231" y="409"/>
                  <a:pt x="227" y="410"/>
                  <a:pt x="222" y="410"/>
                </a:cubicBezTo>
                <a:cubicBezTo>
                  <a:pt x="219" y="410"/>
                  <a:pt x="215" y="409"/>
                  <a:pt x="213" y="406"/>
                </a:cubicBezTo>
                <a:cubicBezTo>
                  <a:pt x="213" y="406"/>
                  <a:pt x="213" y="406"/>
                  <a:pt x="213" y="406"/>
                </a:cubicBezTo>
                <a:cubicBezTo>
                  <a:pt x="213" y="406"/>
                  <a:pt x="213" y="406"/>
                  <a:pt x="213" y="406"/>
                </a:cubicBezTo>
                <a:cubicBezTo>
                  <a:pt x="213" y="405"/>
                  <a:pt x="213" y="405"/>
                  <a:pt x="212" y="405"/>
                </a:cubicBezTo>
                <a:cubicBezTo>
                  <a:pt x="212" y="405"/>
                  <a:pt x="212" y="405"/>
                  <a:pt x="212" y="405"/>
                </a:cubicBezTo>
                <a:cubicBezTo>
                  <a:pt x="212" y="405"/>
                  <a:pt x="212" y="405"/>
                  <a:pt x="212" y="405"/>
                </a:cubicBezTo>
                <a:cubicBezTo>
                  <a:pt x="212" y="404"/>
                  <a:pt x="212" y="404"/>
                  <a:pt x="212" y="404"/>
                </a:cubicBezTo>
                <a:close/>
                <a:moveTo>
                  <a:pt x="212" y="359"/>
                </a:moveTo>
                <a:cubicBezTo>
                  <a:pt x="212" y="359"/>
                  <a:pt x="212" y="359"/>
                  <a:pt x="212" y="359"/>
                </a:cubicBezTo>
                <a:cubicBezTo>
                  <a:pt x="209" y="364"/>
                  <a:pt x="209" y="364"/>
                  <a:pt x="209" y="364"/>
                </a:cubicBezTo>
                <a:cubicBezTo>
                  <a:pt x="209" y="364"/>
                  <a:pt x="208" y="365"/>
                  <a:pt x="207" y="366"/>
                </a:cubicBezTo>
                <a:cubicBezTo>
                  <a:pt x="206" y="367"/>
                  <a:pt x="205" y="367"/>
                  <a:pt x="203" y="368"/>
                </a:cubicBezTo>
                <a:cubicBezTo>
                  <a:pt x="203" y="368"/>
                  <a:pt x="203" y="368"/>
                  <a:pt x="202" y="368"/>
                </a:cubicBezTo>
                <a:cubicBezTo>
                  <a:pt x="202" y="369"/>
                  <a:pt x="202" y="369"/>
                  <a:pt x="202" y="369"/>
                </a:cubicBezTo>
                <a:cubicBezTo>
                  <a:pt x="202" y="369"/>
                  <a:pt x="202" y="369"/>
                  <a:pt x="202" y="369"/>
                </a:cubicBezTo>
                <a:cubicBezTo>
                  <a:pt x="201" y="369"/>
                  <a:pt x="200" y="369"/>
                  <a:pt x="199" y="369"/>
                </a:cubicBezTo>
                <a:cubicBezTo>
                  <a:pt x="197" y="370"/>
                  <a:pt x="196" y="370"/>
                  <a:pt x="194" y="370"/>
                </a:cubicBezTo>
                <a:cubicBezTo>
                  <a:pt x="189" y="370"/>
                  <a:pt x="189" y="370"/>
                  <a:pt x="189" y="370"/>
                </a:cubicBezTo>
                <a:cubicBezTo>
                  <a:pt x="189" y="370"/>
                  <a:pt x="189" y="370"/>
                  <a:pt x="189" y="370"/>
                </a:cubicBezTo>
                <a:cubicBezTo>
                  <a:pt x="184" y="370"/>
                  <a:pt x="178" y="370"/>
                  <a:pt x="172" y="370"/>
                </a:cubicBezTo>
                <a:cubicBezTo>
                  <a:pt x="170" y="370"/>
                  <a:pt x="165" y="369"/>
                  <a:pt x="164" y="366"/>
                </a:cubicBezTo>
                <a:cubicBezTo>
                  <a:pt x="164" y="366"/>
                  <a:pt x="164" y="365"/>
                  <a:pt x="164" y="365"/>
                </a:cubicBezTo>
                <a:cubicBezTo>
                  <a:pt x="165" y="364"/>
                  <a:pt x="166" y="362"/>
                  <a:pt x="166" y="362"/>
                </a:cubicBezTo>
                <a:cubicBezTo>
                  <a:pt x="168" y="358"/>
                  <a:pt x="170" y="355"/>
                  <a:pt x="173" y="352"/>
                </a:cubicBezTo>
                <a:cubicBezTo>
                  <a:pt x="173" y="352"/>
                  <a:pt x="173" y="352"/>
                  <a:pt x="173" y="352"/>
                </a:cubicBezTo>
                <a:cubicBezTo>
                  <a:pt x="173" y="352"/>
                  <a:pt x="173" y="352"/>
                  <a:pt x="173" y="352"/>
                </a:cubicBezTo>
                <a:cubicBezTo>
                  <a:pt x="180" y="345"/>
                  <a:pt x="193" y="347"/>
                  <a:pt x="201" y="347"/>
                </a:cubicBezTo>
                <a:cubicBezTo>
                  <a:pt x="205" y="347"/>
                  <a:pt x="210" y="346"/>
                  <a:pt x="213" y="348"/>
                </a:cubicBezTo>
                <a:cubicBezTo>
                  <a:pt x="213" y="348"/>
                  <a:pt x="213" y="348"/>
                  <a:pt x="213" y="348"/>
                </a:cubicBezTo>
                <a:cubicBezTo>
                  <a:pt x="214" y="348"/>
                  <a:pt x="214" y="348"/>
                  <a:pt x="214" y="348"/>
                </a:cubicBezTo>
                <a:cubicBezTo>
                  <a:pt x="214" y="348"/>
                  <a:pt x="214" y="349"/>
                  <a:pt x="214" y="349"/>
                </a:cubicBezTo>
                <a:cubicBezTo>
                  <a:pt x="215" y="349"/>
                  <a:pt x="216" y="350"/>
                  <a:pt x="216" y="350"/>
                </a:cubicBezTo>
                <a:cubicBezTo>
                  <a:pt x="216" y="351"/>
                  <a:pt x="216" y="352"/>
                  <a:pt x="215" y="353"/>
                </a:cubicBezTo>
                <a:cubicBezTo>
                  <a:pt x="215" y="353"/>
                  <a:pt x="215" y="353"/>
                  <a:pt x="215" y="353"/>
                </a:cubicBezTo>
                <a:cubicBezTo>
                  <a:pt x="214" y="355"/>
                  <a:pt x="213" y="357"/>
                  <a:pt x="212" y="359"/>
                </a:cubicBezTo>
                <a:close/>
                <a:moveTo>
                  <a:pt x="266" y="369"/>
                </a:moveTo>
                <a:cubicBezTo>
                  <a:pt x="266" y="369"/>
                  <a:pt x="265" y="369"/>
                  <a:pt x="264" y="369"/>
                </a:cubicBezTo>
                <a:cubicBezTo>
                  <a:pt x="264" y="369"/>
                  <a:pt x="264" y="370"/>
                  <a:pt x="264" y="370"/>
                </a:cubicBezTo>
                <a:cubicBezTo>
                  <a:pt x="261" y="370"/>
                  <a:pt x="258" y="370"/>
                  <a:pt x="254" y="370"/>
                </a:cubicBezTo>
                <a:cubicBezTo>
                  <a:pt x="240" y="370"/>
                  <a:pt x="240" y="370"/>
                  <a:pt x="240" y="370"/>
                </a:cubicBezTo>
                <a:cubicBezTo>
                  <a:pt x="238" y="370"/>
                  <a:pt x="233" y="369"/>
                  <a:pt x="231" y="366"/>
                </a:cubicBezTo>
                <a:cubicBezTo>
                  <a:pt x="231" y="366"/>
                  <a:pt x="231" y="365"/>
                  <a:pt x="231" y="365"/>
                </a:cubicBezTo>
                <a:cubicBezTo>
                  <a:pt x="231" y="365"/>
                  <a:pt x="231" y="365"/>
                  <a:pt x="231" y="364"/>
                </a:cubicBezTo>
                <a:cubicBezTo>
                  <a:pt x="232" y="363"/>
                  <a:pt x="233" y="362"/>
                  <a:pt x="233" y="361"/>
                </a:cubicBezTo>
                <a:cubicBezTo>
                  <a:pt x="234" y="358"/>
                  <a:pt x="235" y="354"/>
                  <a:pt x="238" y="352"/>
                </a:cubicBezTo>
                <a:cubicBezTo>
                  <a:pt x="238" y="351"/>
                  <a:pt x="238" y="351"/>
                  <a:pt x="238" y="351"/>
                </a:cubicBezTo>
                <a:cubicBezTo>
                  <a:pt x="238" y="351"/>
                  <a:pt x="238" y="351"/>
                  <a:pt x="238" y="351"/>
                </a:cubicBezTo>
                <a:cubicBezTo>
                  <a:pt x="239" y="351"/>
                  <a:pt x="239" y="351"/>
                  <a:pt x="239" y="351"/>
                </a:cubicBezTo>
                <a:cubicBezTo>
                  <a:pt x="239" y="350"/>
                  <a:pt x="239" y="350"/>
                  <a:pt x="239" y="350"/>
                </a:cubicBezTo>
                <a:cubicBezTo>
                  <a:pt x="239" y="350"/>
                  <a:pt x="239" y="350"/>
                  <a:pt x="239" y="350"/>
                </a:cubicBezTo>
                <a:cubicBezTo>
                  <a:pt x="241" y="349"/>
                  <a:pt x="244" y="348"/>
                  <a:pt x="246" y="348"/>
                </a:cubicBezTo>
                <a:cubicBezTo>
                  <a:pt x="246" y="348"/>
                  <a:pt x="246" y="347"/>
                  <a:pt x="247" y="347"/>
                </a:cubicBezTo>
                <a:cubicBezTo>
                  <a:pt x="248" y="347"/>
                  <a:pt x="249" y="347"/>
                  <a:pt x="251" y="347"/>
                </a:cubicBezTo>
                <a:cubicBezTo>
                  <a:pt x="259" y="347"/>
                  <a:pt x="259" y="347"/>
                  <a:pt x="259" y="347"/>
                </a:cubicBezTo>
                <a:cubicBezTo>
                  <a:pt x="262" y="347"/>
                  <a:pt x="265" y="347"/>
                  <a:pt x="267" y="347"/>
                </a:cubicBezTo>
                <a:cubicBezTo>
                  <a:pt x="271" y="347"/>
                  <a:pt x="276" y="346"/>
                  <a:pt x="279" y="349"/>
                </a:cubicBezTo>
                <a:cubicBezTo>
                  <a:pt x="279" y="349"/>
                  <a:pt x="280" y="349"/>
                  <a:pt x="280" y="350"/>
                </a:cubicBezTo>
                <a:cubicBezTo>
                  <a:pt x="280" y="350"/>
                  <a:pt x="280" y="350"/>
                  <a:pt x="280" y="350"/>
                </a:cubicBezTo>
                <a:cubicBezTo>
                  <a:pt x="280" y="350"/>
                  <a:pt x="280" y="350"/>
                  <a:pt x="280" y="350"/>
                </a:cubicBezTo>
                <a:cubicBezTo>
                  <a:pt x="280" y="350"/>
                  <a:pt x="280" y="350"/>
                  <a:pt x="280" y="350"/>
                </a:cubicBezTo>
                <a:cubicBezTo>
                  <a:pt x="280" y="351"/>
                  <a:pt x="280" y="351"/>
                  <a:pt x="280" y="352"/>
                </a:cubicBezTo>
                <a:cubicBezTo>
                  <a:pt x="280" y="355"/>
                  <a:pt x="278" y="359"/>
                  <a:pt x="277" y="361"/>
                </a:cubicBezTo>
                <a:cubicBezTo>
                  <a:pt x="277" y="361"/>
                  <a:pt x="277" y="361"/>
                  <a:pt x="277" y="361"/>
                </a:cubicBezTo>
                <a:cubicBezTo>
                  <a:pt x="277" y="362"/>
                  <a:pt x="277" y="362"/>
                  <a:pt x="276" y="363"/>
                </a:cubicBezTo>
                <a:cubicBezTo>
                  <a:pt x="276" y="363"/>
                  <a:pt x="276" y="363"/>
                  <a:pt x="276" y="363"/>
                </a:cubicBezTo>
                <a:cubicBezTo>
                  <a:pt x="276" y="364"/>
                  <a:pt x="276" y="364"/>
                  <a:pt x="276" y="364"/>
                </a:cubicBezTo>
                <a:cubicBezTo>
                  <a:pt x="276" y="364"/>
                  <a:pt x="276" y="364"/>
                  <a:pt x="276" y="364"/>
                </a:cubicBezTo>
                <a:cubicBezTo>
                  <a:pt x="276" y="364"/>
                  <a:pt x="275" y="365"/>
                  <a:pt x="275" y="365"/>
                </a:cubicBezTo>
                <a:cubicBezTo>
                  <a:pt x="275" y="365"/>
                  <a:pt x="275" y="365"/>
                  <a:pt x="275" y="365"/>
                </a:cubicBezTo>
                <a:cubicBezTo>
                  <a:pt x="275" y="365"/>
                  <a:pt x="275" y="365"/>
                  <a:pt x="275" y="365"/>
                </a:cubicBezTo>
                <a:cubicBezTo>
                  <a:pt x="275" y="366"/>
                  <a:pt x="275" y="366"/>
                  <a:pt x="275" y="366"/>
                </a:cubicBezTo>
                <a:cubicBezTo>
                  <a:pt x="274" y="366"/>
                  <a:pt x="274" y="367"/>
                  <a:pt x="273" y="367"/>
                </a:cubicBezTo>
                <a:cubicBezTo>
                  <a:pt x="273" y="367"/>
                  <a:pt x="272" y="367"/>
                  <a:pt x="272" y="368"/>
                </a:cubicBezTo>
                <a:cubicBezTo>
                  <a:pt x="271" y="368"/>
                  <a:pt x="271" y="368"/>
                  <a:pt x="271" y="368"/>
                </a:cubicBezTo>
                <a:cubicBezTo>
                  <a:pt x="271" y="368"/>
                  <a:pt x="271" y="368"/>
                  <a:pt x="271" y="368"/>
                </a:cubicBezTo>
                <a:cubicBezTo>
                  <a:pt x="269" y="369"/>
                  <a:pt x="268" y="369"/>
                  <a:pt x="266" y="369"/>
                </a:cubicBezTo>
                <a:close/>
                <a:moveTo>
                  <a:pt x="172" y="430"/>
                </a:moveTo>
                <a:cubicBezTo>
                  <a:pt x="172" y="430"/>
                  <a:pt x="172" y="430"/>
                  <a:pt x="172" y="430"/>
                </a:cubicBezTo>
                <a:cubicBezTo>
                  <a:pt x="172" y="433"/>
                  <a:pt x="169" y="437"/>
                  <a:pt x="167" y="439"/>
                </a:cubicBezTo>
                <a:cubicBezTo>
                  <a:pt x="167" y="439"/>
                  <a:pt x="167" y="439"/>
                  <a:pt x="167" y="439"/>
                </a:cubicBezTo>
                <a:cubicBezTo>
                  <a:pt x="165" y="443"/>
                  <a:pt x="164" y="447"/>
                  <a:pt x="161" y="450"/>
                </a:cubicBezTo>
                <a:cubicBezTo>
                  <a:pt x="161" y="450"/>
                  <a:pt x="161" y="450"/>
                  <a:pt x="161" y="451"/>
                </a:cubicBezTo>
                <a:cubicBezTo>
                  <a:pt x="160" y="451"/>
                  <a:pt x="160" y="451"/>
                  <a:pt x="160" y="451"/>
                </a:cubicBezTo>
                <a:cubicBezTo>
                  <a:pt x="160" y="451"/>
                  <a:pt x="160" y="451"/>
                  <a:pt x="160" y="452"/>
                </a:cubicBezTo>
                <a:cubicBezTo>
                  <a:pt x="159" y="452"/>
                  <a:pt x="159" y="452"/>
                  <a:pt x="159" y="452"/>
                </a:cubicBezTo>
                <a:cubicBezTo>
                  <a:pt x="159" y="452"/>
                  <a:pt x="159" y="452"/>
                  <a:pt x="159" y="452"/>
                </a:cubicBezTo>
                <a:cubicBezTo>
                  <a:pt x="156" y="455"/>
                  <a:pt x="153" y="456"/>
                  <a:pt x="150" y="457"/>
                </a:cubicBezTo>
                <a:cubicBezTo>
                  <a:pt x="149" y="457"/>
                  <a:pt x="149" y="457"/>
                  <a:pt x="149" y="458"/>
                </a:cubicBezTo>
                <a:cubicBezTo>
                  <a:pt x="146" y="458"/>
                  <a:pt x="144" y="458"/>
                  <a:pt x="142" y="458"/>
                </a:cubicBezTo>
                <a:cubicBezTo>
                  <a:pt x="141" y="458"/>
                  <a:pt x="141" y="458"/>
                  <a:pt x="141" y="458"/>
                </a:cubicBezTo>
                <a:cubicBezTo>
                  <a:pt x="141" y="458"/>
                  <a:pt x="141" y="458"/>
                  <a:pt x="141" y="458"/>
                </a:cubicBezTo>
                <a:cubicBezTo>
                  <a:pt x="132" y="458"/>
                  <a:pt x="124" y="458"/>
                  <a:pt x="115" y="458"/>
                </a:cubicBezTo>
                <a:cubicBezTo>
                  <a:pt x="114" y="458"/>
                  <a:pt x="114" y="458"/>
                  <a:pt x="113" y="458"/>
                </a:cubicBezTo>
                <a:cubicBezTo>
                  <a:pt x="112" y="458"/>
                  <a:pt x="111" y="458"/>
                  <a:pt x="110" y="458"/>
                </a:cubicBezTo>
                <a:cubicBezTo>
                  <a:pt x="109" y="457"/>
                  <a:pt x="107" y="456"/>
                  <a:pt x="107" y="456"/>
                </a:cubicBezTo>
                <a:cubicBezTo>
                  <a:pt x="106" y="455"/>
                  <a:pt x="106" y="453"/>
                  <a:pt x="106" y="452"/>
                </a:cubicBezTo>
                <a:cubicBezTo>
                  <a:pt x="106" y="451"/>
                  <a:pt x="106" y="451"/>
                  <a:pt x="107" y="450"/>
                </a:cubicBezTo>
                <a:cubicBezTo>
                  <a:pt x="107" y="449"/>
                  <a:pt x="107" y="449"/>
                  <a:pt x="107" y="449"/>
                </a:cubicBezTo>
                <a:cubicBezTo>
                  <a:pt x="107" y="449"/>
                  <a:pt x="107" y="449"/>
                  <a:pt x="107" y="449"/>
                </a:cubicBezTo>
                <a:cubicBezTo>
                  <a:pt x="107" y="448"/>
                  <a:pt x="107" y="448"/>
                  <a:pt x="107" y="448"/>
                </a:cubicBezTo>
                <a:cubicBezTo>
                  <a:pt x="107" y="448"/>
                  <a:pt x="107" y="448"/>
                  <a:pt x="107" y="448"/>
                </a:cubicBezTo>
                <a:cubicBezTo>
                  <a:pt x="109" y="445"/>
                  <a:pt x="112" y="442"/>
                  <a:pt x="114" y="439"/>
                </a:cubicBezTo>
                <a:cubicBezTo>
                  <a:pt x="116" y="436"/>
                  <a:pt x="117" y="433"/>
                  <a:pt x="119" y="431"/>
                </a:cubicBezTo>
                <a:cubicBezTo>
                  <a:pt x="120" y="431"/>
                  <a:pt x="120" y="430"/>
                  <a:pt x="120" y="430"/>
                </a:cubicBezTo>
                <a:cubicBezTo>
                  <a:pt x="120" y="430"/>
                  <a:pt x="120" y="430"/>
                  <a:pt x="120" y="430"/>
                </a:cubicBezTo>
                <a:cubicBezTo>
                  <a:pt x="121" y="430"/>
                  <a:pt x="121" y="429"/>
                  <a:pt x="122" y="429"/>
                </a:cubicBezTo>
                <a:cubicBezTo>
                  <a:pt x="122" y="429"/>
                  <a:pt x="122" y="429"/>
                  <a:pt x="122" y="429"/>
                </a:cubicBezTo>
                <a:cubicBezTo>
                  <a:pt x="122" y="429"/>
                  <a:pt x="122" y="429"/>
                  <a:pt x="122" y="429"/>
                </a:cubicBezTo>
                <a:cubicBezTo>
                  <a:pt x="125" y="426"/>
                  <a:pt x="128" y="425"/>
                  <a:pt x="132" y="424"/>
                </a:cubicBezTo>
                <a:cubicBezTo>
                  <a:pt x="132" y="424"/>
                  <a:pt x="132" y="424"/>
                  <a:pt x="132" y="424"/>
                </a:cubicBezTo>
                <a:cubicBezTo>
                  <a:pt x="132" y="424"/>
                  <a:pt x="132" y="424"/>
                  <a:pt x="132" y="424"/>
                </a:cubicBezTo>
                <a:cubicBezTo>
                  <a:pt x="133" y="424"/>
                  <a:pt x="133" y="424"/>
                  <a:pt x="134" y="424"/>
                </a:cubicBezTo>
                <a:cubicBezTo>
                  <a:pt x="135" y="424"/>
                  <a:pt x="135" y="424"/>
                  <a:pt x="135" y="424"/>
                </a:cubicBezTo>
                <a:cubicBezTo>
                  <a:pt x="136" y="424"/>
                  <a:pt x="136" y="424"/>
                  <a:pt x="137" y="424"/>
                </a:cubicBezTo>
                <a:cubicBezTo>
                  <a:pt x="137" y="423"/>
                  <a:pt x="137" y="423"/>
                  <a:pt x="138" y="423"/>
                </a:cubicBezTo>
                <a:cubicBezTo>
                  <a:pt x="138" y="423"/>
                  <a:pt x="138" y="423"/>
                  <a:pt x="138" y="423"/>
                </a:cubicBezTo>
                <a:cubicBezTo>
                  <a:pt x="138" y="423"/>
                  <a:pt x="138" y="423"/>
                  <a:pt x="138" y="423"/>
                </a:cubicBezTo>
                <a:cubicBezTo>
                  <a:pt x="146" y="423"/>
                  <a:pt x="153" y="423"/>
                  <a:pt x="161" y="423"/>
                </a:cubicBezTo>
                <a:cubicBezTo>
                  <a:pt x="161" y="423"/>
                  <a:pt x="161" y="423"/>
                  <a:pt x="161" y="423"/>
                </a:cubicBezTo>
                <a:cubicBezTo>
                  <a:pt x="163" y="423"/>
                  <a:pt x="163" y="423"/>
                  <a:pt x="163" y="423"/>
                </a:cubicBezTo>
                <a:cubicBezTo>
                  <a:pt x="165" y="423"/>
                  <a:pt x="166" y="424"/>
                  <a:pt x="167" y="424"/>
                </a:cubicBezTo>
                <a:cubicBezTo>
                  <a:pt x="168" y="424"/>
                  <a:pt x="168" y="424"/>
                  <a:pt x="169" y="425"/>
                </a:cubicBezTo>
                <a:cubicBezTo>
                  <a:pt x="169" y="425"/>
                  <a:pt x="169" y="425"/>
                  <a:pt x="169" y="425"/>
                </a:cubicBezTo>
                <a:cubicBezTo>
                  <a:pt x="169" y="425"/>
                  <a:pt x="169" y="425"/>
                  <a:pt x="170" y="425"/>
                </a:cubicBezTo>
                <a:cubicBezTo>
                  <a:pt x="172" y="426"/>
                  <a:pt x="173" y="428"/>
                  <a:pt x="172" y="430"/>
                </a:cubicBezTo>
                <a:close/>
                <a:moveTo>
                  <a:pt x="188" y="402"/>
                </a:moveTo>
                <a:cubicBezTo>
                  <a:pt x="188" y="402"/>
                  <a:pt x="188" y="402"/>
                  <a:pt x="188" y="402"/>
                </a:cubicBezTo>
                <a:cubicBezTo>
                  <a:pt x="188" y="402"/>
                  <a:pt x="188" y="402"/>
                  <a:pt x="188" y="402"/>
                </a:cubicBezTo>
                <a:cubicBezTo>
                  <a:pt x="188" y="403"/>
                  <a:pt x="187" y="403"/>
                  <a:pt x="187" y="404"/>
                </a:cubicBezTo>
                <a:cubicBezTo>
                  <a:pt x="187" y="404"/>
                  <a:pt x="187" y="404"/>
                  <a:pt x="187" y="404"/>
                </a:cubicBezTo>
                <a:cubicBezTo>
                  <a:pt x="185" y="406"/>
                  <a:pt x="182" y="407"/>
                  <a:pt x="179" y="408"/>
                </a:cubicBezTo>
                <a:cubicBezTo>
                  <a:pt x="179" y="408"/>
                  <a:pt x="179" y="408"/>
                  <a:pt x="179" y="408"/>
                </a:cubicBezTo>
                <a:cubicBezTo>
                  <a:pt x="179" y="409"/>
                  <a:pt x="178" y="409"/>
                  <a:pt x="178" y="409"/>
                </a:cubicBezTo>
                <a:cubicBezTo>
                  <a:pt x="177" y="409"/>
                  <a:pt x="177" y="409"/>
                  <a:pt x="177" y="409"/>
                </a:cubicBezTo>
                <a:cubicBezTo>
                  <a:pt x="177" y="409"/>
                  <a:pt x="177" y="409"/>
                  <a:pt x="176" y="409"/>
                </a:cubicBezTo>
                <a:cubicBezTo>
                  <a:pt x="174" y="409"/>
                  <a:pt x="172" y="410"/>
                  <a:pt x="171" y="410"/>
                </a:cubicBezTo>
                <a:cubicBezTo>
                  <a:pt x="170" y="410"/>
                  <a:pt x="170" y="410"/>
                  <a:pt x="170" y="410"/>
                </a:cubicBezTo>
                <a:cubicBezTo>
                  <a:pt x="167" y="410"/>
                  <a:pt x="164" y="410"/>
                  <a:pt x="161" y="410"/>
                </a:cubicBezTo>
                <a:cubicBezTo>
                  <a:pt x="156" y="410"/>
                  <a:pt x="151" y="410"/>
                  <a:pt x="146" y="410"/>
                </a:cubicBezTo>
                <a:cubicBezTo>
                  <a:pt x="146" y="410"/>
                  <a:pt x="145" y="410"/>
                  <a:pt x="144" y="410"/>
                </a:cubicBezTo>
                <a:cubicBezTo>
                  <a:pt x="144" y="410"/>
                  <a:pt x="144" y="410"/>
                  <a:pt x="144" y="410"/>
                </a:cubicBezTo>
                <a:cubicBezTo>
                  <a:pt x="143" y="409"/>
                  <a:pt x="143" y="409"/>
                  <a:pt x="142" y="409"/>
                </a:cubicBezTo>
                <a:cubicBezTo>
                  <a:pt x="142" y="409"/>
                  <a:pt x="142" y="409"/>
                  <a:pt x="142" y="409"/>
                </a:cubicBezTo>
                <a:cubicBezTo>
                  <a:pt x="142" y="409"/>
                  <a:pt x="142" y="409"/>
                  <a:pt x="142" y="409"/>
                </a:cubicBezTo>
                <a:cubicBezTo>
                  <a:pt x="140" y="409"/>
                  <a:pt x="138" y="407"/>
                  <a:pt x="138" y="405"/>
                </a:cubicBezTo>
                <a:cubicBezTo>
                  <a:pt x="138" y="405"/>
                  <a:pt x="138" y="404"/>
                  <a:pt x="138" y="404"/>
                </a:cubicBezTo>
                <a:cubicBezTo>
                  <a:pt x="138" y="404"/>
                  <a:pt x="138" y="404"/>
                  <a:pt x="138" y="403"/>
                </a:cubicBezTo>
                <a:cubicBezTo>
                  <a:pt x="138" y="403"/>
                  <a:pt x="138" y="403"/>
                  <a:pt x="139" y="402"/>
                </a:cubicBezTo>
                <a:cubicBezTo>
                  <a:pt x="139" y="402"/>
                  <a:pt x="139" y="402"/>
                  <a:pt x="139" y="402"/>
                </a:cubicBezTo>
                <a:cubicBezTo>
                  <a:pt x="139" y="402"/>
                  <a:pt x="139" y="402"/>
                  <a:pt x="139" y="402"/>
                </a:cubicBezTo>
                <a:cubicBezTo>
                  <a:pt x="139" y="402"/>
                  <a:pt x="139" y="401"/>
                  <a:pt x="140" y="401"/>
                </a:cubicBezTo>
                <a:cubicBezTo>
                  <a:pt x="142" y="397"/>
                  <a:pt x="144" y="394"/>
                  <a:pt x="147" y="390"/>
                </a:cubicBezTo>
                <a:cubicBezTo>
                  <a:pt x="147" y="390"/>
                  <a:pt x="147" y="390"/>
                  <a:pt x="147" y="390"/>
                </a:cubicBezTo>
                <a:cubicBezTo>
                  <a:pt x="148" y="389"/>
                  <a:pt x="148" y="389"/>
                  <a:pt x="148" y="389"/>
                </a:cubicBezTo>
                <a:cubicBezTo>
                  <a:pt x="149" y="388"/>
                  <a:pt x="149" y="387"/>
                  <a:pt x="151" y="386"/>
                </a:cubicBezTo>
                <a:cubicBezTo>
                  <a:pt x="151" y="385"/>
                  <a:pt x="152" y="385"/>
                  <a:pt x="153" y="385"/>
                </a:cubicBezTo>
                <a:cubicBezTo>
                  <a:pt x="153" y="384"/>
                  <a:pt x="154" y="384"/>
                  <a:pt x="154" y="384"/>
                </a:cubicBezTo>
                <a:cubicBezTo>
                  <a:pt x="154" y="384"/>
                  <a:pt x="154" y="384"/>
                  <a:pt x="155" y="384"/>
                </a:cubicBezTo>
                <a:cubicBezTo>
                  <a:pt x="155" y="384"/>
                  <a:pt x="155" y="384"/>
                  <a:pt x="155" y="384"/>
                </a:cubicBezTo>
                <a:cubicBezTo>
                  <a:pt x="155" y="384"/>
                  <a:pt x="155" y="384"/>
                  <a:pt x="156" y="383"/>
                </a:cubicBezTo>
                <a:cubicBezTo>
                  <a:pt x="157" y="383"/>
                  <a:pt x="158" y="383"/>
                  <a:pt x="160" y="382"/>
                </a:cubicBezTo>
                <a:cubicBezTo>
                  <a:pt x="161" y="382"/>
                  <a:pt x="163" y="382"/>
                  <a:pt x="165" y="382"/>
                </a:cubicBezTo>
                <a:cubicBezTo>
                  <a:pt x="169" y="382"/>
                  <a:pt x="169" y="382"/>
                  <a:pt x="169" y="382"/>
                </a:cubicBezTo>
                <a:cubicBezTo>
                  <a:pt x="170" y="382"/>
                  <a:pt x="171" y="382"/>
                  <a:pt x="172" y="382"/>
                </a:cubicBezTo>
                <a:cubicBezTo>
                  <a:pt x="177" y="382"/>
                  <a:pt x="181" y="382"/>
                  <a:pt x="185" y="382"/>
                </a:cubicBezTo>
                <a:cubicBezTo>
                  <a:pt x="185" y="382"/>
                  <a:pt x="185" y="382"/>
                  <a:pt x="185" y="382"/>
                </a:cubicBezTo>
                <a:cubicBezTo>
                  <a:pt x="187" y="382"/>
                  <a:pt x="187" y="382"/>
                  <a:pt x="187" y="382"/>
                </a:cubicBezTo>
                <a:cubicBezTo>
                  <a:pt x="189" y="382"/>
                  <a:pt x="190" y="382"/>
                  <a:pt x="191" y="382"/>
                </a:cubicBezTo>
                <a:cubicBezTo>
                  <a:pt x="193" y="383"/>
                  <a:pt x="193" y="383"/>
                  <a:pt x="194" y="383"/>
                </a:cubicBezTo>
                <a:cubicBezTo>
                  <a:pt x="196" y="384"/>
                  <a:pt x="197" y="386"/>
                  <a:pt x="196" y="389"/>
                </a:cubicBezTo>
                <a:cubicBezTo>
                  <a:pt x="194" y="392"/>
                  <a:pt x="192" y="395"/>
                  <a:pt x="190" y="398"/>
                </a:cubicBezTo>
                <a:cubicBezTo>
                  <a:pt x="188" y="402"/>
                  <a:pt x="188" y="402"/>
                  <a:pt x="188" y="402"/>
                </a:cubicBezTo>
                <a:cubicBezTo>
                  <a:pt x="188" y="402"/>
                  <a:pt x="188" y="402"/>
                  <a:pt x="188" y="402"/>
                </a:cubicBezTo>
                <a:close/>
                <a:moveTo>
                  <a:pt x="411" y="448"/>
                </a:moveTo>
                <a:cubicBezTo>
                  <a:pt x="411" y="449"/>
                  <a:pt x="411" y="449"/>
                  <a:pt x="411" y="450"/>
                </a:cubicBezTo>
                <a:cubicBezTo>
                  <a:pt x="411" y="450"/>
                  <a:pt x="411" y="450"/>
                  <a:pt x="411" y="450"/>
                </a:cubicBezTo>
                <a:cubicBezTo>
                  <a:pt x="411" y="451"/>
                  <a:pt x="411" y="451"/>
                  <a:pt x="410" y="451"/>
                </a:cubicBezTo>
                <a:cubicBezTo>
                  <a:pt x="410" y="451"/>
                  <a:pt x="410" y="451"/>
                  <a:pt x="410" y="452"/>
                </a:cubicBezTo>
                <a:cubicBezTo>
                  <a:pt x="410" y="452"/>
                  <a:pt x="410" y="452"/>
                  <a:pt x="410" y="452"/>
                </a:cubicBezTo>
                <a:cubicBezTo>
                  <a:pt x="410" y="452"/>
                  <a:pt x="409" y="453"/>
                  <a:pt x="409" y="453"/>
                </a:cubicBezTo>
                <a:cubicBezTo>
                  <a:pt x="409" y="453"/>
                  <a:pt x="409" y="453"/>
                  <a:pt x="409" y="453"/>
                </a:cubicBezTo>
                <a:cubicBezTo>
                  <a:pt x="408" y="454"/>
                  <a:pt x="408" y="454"/>
                  <a:pt x="407" y="455"/>
                </a:cubicBezTo>
                <a:cubicBezTo>
                  <a:pt x="407" y="455"/>
                  <a:pt x="407" y="455"/>
                  <a:pt x="407" y="455"/>
                </a:cubicBezTo>
                <a:cubicBezTo>
                  <a:pt x="407" y="455"/>
                  <a:pt x="407" y="455"/>
                  <a:pt x="407" y="455"/>
                </a:cubicBezTo>
                <a:cubicBezTo>
                  <a:pt x="406" y="455"/>
                  <a:pt x="406" y="456"/>
                  <a:pt x="405" y="456"/>
                </a:cubicBezTo>
                <a:cubicBezTo>
                  <a:pt x="405" y="456"/>
                  <a:pt x="405" y="456"/>
                  <a:pt x="405" y="456"/>
                </a:cubicBezTo>
                <a:cubicBezTo>
                  <a:pt x="404" y="456"/>
                  <a:pt x="404" y="456"/>
                  <a:pt x="404" y="456"/>
                </a:cubicBezTo>
                <a:cubicBezTo>
                  <a:pt x="403" y="456"/>
                  <a:pt x="403" y="457"/>
                  <a:pt x="403" y="457"/>
                </a:cubicBezTo>
                <a:cubicBezTo>
                  <a:pt x="403" y="457"/>
                  <a:pt x="403" y="457"/>
                  <a:pt x="402" y="457"/>
                </a:cubicBezTo>
                <a:cubicBezTo>
                  <a:pt x="402" y="457"/>
                  <a:pt x="402" y="457"/>
                  <a:pt x="402" y="457"/>
                </a:cubicBezTo>
                <a:cubicBezTo>
                  <a:pt x="402" y="457"/>
                  <a:pt x="401" y="457"/>
                  <a:pt x="400" y="457"/>
                </a:cubicBezTo>
                <a:cubicBezTo>
                  <a:pt x="400" y="457"/>
                  <a:pt x="399" y="457"/>
                  <a:pt x="399" y="457"/>
                </a:cubicBezTo>
                <a:cubicBezTo>
                  <a:pt x="398" y="458"/>
                  <a:pt x="398" y="458"/>
                  <a:pt x="397" y="458"/>
                </a:cubicBezTo>
                <a:cubicBezTo>
                  <a:pt x="397" y="458"/>
                  <a:pt x="397" y="458"/>
                  <a:pt x="397" y="458"/>
                </a:cubicBezTo>
                <a:cubicBezTo>
                  <a:pt x="396" y="458"/>
                  <a:pt x="396" y="458"/>
                  <a:pt x="396" y="458"/>
                </a:cubicBezTo>
                <a:cubicBezTo>
                  <a:pt x="396" y="458"/>
                  <a:pt x="396" y="458"/>
                  <a:pt x="396" y="458"/>
                </a:cubicBezTo>
                <a:cubicBezTo>
                  <a:pt x="393" y="458"/>
                  <a:pt x="390" y="458"/>
                  <a:pt x="387" y="458"/>
                </a:cubicBezTo>
                <a:cubicBezTo>
                  <a:pt x="373" y="458"/>
                  <a:pt x="212" y="458"/>
                  <a:pt x="200" y="458"/>
                </a:cubicBezTo>
                <a:cubicBezTo>
                  <a:pt x="199" y="458"/>
                  <a:pt x="198" y="458"/>
                  <a:pt x="198" y="458"/>
                </a:cubicBezTo>
                <a:cubicBezTo>
                  <a:pt x="197" y="458"/>
                  <a:pt x="196" y="458"/>
                  <a:pt x="195" y="457"/>
                </a:cubicBezTo>
                <a:cubicBezTo>
                  <a:pt x="193" y="457"/>
                  <a:pt x="192" y="456"/>
                  <a:pt x="191" y="455"/>
                </a:cubicBezTo>
                <a:cubicBezTo>
                  <a:pt x="190" y="454"/>
                  <a:pt x="190" y="453"/>
                  <a:pt x="189" y="452"/>
                </a:cubicBezTo>
                <a:cubicBezTo>
                  <a:pt x="189" y="451"/>
                  <a:pt x="189" y="450"/>
                  <a:pt x="190" y="449"/>
                </a:cubicBezTo>
                <a:cubicBezTo>
                  <a:pt x="191" y="448"/>
                  <a:pt x="191" y="448"/>
                  <a:pt x="191" y="448"/>
                </a:cubicBezTo>
                <a:cubicBezTo>
                  <a:pt x="191" y="448"/>
                  <a:pt x="191" y="448"/>
                  <a:pt x="191" y="448"/>
                </a:cubicBezTo>
                <a:cubicBezTo>
                  <a:pt x="192" y="444"/>
                  <a:pt x="194" y="440"/>
                  <a:pt x="196" y="437"/>
                </a:cubicBezTo>
                <a:cubicBezTo>
                  <a:pt x="196" y="436"/>
                  <a:pt x="197" y="435"/>
                  <a:pt x="197" y="435"/>
                </a:cubicBezTo>
                <a:cubicBezTo>
                  <a:pt x="198" y="432"/>
                  <a:pt x="198" y="432"/>
                  <a:pt x="198" y="432"/>
                </a:cubicBezTo>
                <a:cubicBezTo>
                  <a:pt x="199" y="431"/>
                  <a:pt x="200" y="430"/>
                  <a:pt x="201" y="428"/>
                </a:cubicBezTo>
                <a:cubicBezTo>
                  <a:pt x="201" y="428"/>
                  <a:pt x="202" y="428"/>
                  <a:pt x="202" y="428"/>
                </a:cubicBezTo>
                <a:cubicBezTo>
                  <a:pt x="202" y="428"/>
                  <a:pt x="202" y="428"/>
                  <a:pt x="203" y="428"/>
                </a:cubicBezTo>
                <a:cubicBezTo>
                  <a:pt x="203" y="427"/>
                  <a:pt x="203" y="427"/>
                  <a:pt x="203" y="427"/>
                </a:cubicBezTo>
                <a:cubicBezTo>
                  <a:pt x="203" y="427"/>
                  <a:pt x="203" y="427"/>
                  <a:pt x="203" y="427"/>
                </a:cubicBezTo>
                <a:cubicBezTo>
                  <a:pt x="204" y="427"/>
                  <a:pt x="204" y="427"/>
                  <a:pt x="204" y="427"/>
                </a:cubicBezTo>
                <a:cubicBezTo>
                  <a:pt x="204" y="426"/>
                  <a:pt x="205" y="426"/>
                  <a:pt x="205" y="426"/>
                </a:cubicBezTo>
                <a:cubicBezTo>
                  <a:pt x="205" y="426"/>
                  <a:pt x="206" y="426"/>
                  <a:pt x="206" y="425"/>
                </a:cubicBezTo>
                <a:cubicBezTo>
                  <a:pt x="206" y="425"/>
                  <a:pt x="207" y="425"/>
                  <a:pt x="207" y="425"/>
                </a:cubicBezTo>
                <a:cubicBezTo>
                  <a:pt x="208" y="425"/>
                  <a:pt x="208" y="425"/>
                  <a:pt x="209" y="424"/>
                </a:cubicBezTo>
                <a:cubicBezTo>
                  <a:pt x="209" y="424"/>
                  <a:pt x="210" y="424"/>
                  <a:pt x="210" y="424"/>
                </a:cubicBezTo>
                <a:cubicBezTo>
                  <a:pt x="210" y="424"/>
                  <a:pt x="210" y="424"/>
                  <a:pt x="210" y="424"/>
                </a:cubicBezTo>
                <a:cubicBezTo>
                  <a:pt x="212" y="423"/>
                  <a:pt x="214" y="423"/>
                  <a:pt x="216" y="423"/>
                </a:cubicBezTo>
                <a:cubicBezTo>
                  <a:pt x="216" y="423"/>
                  <a:pt x="385" y="423"/>
                  <a:pt x="392" y="423"/>
                </a:cubicBezTo>
                <a:cubicBezTo>
                  <a:pt x="393" y="423"/>
                  <a:pt x="395" y="423"/>
                  <a:pt x="397" y="423"/>
                </a:cubicBezTo>
                <a:cubicBezTo>
                  <a:pt x="398" y="423"/>
                  <a:pt x="399" y="423"/>
                  <a:pt x="400" y="423"/>
                </a:cubicBezTo>
                <a:cubicBezTo>
                  <a:pt x="400" y="423"/>
                  <a:pt x="400" y="423"/>
                  <a:pt x="400" y="423"/>
                </a:cubicBezTo>
                <a:cubicBezTo>
                  <a:pt x="401" y="423"/>
                  <a:pt x="402" y="423"/>
                  <a:pt x="402" y="423"/>
                </a:cubicBezTo>
                <a:cubicBezTo>
                  <a:pt x="403" y="423"/>
                  <a:pt x="403" y="423"/>
                  <a:pt x="403" y="423"/>
                </a:cubicBezTo>
                <a:cubicBezTo>
                  <a:pt x="403" y="423"/>
                  <a:pt x="403" y="423"/>
                  <a:pt x="403" y="423"/>
                </a:cubicBezTo>
                <a:cubicBezTo>
                  <a:pt x="404" y="424"/>
                  <a:pt x="404" y="424"/>
                  <a:pt x="405" y="424"/>
                </a:cubicBezTo>
                <a:cubicBezTo>
                  <a:pt x="405" y="424"/>
                  <a:pt x="405" y="424"/>
                  <a:pt x="405" y="424"/>
                </a:cubicBezTo>
                <a:cubicBezTo>
                  <a:pt x="406" y="425"/>
                  <a:pt x="406" y="425"/>
                  <a:pt x="407" y="425"/>
                </a:cubicBezTo>
                <a:cubicBezTo>
                  <a:pt x="407" y="425"/>
                  <a:pt x="407" y="425"/>
                  <a:pt x="407" y="425"/>
                </a:cubicBezTo>
                <a:cubicBezTo>
                  <a:pt x="407" y="425"/>
                  <a:pt x="407" y="425"/>
                  <a:pt x="407" y="425"/>
                </a:cubicBezTo>
                <a:cubicBezTo>
                  <a:pt x="408" y="426"/>
                  <a:pt x="408" y="426"/>
                  <a:pt x="408" y="426"/>
                </a:cubicBezTo>
                <a:cubicBezTo>
                  <a:pt x="409" y="427"/>
                  <a:pt x="409" y="427"/>
                  <a:pt x="410" y="428"/>
                </a:cubicBezTo>
                <a:cubicBezTo>
                  <a:pt x="411" y="429"/>
                  <a:pt x="411" y="430"/>
                  <a:pt x="411" y="431"/>
                </a:cubicBezTo>
                <a:cubicBezTo>
                  <a:pt x="411" y="432"/>
                  <a:pt x="411" y="432"/>
                  <a:pt x="411" y="432"/>
                </a:cubicBezTo>
                <a:cubicBezTo>
                  <a:pt x="411" y="432"/>
                  <a:pt x="411" y="432"/>
                  <a:pt x="411" y="432"/>
                </a:cubicBezTo>
                <a:cubicBezTo>
                  <a:pt x="411" y="436"/>
                  <a:pt x="411" y="441"/>
                  <a:pt x="411" y="445"/>
                </a:cubicBezTo>
                <a:cubicBezTo>
                  <a:pt x="411" y="446"/>
                  <a:pt x="411" y="447"/>
                  <a:pt x="411" y="448"/>
                </a:cubicBezTo>
                <a:close/>
                <a:moveTo>
                  <a:pt x="434" y="366"/>
                </a:moveTo>
                <a:cubicBezTo>
                  <a:pt x="434" y="366"/>
                  <a:pt x="434" y="366"/>
                  <a:pt x="434" y="366"/>
                </a:cubicBezTo>
                <a:cubicBezTo>
                  <a:pt x="434" y="366"/>
                  <a:pt x="434" y="366"/>
                  <a:pt x="434" y="365"/>
                </a:cubicBezTo>
                <a:cubicBezTo>
                  <a:pt x="433" y="365"/>
                  <a:pt x="433" y="364"/>
                  <a:pt x="432" y="363"/>
                </a:cubicBezTo>
                <a:cubicBezTo>
                  <a:pt x="432" y="362"/>
                  <a:pt x="432" y="362"/>
                  <a:pt x="432" y="362"/>
                </a:cubicBezTo>
                <a:cubicBezTo>
                  <a:pt x="432" y="362"/>
                  <a:pt x="432" y="361"/>
                  <a:pt x="432" y="360"/>
                </a:cubicBezTo>
                <a:cubicBezTo>
                  <a:pt x="432" y="360"/>
                  <a:pt x="432" y="360"/>
                  <a:pt x="432" y="360"/>
                </a:cubicBezTo>
                <a:cubicBezTo>
                  <a:pt x="432" y="358"/>
                  <a:pt x="432" y="355"/>
                  <a:pt x="432" y="353"/>
                </a:cubicBezTo>
                <a:cubicBezTo>
                  <a:pt x="432" y="352"/>
                  <a:pt x="432" y="352"/>
                  <a:pt x="432" y="352"/>
                </a:cubicBezTo>
                <a:cubicBezTo>
                  <a:pt x="432" y="351"/>
                  <a:pt x="432" y="350"/>
                  <a:pt x="432" y="350"/>
                </a:cubicBezTo>
                <a:cubicBezTo>
                  <a:pt x="433" y="349"/>
                  <a:pt x="434" y="349"/>
                  <a:pt x="435" y="348"/>
                </a:cubicBezTo>
                <a:cubicBezTo>
                  <a:pt x="436" y="348"/>
                  <a:pt x="437" y="347"/>
                  <a:pt x="438" y="347"/>
                </a:cubicBezTo>
                <a:cubicBezTo>
                  <a:pt x="438" y="347"/>
                  <a:pt x="438" y="347"/>
                  <a:pt x="438" y="347"/>
                </a:cubicBezTo>
                <a:cubicBezTo>
                  <a:pt x="438" y="347"/>
                  <a:pt x="438" y="347"/>
                  <a:pt x="438" y="347"/>
                </a:cubicBezTo>
                <a:cubicBezTo>
                  <a:pt x="439" y="347"/>
                  <a:pt x="439" y="347"/>
                  <a:pt x="440" y="347"/>
                </a:cubicBezTo>
                <a:cubicBezTo>
                  <a:pt x="440" y="347"/>
                  <a:pt x="440" y="347"/>
                  <a:pt x="441" y="347"/>
                </a:cubicBezTo>
                <a:cubicBezTo>
                  <a:pt x="443" y="346"/>
                  <a:pt x="445" y="346"/>
                  <a:pt x="447" y="346"/>
                </a:cubicBezTo>
                <a:cubicBezTo>
                  <a:pt x="463" y="346"/>
                  <a:pt x="463" y="346"/>
                  <a:pt x="463" y="346"/>
                </a:cubicBezTo>
                <a:cubicBezTo>
                  <a:pt x="464" y="346"/>
                  <a:pt x="465" y="346"/>
                  <a:pt x="465" y="347"/>
                </a:cubicBezTo>
                <a:cubicBezTo>
                  <a:pt x="469" y="347"/>
                  <a:pt x="474" y="348"/>
                  <a:pt x="475" y="352"/>
                </a:cubicBezTo>
                <a:cubicBezTo>
                  <a:pt x="476" y="355"/>
                  <a:pt x="476" y="359"/>
                  <a:pt x="477" y="362"/>
                </a:cubicBezTo>
                <a:cubicBezTo>
                  <a:pt x="477" y="363"/>
                  <a:pt x="477" y="363"/>
                  <a:pt x="477" y="363"/>
                </a:cubicBezTo>
                <a:cubicBezTo>
                  <a:pt x="477" y="364"/>
                  <a:pt x="477" y="364"/>
                  <a:pt x="477" y="365"/>
                </a:cubicBezTo>
                <a:cubicBezTo>
                  <a:pt x="477" y="365"/>
                  <a:pt x="477" y="365"/>
                  <a:pt x="477" y="365"/>
                </a:cubicBezTo>
                <a:cubicBezTo>
                  <a:pt x="477" y="365"/>
                  <a:pt x="477" y="365"/>
                  <a:pt x="477" y="365"/>
                </a:cubicBezTo>
                <a:cubicBezTo>
                  <a:pt x="477" y="365"/>
                  <a:pt x="477" y="365"/>
                  <a:pt x="477" y="365"/>
                </a:cubicBezTo>
                <a:cubicBezTo>
                  <a:pt x="476" y="367"/>
                  <a:pt x="474" y="368"/>
                  <a:pt x="472" y="369"/>
                </a:cubicBezTo>
                <a:cubicBezTo>
                  <a:pt x="471" y="369"/>
                  <a:pt x="471" y="369"/>
                  <a:pt x="471" y="369"/>
                </a:cubicBezTo>
                <a:cubicBezTo>
                  <a:pt x="471" y="369"/>
                  <a:pt x="471" y="369"/>
                  <a:pt x="470" y="369"/>
                </a:cubicBezTo>
                <a:cubicBezTo>
                  <a:pt x="470" y="369"/>
                  <a:pt x="470" y="369"/>
                  <a:pt x="470" y="369"/>
                </a:cubicBezTo>
                <a:cubicBezTo>
                  <a:pt x="469" y="369"/>
                  <a:pt x="469" y="369"/>
                  <a:pt x="469" y="369"/>
                </a:cubicBezTo>
                <a:cubicBezTo>
                  <a:pt x="463" y="370"/>
                  <a:pt x="457" y="369"/>
                  <a:pt x="455" y="369"/>
                </a:cubicBezTo>
                <a:cubicBezTo>
                  <a:pt x="445" y="369"/>
                  <a:pt x="445" y="369"/>
                  <a:pt x="445" y="369"/>
                </a:cubicBezTo>
                <a:cubicBezTo>
                  <a:pt x="444" y="369"/>
                  <a:pt x="443" y="369"/>
                  <a:pt x="442" y="369"/>
                </a:cubicBezTo>
                <a:cubicBezTo>
                  <a:pt x="442" y="369"/>
                  <a:pt x="441" y="369"/>
                  <a:pt x="441" y="369"/>
                </a:cubicBezTo>
                <a:cubicBezTo>
                  <a:pt x="440" y="369"/>
                  <a:pt x="440" y="369"/>
                  <a:pt x="440" y="369"/>
                </a:cubicBezTo>
                <a:cubicBezTo>
                  <a:pt x="440" y="369"/>
                  <a:pt x="440" y="369"/>
                  <a:pt x="440" y="369"/>
                </a:cubicBezTo>
                <a:cubicBezTo>
                  <a:pt x="439" y="369"/>
                  <a:pt x="439" y="369"/>
                  <a:pt x="438" y="368"/>
                </a:cubicBezTo>
                <a:cubicBezTo>
                  <a:pt x="438" y="368"/>
                  <a:pt x="438" y="368"/>
                  <a:pt x="438" y="368"/>
                </a:cubicBezTo>
                <a:cubicBezTo>
                  <a:pt x="437" y="368"/>
                  <a:pt x="437" y="368"/>
                  <a:pt x="436" y="367"/>
                </a:cubicBezTo>
                <a:cubicBezTo>
                  <a:pt x="436" y="367"/>
                  <a:pt x="435" y="367"/>
                  <a:pt x="434" y="366"/>
                </a:cubicBezTo>
                <a:cubicBezTo>
                  <a:pt x="434" y="366"/>
                  <a:pt x="434" y="366"/>
                  <a:pt x="434" y="366"/>
                </a:cubicBezTo>
                <a:close/>
                <a:moveTo>
                  <a:pt x="437" y="404"/>
                </a:moveTo>
                <a:cubicBezTo>
                  <a:pt x="436" y="403"/>
                  <a:pt x="436" y="402"/>
                  <a:pt x="435" y="402"/>
                </a:cubicBezTo>
                <a:cubicBezTo>
                  <a:pt x="435" y="400"/>
                  <a:pt x="435" y="400"/>
                  <a:pt x="435" y="400"/>
                </a:cubicBezTo>
                <a:cubicBezTo>
                  <a:pt x="435" y="400"/>
                  <a:pt x="435" y="400"/>
                  <a:pt x="435" y="400"/>
                </a:cubicBezTo>
                <a:cubicBezTo>
                  <a:pt x="435" y="396"/>
                  <a:pt x="435" y="392"/>
                  <a:pt x="434" y="388"/>
                </a:cubicBezTo>
                <a:cubicBezTo>
                  <a:pt x="434" y="388"/>
                  <a:pt x="434" y="388"/>
                  <a:pt x="434" y="388"/>
                </a:cubicBezTo>
                <a:cubicBezTo>
                  <a:pt x="434" y="388"/>
                  <a:pt x="434" y="388"/>
                  <a:pt x="434" y="388"/>
                </a:cubicBezTo>
                <a:cubicBezTo>
                  <a:pt x="434" y="388"/>
                  <a:pt x="434" y="388"/>
                  <a:pt x="434" y="387"/>
                </a:cubicBezTo>
                <a:cubicBezTo>
                  <a:pt x="435" y="379"/>
                  <a:pt x="453" y="381"/>
                  <a:pt x="458" y="381"/>
                </a:cubicBezTo>
                <a:cubicBezTo>
                  <a:pt x="465" y="381"/>
                  <a:pt x="477" y="380"/>
                  <a:pt x="481" y="386"/>
                </a:cubicBezTo>
                <a:cubicBezTo>
                  <a:pt x="481" y="387"/>
                  <a:pt x="482" y="387"/>
                  <a:pt x="482" y="388"/>
                </a:cubicBezTo>
                <a:cubicBezTo>
                  <a:pt x="482" y="389"/>
                  <a:pt x="482" y="389"/>
                  <a:pt x="482" y="389"/>
                </a:cubicBezTo>
                <a:cubicBezTo>
                  <a:pt x="482" y="389"/>
                  <a:pt x="482" y="389"/>
                  <a:pt x="482" y="389"/>
                </a:cubicBezTo>
                <a:cubicBezTo>
                  <a:pt x="483" y="391"/>
                  <a:pt x="483" y="392"/>
                  <a:pt x="484" y="395"/>
                </a:cubicBezTo>
                <a:cubicBezTo>
                  <a:pt x="485" y="401"/>
                  <a:pt x="485" y="401"/>
                  <a:pt x="485" y="401"/>
                </a:cubicBezTo>
                <a:cubicBezTo>
                  <a:pt x="485" y="402"/>
                  <a:pt x="485" y="403"/>
                  <a:pt x="484" y="404"/>
                </a:cubicBezTo>
                <a:cubicBezTo>
                  <a:pt x="484" y="405"/>
                  <a:pt x="484" y="405"/>
                  <a:pt x="483" y="406"/>
                </a:cubicBezTo>
                <a:cubicBezTo>
                  <a:pt x="483" y="406"/>
                  <a:pt x="483" y="406"/>
                  <a:pt x="482" y="407"/>
                </a:cubicBezTo>
                <a:cubicBezTo>
                  <a:pt x="482" y="407"/>
                  <a:pt x="482" y="407"/>
                  <a:pt x="482" y="407"/>
                </a:cubicBezTo>
                <a:cubicBezTo>
                  <a:pt x="482" y="407"/>
                  <a:pt x="482" y="407"/>
                  <a:pt x="482" y="407"/>
                </a:cubicBezTo>
                <a:cubicBezTo>
                  <a:pt x="481" y="407"/>
                  <a:pt x="481" y="407"/>
                  <a:pt x="481" y="407"/>
                </a:cubicBezTo>
                <a:cubicBezTo>
                  <a:pt x="480" y="408"/>
                  <a:pt x="480" y="408"/>
                  <a:pt x="480" y="408"/>
                </a:cubicBezTo>
                <a:cubicBezTo>
                  <a:pt x="479" y="408"/>
                  <a:pt x="479" y="408"/>
                  <a:pt x="479" y="408"/>
                </a:cubicBezTo>
                <a:cubicBezTo>
                  <a:pt x="479" y="408"/>
                  <a:pt x="479" y="408"/>
                  <a:pt x="478" y="408"/>
                </a:cubicBezTo>
                <a:cubicBezTo>
                  <a:pt x="478" y="408"/>
                  <a:pt x="478" y="409"/>
                  <a:pt x="477" y="409"/>
                </a:cubicBezTo>
                <a:cubicBezTo>
                  <a:pt x="477" y="409"/>
                  <a:pt x="477" y="409"/>
                  <a:pt x="477" y="409"/>
                </a:cubicBezTo>
                <a:cubicBezTo>
                  <a:pt x="477" y="409"/>
                  <a:pt x="476" y="409"/>
                  <a:pt x="475" y="409"/>
                </a:cubicBezTo>
                <a:cubicBezTo>
                  <a:pt x="474" y="409"/>
                  <a:pt x="474" y="409"/>
                  <a:pt x="473" y="409"/>
                </a:cubicBezTo>
                <a:cubicBezTo>
                  <a:pt x="473" y="409"/>
                  <a:pt x="473" y="409"/>
                  <a:pt x="473" y="409"/>
                </a:cubicBezTo>
                <a:cubicBezTo>
                  <a:pt x="473" y="409"/>
                  <a:pt x="473" y="409"/>
                  <a:pt x="473" y="409"/>
                </a:cubicBezTo>
                <a:cubicBezTo>
                  <a:pt x="473" y="409"/>
                  <a:pt x="473" y="409"/>
                  <a:pt x="473" y="409"/>
                </a:cubicBezTo>
                <a:cubicBezTo>
                  <a:pt x="465" y="409"/>
                  <a:pt x="457" y="409"/>
                  <a:pt x="449" y="409"/>
                </a:cubicBezTo>
                <a:cubicBezTo>
                  <a:pt x="448" y="409"/>
                  <a:pt x="447" y="409"/>
                  <a:pt x="447" y="409"/>
                </a:cubicBezTo>
                <a:cubicBezTo>
                  <a:pt x="446" y="409"/>
                  <a:pt x="446" y="409"/>
                  <a:pt x="446" y="409"/>
                </a:cubicBezTo>
                <a:cubicBezTo>
                  <a:pt x="445" y="409"/>
                  <a:pt x="445" y="409"/>
                  <a:pt x="444" y="409"/>
                </a:cubicBezTo>
                <a:cubicBezTo>
                  <a:pt x="444" y="409"/>
                  <a:pt x="444" y="409"/>
                  <a:pt x="444" y="409"/>
                </a:cubicBezTo>
                <a:cubicBezTo>
                  <a:pt x="444" y="408"/>
                  <a:pt x="444" y="408"/>
                  <a:pt x="444" y="408"/>
                </a:cubicBezTo>
                <a:cubicBezTo>
                  <a:pt x="443" y="408"/>
                  <a:pt x="442" y="408"/>
                  <a:pt x="442" y="408"/>
                </a:cubicBezTo>
                <a:cubicBezTo>
                  <a:pt x="441" y="408"/>
                  <a:pt x="441" y="407"/>
                  <a:pt x="441" y="407"/>
                </a:cubicBezTo>
                <a:cubicBezTo>
                  <a:pt x="441" y="407"/>
                  <a:pt x="440" y="407"/>
                  <a:pt x="440" y="407"/>
                </a:cubicBezTo>
                <a:cubicBezTo>
                  <a:pt x="440" y="407"/>
                  <a:pt x="440" y="407"/>
                  <a:pt x="440" y="407"/>
                </a:cubicBezTo>
                <a:cubicBezTo>
                  <a:pt x="439" y="406"/>
                  <a:pt x="437" y="405"/>
                  <a:pt x="437" y="404"/>
                </a:cubicBezTo>
                <a:close/>
                <a:moveTo>
                  <a:pt x="494" y="451"/>
                </a:moveTo>
                <a:cubicBezTo>
                  <a:pt x="493" y="453"/>
                  <a:pt x="492" y="453"/>
                  <a:pt x="491" y="454"/>
                </a:cubicBezTo>
                <a:cubicBezTo>
                  <a:pt x="490" y="455"/>
                  <a:pt x="489" y="456"/>
                  <a:pt x="487" y="456"/>
                </a:cubicBezTo>
                <a:cubicBezTo>
                  <a:pt x="485" y="457"/>
                  <a:pt x="484" y="457"/>
                  <a:pt x="481" y="457"/>
                </a:cubicBezTo>
                <a:cubicBezTo>
                  <a:pt x="476" y="457"/>
                  <a:pt x="476" y="457"/>
                  <a:pt x="476" y="457"/>
                </a:cubicBezTo>
                <a:cubicBezTo>
                  <a:pt x="476" y="457"/>
                  <a:pt x="476" y="457"/>
                  <a:pt x="476" y="457"/>
                </a:cubicBezTo>
                <a:cubicBezTo>
                  <a:pt x="469" y="457"/>
                  <a:pt x="462" y="457"/>
                  <a:pt x="454" y="457"/>
                </a:cubicBezTo>
                <a:cubicBezTo>
                  <a:pt x="453" y="457"/>
                  <a:pt x="453" y="457"/>
                  <a:pt x="452" y="457"/>
                </a:cubicBezTo>
                <a:cubicBezTo>
                  <a:pt x="451" y="457"/>
                  <a:pt x="451" y="457"/>
                  <a:pt x="451" y="457"/>
                </a:cubicBezTo>
                <a:cubicBezTo>
                  <a:pt x="450" y="457"/>
                  <a:pt x="450" y="457"/>
                  <a:pt x="449" y="457"/>
                </a:cubicBezTo>
                <a:cubicBezTo>
                  <a:pt x="449" y="457"/>
                  <a:pt x="449" y="457"/>
                  <a:pt x="448" y="457"/>
                </a:cubicBezTo>
                <a:cubicBezTo>
                  <a:pt x="448" y="457"/>
                  <a:pt x="448" y="457"/>
                  <a:pt x="448" y="457"/>
                </a:cubicBezTo>
                <a:cubicBezTo>
                  <a:pt x="445" y="456"/>
                  <a:pt x="442" y="454"/>
                  <a:pt x="440" y="451"/>
                </a:cubicBezTo>
                <a:cubicBezTo>
                  <a:pt x="440" y="451"/>
                  <a:pt x="440" y="451"/>
                  <a:pt x="440" y="451"/>
                </a:cubicBezTo>
                <a:cubicBezTo>
                  <a:pt x="440" y="451"/>
                  <a:pt x="440" y="451"/>
                  <a:pt x="440" y="451"/>
                </a:cubicBezTo>
                <a:cubicBezTo>
                  <a:pt x="440" y="451"/>
                  <a:pt x="440" y="451"/>
                  <a:pt x="440" y="450"/>
                </a:cubicBezTo>
                <a:cubicBezTo>
                  <a:pt x="439" y="450"/>
                  <a:pt x="439" y="449"/>
                  <a:pt x="439" y="449"/>
                </a:cubicBezTo>
                <a:cubicBezTo>
                  <a:pt x="439" y="449"/>
                  <a:pt x="439" y="449"/>
                  <a:pt x="439" y="448"/>
                </a:cubicBezTo>
                <a:cubicBezTo>
                  <a:pt x="439" y="448"/>
                  <a:pt x="439" y="448"/>
                  <a:pt x="439" y="448"/>
                </a:cubicBezTo>
                <a:cubicBezTo>
                  <a:pt x="439" y="447"/>
                  <a:pt x="439" y="447"/>
                  <a:pt x="439" y="447"/>
                </a:cubicBezTo>
                <a:cubicBezTo>
                  <a:pt x="439" y="447"/>
                  <a:pt x="439" y="447"/>
                  <a:pt x="439" y="447"/>
                </a:cubicBezTo>
                <a:cubicBezTo>
                  <a:pt x="439" y="444"/>
                  <a:pt x="438" y="439"/>
                  <a:pt x="438" y="435"/>
                </a:cubicBezTo>
                <a:cubicBezTo>
                  <a:pt x="438" y="435"/>
                  <a:pt x="438" y="434"/>
                  <a:pt x="438" y="433"/>
                </a:cubicBezTo>
                <a:cubicBezTo>
                  <a:pt x="438" y="431"/>
                  <a:pt x="438" y="431"/>
                  <a:pt x="438" y="431"/>
                </a:cubicBezTo>
                <a:cubicBezTo>
                  <a:pt x="438" y="431"/>
                  <a:pt x="438" y="431"/>
                  <a:pt x="438" y="431"/>
                </a:cubicBezTo>
                <a:cubicBezTo>
                  <a:pt x="438" y="430"/>
                  <a:pt x="438" y="430"/>
                  <a:pt x="438" y="430"/>
                </a:cubicBezTo>
                <a:cubicBezTo>
                  <a:pt x="438" y="430"/>
                  <a:pt x="438" y="429"/>
                  <a:pt x="438" y="429"/>
                </a:cubicBezTo>
                <a:cubicBezTo>
                  <a:pt x="438" y="429"/>
                  <a:pt x="438" y="429"/>
                  <a:pt x="438" y="428"/>
                </a:cubicBezTo>
                <a:cubicBezTo>
                  <a:pt x="439" y="428"/>
                  <a:pt x="439" y="428"/>
                  <a:pt x="439" y="428"/>
                </a:cubicBezTo>
                <a:cubicBezTo>
                  <a:pt x="439" y="428"/>
                  <a:pt x="439" y="428"/>
                  <a:pt x="439" y="428"/>
                </a:cubicBezTo>
                <a:cubicBezTo>
                  <a:pt x="439" y="427"/>
                  <a:pt x="439" y="427"/>
                  <a:pt x="439" y="427"/>
                </a:cubicBezTo>
                <a:cubicBezTo>
                  <a:pt x="440" y="426"/>
                  <a:pt x="440" y="426"/>
                  <a:pt x="440" y="426"/>
                </a:cubicBezTo>
                <a:cubicBezTo>
                  <a:pt x="440" y="426"/>
                  <a:pt x="441" y="426"/>
                  <a:pt x="441" y="425"/>
                </a:cubicBezTo>
                <a:cubicBezTo>
                  <a:pt x="441" y="425"/>
                  <a:pt x="441" y="425"/>
                  <a:pt x="441" y="425"/>
                </a:cubicBezTo>
                <a:cubicBezTo>
                  <a:pt x="441" y="425"/>
                  <a:pt x="441" y="425"/>
                  <a:pt x="441" y="425"/>
                </a:cubicBezTo>
                <a:cubicBezTo>
                  <a:pt x="442" y="425"/>
                  <a:pt x="442" y="425"/>
                  <a:pt x="443" y="424"/>
                </a:cubicBezTo>
                <a:cubicBezTo>
                  <a:pt x="443" y="424"/>
                  <a:pt x="443" y="424"/>
                  <a:pt x="443" y="424"/>
                </a:cubicBezTo>
                <a:cubicBezTo>
                  <a:pt x="444" y="424"/>
                  <a:pt x="444" y="424"/>
                  <a:pt x="444" y="424"/>
                </a:cubicBezTo>
                <a:cubicBezTo>
                  <a:pt x="444" y="424"/>
                  <a:pt x="444" y="424"/>
                  <a:pt x="444" y="424"/>
                </a:cubicBezTo>
                <a:cubicBezTo>
                  <a:pt x="444" y="424"/>
                  <a:pt x="445" y="423"/>
                  <a:pt x="445" y="423"/>
                </a:cubicBezTo>
                <a:cubicBezTo>
                  <a:pt x="446" y="423"/>
                  <a:pt x="446" y="423"/>
                  <a:pt x="446" y="423"/>
                </a:cubicBezTo>
                <a:cubicBezTo>
                  <a:pt x="446" y="423"/>
                  <a:pt x="447" y="423"/>
                  <a:pt x="447" y="423"/>
                </a:cubicBezTo>
                <a:cubicBezTo>
                  <a:pt x="448" y="423"/>
                  <a:pt x="448" y="423"/>
                  <a:pt x="449" y="423"/>
                </a:cubicBezTo>
                <a:cubicBezTo>
                  <a:pt x="450" y="423"/>
                  <a:pt x="450" y="423"/>
                  <a:pt x="450" y="423"/>
                </a:cubicBezTo>
                <a:cubicBezTo>
                  <a:pt x="450" y="423"/>
                  <a:pt x="450" y="423"/>
                  <a:pt x="451" y="423"/>
                </a:cubicBezTo>
                <a:cubicBezTo>
                  <a:pt x="452" y="423"/>
                  <a:pt x="452" y="423"/>
                  <a:pt x="452" y="423"/>
                </a:cubicBezTo>
                <a:cubicBezTo>
                  <a:pt x="453" y="423"/>
                  <a:pt x="454" y="423"/>
                  <a:pt x="455" y="423"/>
                </a:cubicBezTo>
                <a:cubicBezTo>
                  <a:pt x="457" y="423"/>
                  <a:pt x="458" y="423"/>
                  <a:pt x="459" y="423"/>
                </a:cubicBezTo>
                <a:cubicBezTo>
                  <a:pt x="469" y="423"/>
                  <a:pt x="469" y="423"/>
                  <a:pt x="469" y="423"/>
                </a:cubicBezTo>
                <a:cubicBezTo>
                  <a:pt x="472" y="423"/>
                  <a:pt x="475" y="423"/>
                  <a:pt x="478" y="423"/>
                </a:cubicBezTo>
                <a:cubicBezTo>
                  <a:pt x="478" y="423"/>
                  <a:pt x="479" y="423"/>
                  <a:pt x="479" y="423"/>
                </a:cubicBezTo>
                <a:cubicBezTo>
                  <a:pt x="479" y="423"/>
                  <a:pt x="480" y="423"/>
                  <a:pt x="480" y="423"/>
                </a:cubicBezTo>
                <a:cubicBezTo>
                  <a:pt x="480" y="423"/>
                  <a:pt x="480" y="423"/>
                  <a:pt x="481" y="423"/>
                </a:cubicBezTo>
                <a:cubicBezTo>
                  <a:pt x="481" y="423"/>
                  <a:pt x="481" y="423"/>
                  <a:pt x="481" y="423"/>
                </a:cubicBezTo>
                <a:cubicBezTo>
                  <a:pt x="481" y="423"/>
                  <a:pt x="481" y="423"/>
                  <a:pt x="481" y="423"/>
                </a:cubicBezTo>
                <a:cubicBezTo>
                  <a:pt x="482" y="423"/>
                  <a:pt x="482" y="424"/>
                  <a:pt x="483" y="424"/>
                </a:cubicBezTo>
                <a:cubicBezTo>
                  <a:pt x="483" y="424"/>
                  <a:pt x="484" y="424"/>
                  <a:pt x="484" y="424"/>
                </a:cubicBezTo>
                <a:cubicBezTo>
                  <a:pt x="484" y="424"/>
                  <a:pt x="484" y="424"/>
                  <a:pt x="484" y="425"/>
                </a:cubicBezTo>
                <a:cubicBezTo>
                  <a:pt x="485" y="425"/>
                  <a:pt x="485" y="425"/>
                  <a:pt x="486" y="425"/>
                </a:cubicBezTo>
                <a:cubicBezTo>
                  <a:pt x="487" y="426"/>
                  <a:pt x="488" y="427"/>
                  <a:pt x="489" y="428"/>
                </a:cubicBezTo>
                <a:cubicBezTo>
                  <a:pt x="490" y="429"/>
                  <a:pt x="491" y="430"/>
                  <a:pt x="491" y="431"/>
                </a:cubicBezTo>
                <a:cubicBezTo>
                  <a:pt x="492" y="438"/>
                  <a:pt x="492" y="438"/>
                  <a:pt x="492" y="438"/>
                </a:cubicBezTo>
                <a:cubicBezTo>
                  <a:pt x="493" y="441"/>
                  <a:pt x="493" y="443"/>
                  <a:pt x="494" y="446"/>
                </a:cubicBezTo>
                <a:cubicBezTo>
                  <a:pt x="494" y="446"/>
                  <a:pt x="494" y="446"/>
                  <a:pt x="494" y="446"/>
                </a:cubicBezTo>
                <a:cubicBezTo>
                  <a:pt x="494" y="448"/>
                  <a:pt x="494" y="448"/>
                  <a:pt x="494" y="448"/>
                </a:cubicBezTo>
                <a:cubicBezTo>
                  <a:pt x="494" y="449"/>
                  <a:pt x="494" y="450"/>
                  <a:pt x="494" y="451"/>
                </a:cubicBezTo>
                <a:close/>
                <a:moveTo>
                  <a:pt x="508" y="369"/>
                </a:moveTo>
                <a:cubicBezTo>
                  <a:pt x="507" y="368"/>
                  <a:pt x="505" y="368"/>
                  <a:pt x="505" y="367"/>
                </a:cubicBezTo>
                <a:cubicBezTo>
                  <a:pt x="504" y="366"/>
                  <a:pt x="503" y="365"/>
                  <a:pt x="503" y="365"/>
                </a:cubicBezTo>
                <a:cubicBezTo>
                  <a:pt x="502" y="363"/>
                  <a:pt x="502" y="363"/>
                  <a:pt x="502" y="363"/>
                </a:cubicBezTo>
                <a:cubicBezTo>
                  <a:pt x="502" y="361"/>
                  <a:pt x="501" y="359"/>
                  <a:pt x="500" y="357"/>
                </a:cubicBezTo>
                <a:cubicBezTo>
                  <a:pt x="500" y="356"/>
                  <a:pt x="499" y="355"/>
                  <a:pt x="499" y="353"/>
                </a:cubicBezTo>
                <a:cubicBezTo>
                  <a:pt x="499" y="353"/>
                  <a:pt x="499" y="353"/>
                  <a:pt x="499" y="353"/>
                </a:cubicBezTo>
                <a:cubicBezTo>
                  <a:pt x="499" y="353"/>
                  <a:pt x="499" y="353"/>
                  <a:pt x="499" y="353"/>
                </a:cubicBezTo>
                <a:cubicBezTo>
                  <a:pt x="499" y="352"/>
                  <a:pt x="499" y="352"/>
                  <a:pt x="499" y="352"/>
                </a:cubicBezTo>
                <a:cubicBezTo>
                  <a:pt x="499" y="352"/>
                  <a:pt x="499" y="352"/>
                  <a:pt x="499" y="352"/>
                </a:cubicBezTo>
                <a:cubicBezTo>
                  <a:pt x="499" y="352"/>
                  <a:pt x="499" y="352"/>
                  <a:pt x="499" y="352"/>
                </a:cubicBezTo>
                <a:cubicBezTo>
                  <a:pt x="501" y="348"/>
                  <a:pt x="508" y="348"/>
                  <a:pt x="511" y="348"/>
                </a:cubicBezTo>
                <a:cubicBezTo>
                  <a:pt x="528" y="348"/>
                  <a:pt x="528" y="348"/>
                  <a:pt x="528" y="348"/>
                </a:cubicBezTo>
                <a:cubicBezTo>
                  <a:pt x="529" y="348"/>
                  <a:pt x="531" y="348"/>
                  <a:pt x="532" y="349"/>
                </a:cubicBezTo>
                <a:cubicBezTo>
                  <a:pt x="532" y="349"/>
                  <a:pt x="533" y="349"/>
                  <a:pt x="533" y="349"/>
                </a:cubicBezTo>
                <a:cubicBezTo>
                  <a:pt x="533" y="349"/>
                  <a:pt x="534" y="349"/>
                  <a:pt x="534" y="349"/>
                </a:cubicBezTo>
                <a:cubicBezTo>
                  <a:pt x="534" y="349"/>
                  <a:pt x="534" y="349"/>
                  <a:pt x="534" y="349"/>
                </a:cubicBezTo>
                <a:cubicBezTo>
                  <a:pt x="535" y="349"/>
                  <a:pt x="536" y="350"/>
                  <a:pt x="536" y="350"/>
                </a:cubicBezTo>
                <a:cubicBezTo>
                  <a:pt x="536" y="350"/>
                  <a:pt x="536" y="350"/>
                  <a:pt x="536" y="350"/>
                </a:cubicBezTo>
                <a:cubicBezTo>
                  <a:pt x="536" y="350"/>
                  <a:pt x="536" y="350"/>
                  <a:pt x="536" y="350"/>
                </a:cubicBezTo>
                <a:cubicBezTo>
                  <a:pt x="537" y="350"/>
                  <a:pt x="537" y="350"/>
                  <a:pt x="538" y="350"/>
                </a:cubicBezTo>
                <a:cubicBezTo>
                  <a:pt x="538" y="351"/>
                  <a:pt x="538" y="351"/>
                  <a:pt x="538" y="351"/>
                </a:cubicBezTo>
                <a:cubicBezTo>
                  <a:pt x="538" y="351"/>
                  <a:pt x="538" y="351"/>
                  <a:pt x="539" y="351"/>
                </a:cubicBezTo>
                <a:cubicBezTo>
                  <a:pt x="539" y="351"/>
                  <a:pt x="539" y="351"/>
                  <a:pt x="539" y="351"/>
                </a:cubicBezTo>
                <a:cubicBezTo>
                  <a:pt x="539" y="352"/>
                  <a:pt x="539" y="352"/>
                  <a:pt x="539" y="352"/>
                </a:cubicBezTo>
                <a:cubicBezTo>
                  <a:pt x="540" y="352"/>
                  <a:pt x="541" y="353"/>
                  <a:pt x="541" y="354"/>
                </a:cubicBezTo>
                <a:cubicBezTo>
                  <a:pt x="541" y="354"/>
                  <a:pt x="541" y="354"/>
                  <a:pt x="541" y="354"/>
                </a:cubicBezTo>
                <a:cubicBezTo>
                  <a:pt x="543" y="356"/>
                  <a:pt x="544" y="359"/>
                  <a:pt x="545" y="361"/>
                </a:cubicBezTo>
                <a:cubicBezTo>
                  <a:pt x="545" y="361"/>
                  <a:pt x="545" y="361"/>
                  <a:pt x="545" y="361"/>
                </a:cubicBezTo>
                <a:cubicBezTo>
                  <a:pt x="546" y="363"/>
                  <a:pt x="547" y="364"/>
                  <a:pt x="547" y="365"/>
                </a:cubicBezTo>
                <a:cubicBezTo>
                  <a:pt x="547" y="366"/>
                  <a:pt x="547" y="366"/>
                  <a:pt x="547" y="366"/>
                </a:cubicBezTo>
                <a:cubicBezTo>
                  <a:pt x="547" y="366"/>
                  <a:pt x="547" y="366"/>
                  <a:pt x="547" y="366"/>
                </a:cubicBezTo>
                <a:cubicBezTo>
                  <a:pt x="547" y="368"/>
                  <a:pt x="545" y="369"/>
                  <a:pt x="543" y="370"/>
                </a:cubicBezTo>
                <a:cubicBezTo>
                  <a:pt x="542" y="370"/>
                  <a:pt x="542" y="370"/>
                  <a:pt x="542" y="370"/>
                </a:cubicBezTo>
                <a:cubicBezTo>
                  <a:pt x="542" y="370"/>
                  <a:pt x="542" y="370"/>
                  <a:pt x="542" y="370"/>
                </a:cubicBezTo>
                <a:cubicBezTo>
                  <a:pt x="542" y="370"/>
                  <a:pt x="541" y="370"/>
                  <a:pt x="541" y="371"/>
                </a:cubicBezTo>
                <a:cubicBezTo>
                  <a:pt x="540" y="371"/>
                  <a:pt x="540" y="371"/>
                  <a:pt x="540" y="371"/>
                </a:cubicBezTo>
                <a:cubicBezTo>
                  <a:pt x="540" y="371"/>
                  <a:pt x="539" y="371"/>
                  <a:pt x="539" y="371"/>
                </a:cubicBezTo>
                <a:cubicBezTo>
                  <a:pt x="539" y="371"/>
                  <a:pt x="538" y="371"/>
                  <a:pt x="538" y="371"/>
                </a:cubicBezTo>
                <a:cubicBezTo>
                  <a:pt x="538" y="371"/>
                  <a:pt x="538" y="371"/>
                  <a:pt x="538" y="371"/>
                </a:cubicBezTo>
                <a:cubicBezTo>
                  <a:pt x="538" y="371"/>
                  <a:pt x="538" y="371"/>
                  <a:pt x="538" y="371"/>
                </a:cubicBezTo>
                <a:cubicBezTo>
                  <a:pt x="535" y="371"/>
                  <a:pt x="532" y="371"/>
                  <a:pt x="530" y="371"/>
                </a:cubicBezTo>
                <a:cubicBezTo>
                  <a:pt x="526" y="371"/>
                  <a:pt x="521" y="371"/>
                  <a:pt x="517" y="371"/>
                </a:cubicBezTo>
                <a:cubicBezTo>
                  <a:pt x="514" y="371"/>
                  <a:pt x="511" y="370"/>
                  <a:pt x="508" y="369"/>
                </a:cubicBezTo>
                <a:cubicBezTo>
                  <a:pt x="508" y="369"/>
                  <a:pt x="508" y="369"/>
                  <a:pt x="508" y="369"/>
                </a:cubicBezTo>
                <a:close/>
                <a:moveTo>
                  <a:pt x="519" y="405"/>
                </a:moveTo>
                <a:cubicBezTo>
                  <a:pt x="518" y="404"/>
                  <a:pt x="517" y="403"/>
                  <a:pt x="517" y="402"/>
                </a:cubicBezTo>
                <a:cubicBezTo>
                  <a:pt x="515" y="396"/>
                  <a:pt x="515" y="396"/>
                  <a:pt x="515" y="396"/>
                </a:cubicBezTo>
                <a:cubicBezTo>
                  <a:pt x="514" y="394"/>
                  <a:pt x="513" y="392"/>
                  <a:pt x="512" y="390"/>
                </a:cubicBezTo>
                <a:cubicBezTo>
                  <a:pt x="512" y="390"/>
                  <a:pt x="512" y="390"/>
                  <a:pt x="512" y="390"/>
                </a:cubicBezTo>
                <a:cubicBezTo>
                  <a:pt x="512" y="389"/>
                  <a:pt x="512" y="389"/>
                  <a:pt x="512" y="389"/>
                </a:cubicBezTo>
                <a:cubicBezTo>
                  <a:pt x="512" y="388"/>
                  <a:pt x="512" y="387"/>
                  <a:pt x="512" y="386"/>
                </a:cubicBezTo>
                <a:cubicBezTo>
                  <a:pt x="512" y="386"/>
                  <a:pt x="513" y="385"/>
                  <a:pt x="513" y="385"/>
                </a:cubicBezTo>
                <a:cubicBezTo>
                  <a:pt x="513" y="385"/>
                  <a:pt x="513" y="385"/>
                  <a:pt x="514" y="385"/>
                </a:cubicBezTo>
                <a:cubicBezTo>
                  <a:pt x="514" y="384"/>
                  <a:pt x="514" y="384"/>
                  <a:pt x="514" y="384"/>
                </a:cubicBezTo>
                <a:cubicBezTo>
                  <a:pt x="515" y="384"/>
                  <a:pt x="516" y="383"/>
                  <a:pt x="517" y="383"/>
                </a:cubicBezTo>
                <a:cubicBezTo>
                  <a:pt x="518" y="383"/>
                  <a:pt x="519" y="383"/>
                  <a:pt x="520" y="382"/>
                </a:cubicBezTo>
                <a:cubicBezTo>
                  <a:pt x="525" y="382"/>
                  <a:pt x="530" y="382"/>
                  <a:pt x="532" y="382"/>
                </a:cubicBezTo>
                <a:cubicBezTo>
                  <a:pt x="540" y="382"/>
                  <a:pt x="554" y="381"/>
                  <a:pt x="559" y="389"/>
                </a:cubicBezTo>
                <a:cubicBezTo>
                  <a:pt x="559" y="389"/>
                  <a:pt x="559" y="389"/>
                  <a:pt x="559" y="389"/>
                </a:cubicBezTo>
                <a:cubicBezTo>
                  <a:pt x="559" y="389"/>
                  <a:pt x="559" y="389"/>
                  <a:pt x="559" y="389"/>
                </a:cubicBezTo>
                <a:cubicBezTo>
                  <a:pt x="559" y="389"/>
                  <a:pt x="559" y="389"/>
                  <a:pt x="559" y="389"/>
                </a:cubicBezTo>
                <a:cubicBezTo>
                  <a:pt x="561" y="393"/>
                  <a:pt x="562" y="396"/>
                  <a:pt x="564" y="400"/>
                </a:cubicBezTo>
                <a:cubicBezTo>
                  <a:pt x="565" y="401"/>
                  <a:pt x="565" y="402"/>
                  <a:pt x="566" y="403"/>
                </a:cubicBezTo>
                <a:cubicBezTo>
                  <a:pt x="566" y="403"/>
                  <a:pt x="566" y="403"/>
                  <a:pt x="566" y="403"/>
                </a:cubicBezTo>
                <a:cubicBezTo>
                  <a:pt x="566" y="404"/>
                  <a:pt x="566" y="404"/>
                  <a:pt x="566" y="404"/>
                </a:cubicBezTo>
                <a:cubicBezTo>
                  <a:pt x="566" y="404"/>
                  <a:pt x="566" y="405"/>
                  <a:pt x="566" y="405"/>
                </a:cubicBezTo>
                <a:cubicBezTo>
                  <a:pt x="566" y="405"/>
                  <a:pt x="566" y="405"/>
                  <a:pt x="566" y="405"/>
                </a:cubicBezTo>
                <a:cubicBezTo>
                  <a:pt x="566" y="405"/>
                  <a:pt x="566" y="405"/>
                  <a:pt x="566" y="405"/>
                </a:cubicBezTo>
                <a:cubicBezTo>
                  <a:pt x="566" y="406"/>
                  <a:pt x="565" y="406"/>
                  <a:pt x="565" y="406"/>
                </a:cubicBezTo>
                <a:cubicBezTo>
                  <a:pt x="565" y="406"/>
                  <a:pt x="565" y="406"/>
                  <a:pt x="565" y="406"/>
                </a:cubicBezTo>
                <a:cubicBezTo>
                  <a:pt x="565" y="407"/>
                  <a:pt x="565" y="407"/>
                  <a:pt x="564" y="407"/>
                </a:cubicBezTo>
                <a:cubicBezTo>
                  <a:pt x="564" y="407"/>
                  <a:pt x="564" y="407"/>
                  <a:pt x="564" y="407"/>
                </a:cubicBezTo>
                <a:cubicBezTo>
                  <a:pt x="564" y="408"/>
                  <a:pt x="564" y="408"/>
                  <a:pt x="564" y="408"/>
                </a:cubicBezTo>
                <a:cubicBezTo>
                  <a:pt x="564" y="408"/>
                  <a:pt x="563" y="408"/>
                  <a:pt x="563" y="408"/>
                </a:cubicBezTo>
                <a:cubicBezTo>
                  <a:pt x="563" y="408"/>
                  <a:pt x="562" y="409"/>
                  <a:pt x="561" y="409"/>
                </a:cubicBezTo>
                <a:cubicBezTo>
                  <a:pt x="561" y="409"/>
                  <a:pt x="561" y="409"/>
                  <a:pt x="560" y="409"/>
                </a:cubicBezTo>
                <a:cubicBezTo>
                  <a:pt x="560" y="409"/>
                  <a:pt x="559" y="409"/>
                  <a:pt x="559" y="410"/>
                </a:cubicBezTo>
                <a:cubicBezTo>
                  <a:pt x="559" y="410"/>
                  <a:pt x="559" y="410"/>
                  <a:pt x="559" y="410"/>
                </a:cubicBezTo>
                <a:cubicBezTo>
                  <a:pt x="558" y="410"/>
                  <a:pt x="558" y="410"/>
                  <a:pt x="558" y="410"/>
                </a:cubicBezTo>
                <a:cubicBezTo>
                  <a:pt x="550" y="410"/>
                  <a:pt x="541" y="410"/>
                  <a:pt x="532" y="410"/>
                </a:cubicBezTo>
                <a:cubicBezTo>
                  <a:pt x="532" y="410"/>
                  <a:pt x="531" y="410"/>
                  <a:pt x="530" y="410"/>
                </a:cubicBezTo>
                <a:cubicBezTo>
                  <a:pt x="530" y="410"/>
                  <a:pt x="530" y="410"/>
                  <a:pt x="530" y="410"/>
                </a:cubicBezTo>
                <a:cubicBezTo>
                  <a:pt x="527" y="409"/>
                  <a:pt x="524" y="408"/>
                  <a:pt x="521" y="406"/>
                </a:cubicBezTo>
                <a:cubicBezTo>
                  <a:pt x="520" y="406"/>
                  <a:pt x="520" y="406"/>
                  <a:pt x="519" y="405"/>
                </a:cubicBezTo>
                <a:close/>
                <a:moveTo>
                  <a:pt x="589" y="451"/>
                </a:moveTo>
                <a:cubicBezTo>
                  <a:pt x="589" y="452"/>
                  <a:pt x="588" y="452"/>
                  <a:pt x="588" y="452"/>
                </a:cubicBezTo>
                <a:cubicBezTo>
                  <a:pt x="588" y="452"/>
                  <a:pt x="588" y="452"/>
                  <a:pt x="588" y="453"/>
                </a:cubicBezTo>
                <a:cubicBezTo>
                  <a:pt x="588" y="453"/>
                  <a:pt x="588" y="453"/>
                  <a:pt x="588" y="453"/>
                </a:cubicBezTo>
                <a:cubicBezTo>
                  <a:pt x="588" y="453"/>
                  <a:pt x="588" y="453"/>
                  <a:pt x="588" y="454"/>
                </a:cubicBezTo>
                <a:cubicBezTo>
                  <a:pt x="588" y="454"/>
                  <a:pt x="588" y="454"/>
                  <a:pt x="587" y="454"/>
                </a:cubicBezTo>
                <a:cubicBezTo>
                  <a:pt x="587" y="454"/>
                  <a:pt x="587" y="454"/>
                  <a:pt x="587" y="454"/>
                </a:cubicBezTo>
                <a:cubicBezTo>
                  <a:pt x="587" y="454"/>
                  <a:pt x="587" y="454"/>
                  <a:pt x="587" y="455"/>
                </a:cubicBezTo>
                <a:cubicBezTo>
                  <a:pt x="585" y="456"/>
                  <a:pt x="583" y="457"/>
                  <a:pt x="581" y="457"/>
                </a:cubicBezTo>
                <a:cubicBezTo>
                  <a:pt x="581" y="457"/>
                  <a:pt x="581" y="457"/>
                  <a:pt x="581" y="457"/>
                </a:cubicBezTo>
                <a:cubicBezTo>
                  <a:pt x="580" y="457"/>
                  <a:pt x="579" y="457"/>
                  <a:pt x="578" y="457"/>
                </a:cubicBezTo>
                <a:cubicBezTo>
                  <a:pt x="578" y="457"/>
                  <a:pt x="578" y="457"/>
                  <a:pt x="578" y="457"/>
                </a:cubicBezTo>
                <a:cubicBezTo>
                  <a:pt x="577" y="457"/>
                  <a:pt x="577" y="457"/>
                  <a:pt x="577" y="457"/>
                </a:cubicBezTo>
                <a:cubicBezTo>
                  <a:pt x="577" y="457"/>
                  <a:pt x="576" y="457"/>
                  <a:pt x="575" y="457"/>
                </a:cubicBezTo>
                <a:cubicBezTo>
                  <a:pt x="552" y="457"/>
                  <a:pt x="552" y="457"/>
                  <a:pt x="552" y="457"/>
                </a:cubicBezTo>
                <a:cubicBezTo>
                  <a:pt x="551" y="457"/>
                  <a:pt x="550" y="457"/>
                  <a:pt x="549" y="457"/>
                </a:cubicBezTo>
                <a:cubicBezTo>
                  <a:pt x="549" y="457"/>
                  <a:pt x="549" y="457"/>
                  <a:pt x="548" y="457"/>
                </a:cubicBezTo>
                <a:cubicBezTo>
                  <a:pt x="543" y="456"/>
                  <a:pt x="538" y="454"/>
                  <a:pt x="535" y="450"/>
                </a:cubicBezTo>
                <a:cubicBezTo>
                  <a:pt x="534" y="449"/>
                  <a:pt x="534" y="449"/>
                  <a:pt x="534" y="448"/>
                </a:cubicBezTo>
                <a:cubicBezTo>
                  <a:pt x="534" y="448"/>
                  <a:pt x="534" y="448"/>
                  <a:pt x="534" y="448"/>
                </a:cubicBezTo>
                <a:cubicBezTo>
                  <a:pt x="534" y="448"/>
                  <a:pt x="534" y="448"/>
                  <a:pt x="534" y="448"/>
                </a:cubicBezTo>
                <a:cubicBezTo>
                  <a:pt x="533" y="444"/>
                  <a:pt x="531" y="441"/>
                  <a:pt x="530" y="438"/>
                </a:cubicBezTo>
                <a:cubicBezTo>
                  <a:pt x="530" y="436"/>
                  <a:pt x="528" y="434"/>
                  <a:pt x="528" y="432"/>
                </a:cubicBezTo>
                <a:cubicBezTo>
                  <a:pt x="528" y="432"/>
                  <a:pt x="528" y="432"/>
                  <a:pt x="528" y="432"/>
                </a:cubicBezTo>
                <a:cubicBezTo>
                  <a:pt x="528" y="431"/>
                  <a:pt x="528" y="431"/>
                  <a:pt x="528" y="431"/>
                </a:cubicBezTo>
                <a:cubicBezTo>
                  <a:pt x="528" y="431"/>
                  <a:pt x="528" y="431"/>
                  <a:pt x="528" y="431"/>
                </a:cubicBezTo>
                <a:cubicBezTo>
                  <a:pt x="528" y="430"/>
                  <a:pt x="528" y="429"/>
                  <a:pt x="528" y="428"/>
                </a:cubicBezTo>
                <a:cubicBezTo>
                  <a:pt x="528" y="428"/>
                  <a:pt x="528" y="427"/>
                  <a:pt x="528" y="427"/>
                </a:cubicBezTo>
                <a:cubicBezTo>
                  <a:pt x="528" y="427"/>
                  <a:pt x="528" y="427"/>
                  <a:pt x="528" y="427"/>
                </a:cubicBezTo>
                <a:cubicBezTo>
                  <a:pt x="530" y="425"/>
                  <a:pt x="532" y="424"/>
                  <a:pt x="535" y="423"/>
                </a:cubicBezTo>
                <a:cubicBezTo>
                  <a:pt x="535" y="423"/>
                  <a:pt x="535" y="423"/>
                  <a:pt x="536" y="423"/>
                </a:cubicBezTo>
                <a:cubicBezTo>
                  <a:pt x="536" y="423"/>
                  <a:pt x="537" y="423"/>
                  <a:pt x="538" y="423"/>
                </a:cubicBezTo>
                <a:cubicBezTo>
                  <a:pt x="538" y="423"/>
                  <a:pt x="538" y="423"/>
                  <a:pt x="538" y="423"/>
                </a:cubicBezTo>
                <a:cubicBezTo>
                  <a:pt x="540" y="423"/>
                  <a:pt x="540" y="423"/>
                  <a:pt x="540" y="423"/>
                </a:cubicBezTo>
                <a:cubicBezTo>
                  <a:pt x="540" y="423"/>
                  <a:pt x="540" y="423"/>
                  <a:pt x="541" y="423"/>
                </a:cubicBezTo>
                <a:cubicBezTo>
                  <a:pt x="548" y="423"/>
                  <a:pt x="555" y="423"/>
                  <a:pt x="563" y="423"/>
                </a:cubicBezTo>
                <a:cubicBezTo>
                  <a:pt x="563" y="423"/>
                  <a:pt x="563" y="423"/>
                  <a:pt x="563" y="423"/>
                </a:cubicBezTo>
                <a:cubicBezTo>
                  <a:pt x="563" y="423"/>
                  <a:pt x="563" y="423"/>
                  <a:pt x="563" y="423"/>
                </a:cubicBezTo>
                <a:cubicBezTo>
                  <a:pt x="563" y="423"/>
                  <a:pt x="564" y="423"/>
                  <a:pt x="565" y="423"/>
                </a:cubicBezTo>
                <a:cubicBezTo>
                  <a:pt x="565" y="423"/>
                  <a:pt x="565" y="423"/>
                  <a:pt x="565" y="423"/>
                </a:cubicBezTo>
                <a:cubicBezTo>
                  <a:pt x="570" y="424"/>
                  <a:pt x="576" y="426"/>
                  <a:pt x="579" y="430"/>
                </a:cubicBezTo>
                <a:cubicBezTo>
                  <a:pt x="579" y="430"/>
                  <a:pt x="579" y="431"/>
                  <a:pt x="580" y="431"/>
                </a:cubicBezTo>
                <a:cubicBezTo>
                  <a:pt x="581" y="433"/>
                  <a:pt x="581" y="433"/>
                  <a:pt x="581" y="433"/>
                </a:cubicBezTo>
                <a:cubicBezTo>
                  <a:pt x="582" y="436"/>
                  <a:pt x="584" y="439"/>
                  <a:pt x="585" y="442"/>
                </a:cubicBezTo>
                <a:cubicBezTo>
                  <a:pt x="586" y="443"/>
                  <a:pt x="588" y="446"/>
                  <a:pt x="588" y="448"/>
                </a:cubicBezTo>
                <a:cubicBezTo>
                  <a:pt x="589" y="449"/>
                  <a:pt x="589" y="450"/>
                  <a:pt x="589" y="451"/>
                </a:cubicBezTo>
                <a:close/>
                <a:moveTo>
                  <a:pt x="594" y="406"/>
                </a:moveTo>
                <a:cubicBezTo>
                  <a:pt x="593" y="406"/>
                  <a:pt x="593" y="405"/>
                  <a:pt x="592" y="405"/>
                </a:cubicBezTo>
                <a:cubicBezTo>
                  <a:pt x="591" y="404"/>
                  <a:pt x="590" y="403"/>
                  <a:pt x="590" y="402"/>
                </a:cubicBezTo>
                <a:cubicBezTo>
                  <a:pt x="589" y="401"/>
                  <a:pt x="589" y="401"/>
                  <a:pt x="589" y="401"/>
                </a:cubicBezTo>
                <a:cubicBezTo>
                  <a:pt x="589" y="401"/>
                  <a:pt x="589" y="401"/>
                  <a:pt x="589" y="401"/>
                </a:cubicBezTo>
                <a:cubicBezTo>
                  <a:pt x="587" y="398"/>
                  <a:pt x="585" y="394"/>
                  <a:pt x="583" y="390"/>
                </a:cubicBezTo>
                <a:cubicBezTo>
                  <a:pt x="583" y="390"/>
                  <a:pt x="583" y="390"/>
                  <a:pt x="583" y="390"/>
                </a:cubicBezTo>
                <a:cubicBezTo>
                  <a:pt x="582" y="389"/>
                  <a:pt x="582" y="389"/>
                  <a:pt x="582" y="389"/>
                </a:cubicBezTo>
                <a:cubicBezTo>
                  <a:pt x="582" y="388"/>
                  <a:pt x="582" y="387"/>
                  <a:pt x="582" y="386"/>
                </a:cubicBezTo>
                <a:cubicBezTo>
                  <a:pt x="582" y="385"/>
                  <a:pt x="582" y="385"/>
                  <a:pt x="583" y="384"/>
                </a:cubicBezTo>
                <a:cubicBezTo>
                  <a:pt x="584" y="383"/>
                  <a:pt x="585" y="383"/>
                  <a:pt x="586" y="383"/>
                </a:cubicBezTo>
                <a:cubicBezTo>
                  <a:pt x="588" y="382"/>
                  <a:pt x="589" y="382"/>
                  <a:pt x="591" y="382"/>
                </a:cubicBezTo>
                <a:cubicBezTo>
                  <a:pt x="591" y="382"/>
                  <a:pt x="591" y="382"/>
                  <a:pt x="591" y="382"/>
                </a:cubicBezTo>
                <a:cubicBezTo>
                  <a:pt x="594" y="382"/>
                  <a:pt x="598" y="382"/>
                  <a:pt x="600" y="382"/>
                </a:cubicBezTo>
                <a:cubicBezTo>
                  <a:pt x="609" y="382"/>
                  <a:pt x="623" y="380"/>
                  <a:pt x="629" y="389"/>
                </a:cubicBezTo>
                <a:cubicBezTo>
                  <a:pt x="631" y="392"/>
                  <a:pt x="633" y="394"/>
                  <a:pt x="635" y="397"/>
                </a:cubicBezTo>
                <a:cubicBezTo>
                  <a:pt x="636" y="399"/>
                  <a:pt x="637" y="401"/>
                  <a:pt x="638" y="402"/>
                </a:cubicBezTo>
                <a:cubicBezTo>
                  <a:pt x="639" y="403"/>
                  <a:pt x="639" y="404"/>
                  <a:pt x="639" y="405"/>
                </a:cubicBezTo>
                <a:cubicBezTo>
                  <a:pt x="639" y="405"/>
                  <a:pt x="639" y="406"/>
                  <a:pt x="639" y="406"/>
                </a:cubicBezTo>
                <a:cubicBezTo>
                  <a:pt x="639" y="407"/>
                  <a:pt x="638" y="407"/>
                  <a:pt x="638" y="407"/>
                </a:cubicBezTo>
                <a:cubicBezTo>
                  <a:pt x="638" y="407"/>
                  <a:pt x="638" y="407"/>
                  <a:pt x="638" y="407"/>
                </a:cubicBezTo>
                <a:cubicBezTo>
                  <a:pt x="638" y="407"/>
                  <a:pt x="638" y="407"/>
                  <a:pt x="638" y="407"/>
                </a:cubicBezTo>
                <a:cubicBezTo>
                  <a:pt x="638" y="408"/>
                  <a:pt x="638" y="408"/>
                  <a:pt x="637" y="408"/>
                </a:cubicBezTo>
                <a:cubicBezTo>
                  <a:pt x="637" y="408"/>
                  <a:pt x="637" y="408"/>
                  <a:pt x="637" y="408"/>
                </a:cubicBezTo>
                <a:cubicBezTo>
                  <a:pt x="637" y="408"/>
                  <a:pt x="637" y="408"/>
                  <a:pt x="636" y="408"/>
                </a:cubicBezTo>
                <a:cubicBezTo>
                  <a:pt x="636" y="408"/>
                  <a:pt x="635" y="409"/>
                  <a:pt x="635" y="409"/>
                </a:cubicBezTo>
                <a:cubicBezTo>
                  <a:pt x="635" y="409"/>
                  <a:pt x="635" y="409"/>
                  <a:pt x="635" y="409"/>
                </a:cubicBezTo>
                <a:cubicBezTo>
                  <a:pt x="635" y="409"/>
                  <a:pt x="635" y="409"/>
                  <a:pt x="635" y="409"/>
                </a:cubicBezTo>
                <a:cubicBezTo>
                  <a:pt x="631" y="410"/>
                  <a:pt x="625" y="410"/>
                  <a:pt x="621" y="410"/>
                </a:cubicBezTo>
                <a:cubicBezTo>
                  <a:pt x="616" y="410"/>
                  <a:pt x="611" y="410"/>
                  <a:pt x="607" y="410"/>
                </a:cubicBezTo>
                <a:cubicBezTo>
                  <a:pt x="602" y="410"/>
                  <a:pt x="598" y="408"/>
                  <a:pt x="594" y="406"/>
                </a:cubicBezTo>
                <a:close/>
                <a:moveTo>
                  <a:pt x="670" y="454"/>
                </a:moveTo>
                <a:cubicBezTo>
                  <a:pt x="670" y="454"/>
                  <a:pt x="670" y="454"/>
                  <a:pt x="670" y="454"/>
                </a:cubicBezTo>
                <a:cubicBezTo>
                  <a:pt x="669" y="455"/>
                  <a:pt x="668" y="456"/>
                  <a:pt x="666" y="456"/>
                </a:cubicBezTo>
                <a:cubicBezTo>
                  <a:pt x="665" y="457"/>
                  <a:pt x="664" y="457"/>
                  <a:pt x="662" y="457"/>
                </a:cubicBezTo>
                <a:cubicBezTo>
                  <a:pt x="660" y="457"/>
                  <a:pt x="660" y="457"/>
                  <a:pt x="660" y="457"/>
                </a:cubicBezTo>
                <a:cubicBezTo>
                  <a:pt x="660" y="457"/>
                  <a:pt x="660" y="457"/>
                  <a:pt x="660" y="457"/>
                </a:cubicBezTo>
                <a:cubicBezTo>
                  <a:pt x="651" y="457"/>
                  <a:pt x="643" y="457"/>
                  <a:pt x="635" y="457"/>
                </a:cubicBezTo>
                <a:cubicBezTo>
                  <a:pt x="634" y="457"/>
                  <a:pt x="633" y="457"/>
                  <a:pt x="632" y="457"/>
                </a:cubicBezTo>
                <a:cubicBezTo>
                  <a:pt x="632" y="457"/>
                  <a:pt x="632" y="457"/>
                  <a:pt x="632" y="457"/>
                </a:cubicBezTo>
                <a:cubicBezTo>
                  <a:pt x="626" y="456"/>
                  <a:pt x="620" y="454"/>
                  <a:pt x="616" y="449"/>
                </a:cubicBezTo>
                <a:cubicBezTo>
                  <a:pt x="616" y="449"/>
                  <a:pt x="616" y="448"/>
                  <a:pt x="615" y="448"/>
                </a:cubicBezTo>
                <a:cubicBezTo>
                  <a:pt x="615" y="448"/>
                  <a:pt x="615" y="448"/>
                  <a:pt x="615" y="448"/>
                </a:cubicBezTo>
                <a:cubicBezTo>
                  <a:pt x="615" y="448"/>
                  <a:pt x="615" y="448"/>
                  <a:pt x="615" y="448"/>
                </a:cubicBezTo>
                <a:cubicBezTo>
                  <a:pt x="614" y="445"/>
                  <a:pt x="612" y="441"/>
                  <a:pt x="610" y="438"/>
                </a:cubicBezTo>
                <a:cubicBezTo>
                  <a:pt x="609" y="436"/>
                  <a:pt x="606" y="433"/>
                  <a:pt x="606" y="430"/>
                </a:cubicBezTo>
                <a:cubicBezTo>
                  <a:pt x="606" y="430"/>
                  <a:pt x="606" y="430"/>
                  <a:pt x="606" y="430"/>
                </a:cubicBezTo>
                <a:cubicBezTo>
                  <a:pt x="605" y="429"/>
                  <a:pt x="605" y="429"/>
                  <a:pt x="605" y="429"/>
                </a:cubicBezTo>
                <a:cubicBezTo>
                  <a:pt x="605" y="426"/>
                  <a:pt x="607" y="425"/>
                  <a:pt x="610" y="424"/>
                </a:cubicBezTo>
                <a:cubicBezTo>
                  <a:pt x="610" y="424"/>
                  <a:pt x="610" y="424"/>
                  <a:pt x="610" y="424"/>
                </a:cubicBezTo>
                <a:cubicBezTo>
                  <a:pt x="610" y="424"/>
                  <a:pt x="610" y="424"/>
                  <a:pt x="610" y="424"/>
                </a:cubicBezTo>
                <a:cubicBezTo>
                  <a:pt x="610" y="424"/>
                  <a:pt x="610" y="424"/>
                  <a:pt x="611" y="423"/>
                </a:cubicBezTo>
                <a:cubicBezTo>
                  <a:pt x="612" y="423"/>
                  <a:pt x="613" y="423"/>
                  <a:pt x="615" y="423"/>
                </a:cubicBezTo>
                <a:cubicBezTo>
                  <a:pt x="631" y="423"/>
                  <a:pt x="631" y="423"/>
                  <a:pt x="631" y="423"/>
                </a:cubicBezTo>
                <a:cubicBezTo>
                  <a:pt x="634" y="423"/>
                  <a:pt x="637" y="423"/>
                  <a:pt x="639" y="423"/>
                </a:cubicBezTo>
                <a:cubicBezTo>
                  <a:pt x="639" y="423"/>
                  <a:pt x="639" y="423"/>
                  <a:pt x="639" y="423"/>
                </a:cubicBezTo>
                <a:cubicBezTo>
                  <a:pt x="639" y="423"/>
                  <a:pt x="639" y="423"/>
                  <a:pt x="640" y="423"/>
                </a:cubicBezTo>
                <a:cubicBezTo>
                  <a:pt x="640" y="423"/>
                  <a:pt x="641" y="423"/>
                  <a:pt x="642" y="423"/>
                </a:cubicBezTo>
                <a:cubicBezTo>
                  <a:pt x="642" y="423"/>
                  <a:pt x="642" y="423"/>
                  <a:pt x="642" y="423"/>
                </a:cubicBezTo>
                <a:cubicBezTo>
                  <a:pt x="647" y="424"/>
                  <a:pt x="653" y="426"/>
                  <a:pt x="656" y="429"/>
                </a:cubicBezTo>
                <a:cubicBezTo>
                  <a:pt x="657" y="429"/>
                  <a:pt x="657" y="430"/>
                  <a:pt x="657" y="430"/>
                </a:cubicBezTo>
                <a:cubicBezTo>
                  <a:pt x="657" y="430"/>
                  <a:pt x="657" y="430"/>
                  <a:pt x="657" y="431"/>
                </a:cubicBezTo>
                <a:cubicBezTo>
                  <a:pt x="658" y="431"/>
                  <a:pt x="658" y="431"/>
                  <a:pt x="658" y="431"/>
                </a:cubicBezTo>
                <a:cubicBezTo>
                  <a:pt x="658" y="431"/>
                  <a:pt x="658" y="431"/>
                  <a:pt x="658" y="431"/>
                </a:cubicBezTo>
                <a:cubicBezTo>
                  <a:pt x="659" y="432"/>
                  <a:pt x="659" y="432"/>
                  <a:pt x="659" y="432"/>
                </a:cubicBezTo>
                <a:cubicBezTo>
                  <a:pt x="660" y="434"/>
                  <a:pt x="662" y="436"/>
                  <a:pt x="663" y="439"/>
                </a:cubicBezTo>
                <a:cubicBezTo>
                  <a:pt x="663" y="439"/>
                  <a:pt x="663" y="439"/>
                  <a:pt x="663" y="439"/>
                </a:cubicBezTo>
                <a:cubicBezTo>
                  <a:pt x="665" y="442"/>
                  <a:pt x="668" y="445"/>
                  <a:pt x="670" y="449"/>
                </a:cubicBezTo>
                <a:cubicBezTo>
                  <a:pt x="670" y="449"/>
                  <a:pt x="670" y="449"/>
                  <a:pt x="670" y="449"/>
                </a:cubicBezTo>
                <a:cubicBezTo>
                  <a:pt x="670" y="449"/>
                  <a:pt x="670" y="449"/>
                  <a:pt x="670" y="449"/>
                </a:cubicBezTo>
                <a:cubicBezTo>
                  <a:pt x="671" y="451"/>
                  <a:pt x="671" y="453"/>
                  <a:pt x="670" y="454"/>
                </a:cubicBezTo>
                <a:close/>
                <a:moveTo>
                  <a:pt x="729" y="79"/>
                </a:moveTo>
                <a:cubicBezTo>
                  <a:pt x="753" y="103"/>
                  <a:pt x="766" y="136"/>
                  <a:pt x="766" y="170"/>
                </a:cubicBezTo>
                <a:cubicBezTo>
                  <a:pt x="766" y="204"/>
                  <a:pt x="753" y="237"/>
                  <a:pt x="729" y="261"/>
                </a:cubicBezTo>
                <a:cubicBezTo>
                  <a:pt x="757" y="248"/>
                  <a:pt x="782" y="212"/>
                  <a:pt x="782" y="170"/>
                </a:cubicBezTo>
                <a:cubicBezTo>
                  <a:pt x="782" y="127"/>
                  <a:pt x="757" y="92"/>
                  <a:pt x="729" y="79"/>
                </a:cubicBezTo>
                <a:close/>
                <a:moveTo>
                  <a:pt x="53" y="79"/>
                </a:moveTo>
                <a:cubicBezTo>
                  <a:pt x="26" y="92"/>
                  <a:pt x="0" y="127"/>
                  <a:pt x="0" y="170"/>
                </a:cubicBezTo>
                <a:cubicBezTo>
                  <a:pt x="0" y="212"/>
                  <a:pt x="26" y="248"/>
                  <a:pt x="53" y="261"/>
                </a:cubicBezTo>
                <a:cubicBezTo>
                  <a:pt x="30" y="237"/>
                  <a:pt x="16" y="204"/>
                  <a:pt x="16" y="170"/>
                </a:cubicBezTo>
                <a:cubicBezTo>
                  <a:pt x="16" y="136"/>
                  <a:pt x="30" y="103"/>
                  <a:pt x="53" y="79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1508" name="object 16"/>
          <p:cNvSpPr txBox="1"/>
          <p:nvPr/>
        </p:nvSpPr>
        <p:spPr>
          <a:xfrm>
            <a:off x="6853238" y="2568575"/>
            <a:ext cx="1311275" cy="412750"/>
          </a:xfrm>
          <a:prstGeom prst="rect">
            <a:avLst/>
          </a:prstGeom>
          <a:noFill/>
          <a:ln w="9525">
            <a:noFill/>
          </a:ln>
        </p:spPr>
        <p:txBody>
          <a:bodyPr lIns="0" tIns="16510" rIns="0" bIns="0">
            <a:spAutoFit/>
          </a:bodyPr>
          <a:p>
            <a:pPr marL="12700">
              <a:spcBef>
                <a:spcPts val="125"/>
              </a:spcBef>
            </a:pPr>
            <a:r>
              <a:rPr lang="zh-CN" altLang="en-US" sz="25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成效</a:t>
            </a:r>
            <a:r>
              <a:rPr lang="en-US" altLang="zh-CN" sz="25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5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endParaRPr lang="zh-CN" altLang="en-US" sz="25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484" name="TextBox 30"/>
          <p:cNvSpPr txBox="1"/>
          <p:nvPr/>
        </p:nvSpPr>
        <p:spPr>
          <a:xfrm>
            <a:off x="1524000" y="330200"/>
            <a:ext cx="8086725" cy="1076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 defTabSz="913765">
              <a:buClrTx/>
              <a:buSzTx/>
              <a:defRPr/>
            </a:pPr>
            <a:r>
              <a:rPr lang="zh-CN" altLang="en-US" sz="3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三、专业建设和人才培养举措</a:t>
            </a:r>
            <a:endParaRPr lang="zh-CN" altLang="en-US" sz="32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32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黑体" panose="02010609060101010101" pitchFamily="49" charset="-122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358775" y="1406525"/>
            <a:ext cx="10905490" cy="6508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Wingdings" panose="05000000000000000000" charset="0"/>
              <a:buChar char="u"/>
            </a:pPr>
            <a:r>
              <a:rPr lang="en-US" altLang="zh-CN" sz="2800" b="1">
                <a:solidFill>
                  <a:srgbClr val="003366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</a:t>
            </a:r>
            <a:r>
              <a:rPr lang="zh-CN" altLang="en-US" sz="2800" b="1">
                <a:solidFill>
                  <a:srgbClr val="0000CC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5.</a:t>
            </a:r>
            <a:r>
              <a:rPr lang="zh-CN" altLang="en-US" sz="2800" b="1">
                <a:solidFill>
                  <a:srgbClr val="0000CC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创新实践教育体系</a:t>
            </a:r>
            <a:endParaRPr lang="zh-CN" altLang="en-US" sz="2800" b="1">
              <a:solidFill>
                <a:srgbClr val="0000CC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52780" y="2857500"/>
            <a:ext cx="2366645" cy="1568450"/>
          </a:xfrm>
          <a:prstGeom prst="rect">
            <a:avLst/>
          </a:prstGeom>
          <a:noFill/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txBody>
          <a:bodyPr wrap="square">
            <a:spAutoFit/>
          </a:bodyPr>
          <a:p>
            <a:pPr marL="457200" indent="-457200">
              <a:lnSpc>
                <a:spcPct val="100000"/>
              </a:lnSpc>
              <a:buClr>
                <a:srgbClr val="0000CC"/>
              </a:buClr>
              <a:buFont typeface="Wingdings" panose="05000000000000000000" charset="0"/>
              <a:buChar char="Ø"/>
            </a:pPr>
            <a:r>
              <a:rPr lang="zh-CN" b="1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构建了</a:t>
            </a:r>
            <a:r>
              <a:rPr lang="en-US" altLang="zh-CN" b="1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“4</a:t>
            </a:r>
            <a:r>
              <a:rPr lang="zh-CN" altLang="en-US" b="1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板块、</a:t>
            </a:r>
            <a:r>
              <a:rPr lang="en-US" altLang="zh-CN" b="1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10</a:t>
            </a:r>
            <a:r>
              <a:rPr lang="zh-CN" altLang="en-US" b="1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环节、</a:t>
            </a:r>
            <a:r>
              <a:rPr lang="en-US" altLang="zh-CN" b="1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3</a:t>
            </a:r>
            <a:r>
              <a:rPr lang="zh-CN" altLang="en-US" b="1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层次</a:t>
            </a:r>
            <a:r>
              <a:rPr lang="en-US" altLang="zh-CN" b="1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”</a:t>
            </a:r>
            <a:r>
              <a:rPr lang="zh-CN" altLang="en-US" b="1">
                <a:solidFill>
                  <a:srgbClr val="0000CC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实践教学体系</a:t>
            </a:r>
            <a:endParaRPr lang="zh-CN" altLang="en-US" b="1">
              <a:solidFill>
                <a:srgbClr val="0000CC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grpSp>
        <p:nvGrpSpPr>
          <p:cNvPr id="26627" name="组合 62"/>
          <p:cNvGrpSpPr/>
          <p:nvPr/>
        </p:nvGrpSpPr>
        <p:grpSpPr>
          <a:xfrm>
            <a:off x="3632200" y="1882775"/>
            <a:ext cx="7753985" cy="4549775"/>
            <a:chOff x="2802207" y="1511177"/>
            <a:chExt cx="5849936" cy="4216401"/>
          </a:xfrm>
        </p:grpSpPr>
        <p:sp>
          <p:nvSpPr>
            <p:cNvPr id="8" name="文本框 234"/>
            <p:cNvSpPr txBox="1"/>
            <p:nvPr/>
          </p:nvSpPr>
          <p:spPr>
            <a:xfrm>
              <a:off x="2830589" y="4650503"/>
              <a:ext cx="5513720" cy="54461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75000"/>
                </a:schemeClr>
              </a:solidFill>
              <a:prstDash val="sysDot"/>
            </a:ln>
          </p:spPr>
          <p:txBody>
            <a:bodyPr>
              <a:spAutoFit/>
            </a:bodyPr>
            <a:p>
              <a:pPr marR="0" defTabSz="914400"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kern="1200" cap="none" spc="0" normalizeH="0" baseline="0" noProof="0" dirty="0"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9" name="文本框 166"/>
            <p:cNvSpPr txBox="1"/>
            <p:nvPr/>
          </p:nvSpPr>
          <p:spPr>
            <a:xfrm>
              <a:off x="2802207" y="1873355"/>
              <a:ext cx="5514812" cy="547321"/>
            </a:xfrm>
            <a:prstGeom prst="rect">
              <a:avLst/>
            </a:prstGeom>
            <a:noFill/>
            <a:ln w="19050">
              <a:solidFill>
                <a:schemeClr val="bg1">
                  <a:lumMod val="75000"/>
                </a:schemeClr>
              </a:solidFill>
              <a:prstDash val="sysDot"/>
            </a:ln>
          </p:spPr>
          <p:txBody>
            <a:bodyPr>
              <a:spAutoFit/>
            </a:bodyPr>
            <a:p>
              <a:pPr marR="0" defTabSz="914400"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kern="1200" cap="none" spc="0" normalizeH="0" baseline="0" noProof="0" dirty="0"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" name="文本框 233"/>
            <p:cNvSpPr txBox="1"/>
            <p:nvPr/>
          </p:nvSpPr>
          <p:spPr>
            <a:xfrm>
              <a:off x="2810940" y="2666633"/>
              <a:ext cx="5533369" cy="545970"/>
            </a:xfrm>
            <a:prstGeom prst="rect">
              <a:avLst/>
            </a:prstGeom>
            <a:noFill/>
            <a:ln w="19050">
              <a:solidFill>
                <a:schemeClr val="bg1">
                  <a:lumMod val="75000"/>
                </a:schemeClr>
              </a:solidFill>
              <a:prstDash val="sysDot"/>
            </a:ln>
          </p:spPr>
          <p:txBody>
            <a:bodyPr>
              <a:spAutoFit/>
            </a:bodyPr>
            <a:p>
              <a:pPr marR="0" defTabSz="914400"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kern="1200" cap="none" spc="0" normalizeH="0" baseline="0" noProof="0" dirty="0"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26633" name="组合 25627"/>
            <p:cNvGrpSpPr/>
            <p:nvPr/>
          </p:nvGrpSpPr>
          <p:grpSpPr>
            <a:xfrm>
              <a:off x="4288479" y="1760302"/>
              <a:ext cx="1932557" cy="801696"/>
              <a:chOff x="4086598" y="1712800"/>
              <a:chExt cx="1932557" cy="801696"/>
            </a:xfrm>
          </p:grpSpPr>
          <p:cxnSp>
            <p:nvCxnSpPr>
              <p:cNvPr id="102" name="直接连接符 101"/>
              <p:cNvCxnSpPr/>
              <p:nvPr/>
            </p:nvCxnSpPr>
            <p:spPr>
              <a:xfrm flipH="1">
                <a:off x="4761713" y="1975859"/>
                <a:ext cx="7642" cy="53110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6725" name="组合 25626"/>
              <p:cNvGrpSpPr/>
              <p:nvPr/>
            </p:nvGrpSpPr>
            <p:grpSpPr>
              <a:xfrm>
                <a:off x="4086598" y="1712800"/>
                <a:ext cx="1932557" cy="801696"/>
                <a:chOff x="4086598" y="1712800"/>
                <a:chExt cx="1932557" cy="801696"/>
              </a:xfrm>
            </p:grpSpPr>
            <p:grpSp>
              <p:nvGrpSpPr>
                <p:cNvPr id="26726" name="组合 25625"/>
                <p:cNvGrpSpPr/>
                <p:nvPr/>
              </p:nvGrpSpPr>
              <p:grpSpPr>
                <a:xfrm>
                  <a:off x="4086598" y="1976911"/>
                  <a:ext cx="1932557" cy="537585"/>
                  <a:chOff x="4086598" y="1976911"/>
                  <a:chExt cx="1932557" cy="537585"/>
                </a:xfrm>
              </p:grpSpPr>
              <p:cxnSp>
                <p:nvCxnSpPr>
                  <p:cNvPr id="106" name="直接连接符 105"/>
                  <p:cNvCxnSpPr/>
                  <p:nvPr/>
                </p:nvCxnSpPr>
                <p:spPr>
                  <a:xfrm flipH="1">
                    <a:off x="6012697" y="1978562"/>
                    <a:ext cx="6550" cy="536511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7" name="肘形连接符 106"/>
                  <p:cNvCxnSpPr/>
                  <p:nvPr/>
                </p:nvCxnSpPr>
                <p:spPr>
                  <a:xfrm rot="10800000" flipV="1">
                    <a:off x="4087098" y="1971805"/>
                    <a:ext cx="1320848" cy="535159"/>
                  </a:xfrm>
                  <a:prstGeom prst="bentConnector3">
                    <a:avLst>
                      <a:gd name="adj1" fmla="val -138543"/>
                    </a:avLst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05" name="直接连接符 104"/>
                <p:cNvCxnSpPr/>
                <p:nvPr/>
              </p:nvCxnSpPr>
              <p:spPr>
                <a:xfrm flipH="1">
                  <a:off x="5413404" y="1710983"/>
                  <a:ext cx="0" cy="26487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12" name="肘形连接符 11"/>
            <p:cNvCxnSpPr/>
            <p:nvPr/>
          </p:nvCxnSpPr>
          <p:spPr>
            <a:xfrm rot="10800000" flipV="1">
              <a:off x="4287888" y="2030119"/>
              <a:ext cx="1323031" cy="524347"/>
            </a:xfrm>
            <a:prstGeom prst="bentConnector3">
              <a:avLst>
                <a:gd name="adj1" fmla="val 145713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635" name="AutoShape 13" descr="A{M@YA55X741I2E}6_JXD"/>
            <p:cNvSpPr>
              <a:spLocks noChangeAspect="1"/>
            </p:cNvSpPr>
            <p:nvPr/>
          </p:nvSpPr>
          <p:spPr>
            <a:xfrm>
              <a:off x="6145481" y="3324102"/>
              <a:ext cx="304800" cy="304800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26636" name="AutoShape 14" descr="A{M@YA55X741I2E}6_JXD"/>
            <p:cNvSpPr>
              <a:spLocks noChangeAspect="1"/>
            </p:cNvSpPr>
            <p:nvPr/>
          </p:nvSpPr>
          <p:spPr>
            <a:xfrm>
              <a:off x="6145481" y="3324102"/>
              <a:ext cx="304800" cy="304800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grpSp>
          <p:nvGrpSpPr>
            <p:cNvPr id="26637" name="组合 8"/>
            <p:cNvGrpSpPr/>
            <p:nvPr/>
          </p:nvGrpSpPr>
          <p:grpSpPr>
            <a:xfrm>
              <a:off x="3165744" y="1511177"/>
              <a:ext cx="5486399" cy="4216401"/>
              <a:chOff x="0" y="0"/>
              <a:chExt cx="5975350" cy="4895850"/>
            </a:xfrm>
          </p:grpSpPr>
          <p:grpSp>
            <p:nvGrpSpPr>
              <p:cNvPr id="26689" name="组合 9"/>
              <p:cNvGrpSpPr/>
              <p:nvPr/>
            </p:nvGrpSpPr>
            <p:grpSpPr>
              <a:xfrm>
                <a:off x="276225" y="3810000"/>
                <a:ext cx="4657725" cy="1085850"/>
                <a:chOff x="0" y="0"/>
                <a:chExt cx="4657725" cy="1085850"/>
              </a:xfrm>
            </p:grpSpPr>
            <p:grpSp>
              <p:nvGrpSpPr>
                <p:cNvPr id="26715" name="组合 35"/>
                <p:cNvGrpSpPr/>
                <p:nvPr/>
              </p:nvGrpSpPr>
              <p:grpSpPr>
                <a:xfrm>
                  <a:off x="285750" y="0"/>
                  <a:ext cx="4038600" cy="323850"/>
                  <a:chOff x="0" y="0"/>
                  <a:chExt cx="4038600" cy="323850"/>
                </a:xfrm>
              </p:grpSpPr>
              <p:sp>
                <p:nvSpPr>
                  <p:cNvPr id="99" name="文本框 18"/>
                  <p:cNvSpPr txBox="1"/>
                  <p:nvPr/>
                </p:nvSpPr>
                <p:spPr>
                  <a:xfrm>
                    <a:off x="0" y="9525"/>
                    <a:ext cx="942975" cy="304800"/>
                  </a:xfrm>
                  <a:prstGeom prst="rect">
                    <a:avLst/>
                  </a:prstGeom>
                  <a:solidFill>
                    <a:schemeClr val="bg2">
                      <a:lumMod val="75000"/>
                    </a:schemeClr>
                  </a:solidFill>
                  <a:ln w="6350">
                    <a:solidFill>
                      <a:schemeClr val="bg2">
                        <a:lumMod val="75000"/>
                      </a:schemeClr>
                    </a:solidFill>
                  </a:ln>
                  <a:effectLst/>
                </p:spPr>
                <p:style>
                  <a:lnRef idx="0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 typeface="Arial" panose="020B0604020202020204" pitchFamily="34" charset="0"/>
                      <a:buNone/>
                      <a:defRPr/>
                    </a:pPr>
                    <a:r>
                      <a:rPr kumimoji="0" lang="zh-CN" sz="1050" b="0" i="0" u="none" strike="noStrike" kern="100" cap="none" spc="0" normalizeH="0" baseline="0" noProof="0">
                        <a:ln w="9525" cap="rnd" cmpd="sng" algn="ctr">
                          <a:solidFill>
                            <a:srgbClr val="000000"/>
                          </a:solidFill>
                          <a:prstDash val="solid"/>
                          <a:bevel/>
                        </a:ln>
                        <a:solidFill>
                          <a:srgbClr val="FFE699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Times New Roman" panose="02020603050405020304" pitchFamily="18" charset="0"/>
                      </a:rPr>
                      <a:t>基础实践</a:t>
                    </a:r>
                    <a:endParaRPr kumimoji="0" lang="zh-CN" sz="1050" b="0" i="0" u="none" strike="noStrike" kern="100" cap="none" spc="0" normalizeH="0" baseline="0" noProof="0">
                      <a:ln>
                        <a:noFill/>
                      </a:ln>
                      <a:solidFill>
                        <a:schemeClr val="dk1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4" name="文本框 20"/>
                  <p:cNvSpPr txBox="1"/>
                  <p:nvPr/>
                </p:nvSpPr>
                <p:spPr>
                  <a:xfrm>
                    <a:off x="3095625" y="19050"/>
                    <a:ext cx="942975" cy="304800"/>
                  </a:xfrm>
                  <a:prstGeom prst="rect">
                    <a:avLst/>
                  </a:prstGeom>
                  <a:solidFill>
                    <a:schemeClr val="bg2">
                      <a:lumMod val="75000"/>
                    </a:schemeClr>
                  </a:solidFill>
                  <a:ln w="6350">
                    <a:solidFill>
                      <a:schemeClr val="accent6">
                        <a:lumMod val="40000"/>
                        <a:lumOff val="60000"/>
                      </a:schemeClr>
                    </a:solidFill>
                  </a:ln>
                  <a:effectLst/>
                </p:spPr>
                <p:style>
                  <a:lnRef idx="0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 typeface="Arial" panose="020B0604020202020204" pitchFamily="34" charset="0"/>
                      <a:buNone/>
                      <a:defRPr/>
                    </a:pPr>
                    <a:r>
                      <a:rPr kumimoji="0" lang="zh-CN" sz="1050" b="0" i="0" u="none" strike="noStrike" kern="100" cap="none" spc="0" normalizeH="0" baseline="0" noProof="0">
                        <a:ln w="9525" cap="rnd" cmpd="sng" algn="ctr">
                          <a:solidFill>
                            <a:srgbClr val="000000"/>
                          </a:solidFill>
                          <a:prstDash val="solid"/>
                          <a:bevel/>
                        </a:ln>
                        <a:solidFill>
                          <a:srgbClr val="FFE699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Times New Roman" panose="02020603050405020304" pitchFamily="18" charset="0"/>
                      </a:rPr>
                      <a:t>综合训练</a:t>
                    </a:r>
                    <a:endParaRPr kumimoji="0" lang="zh-CN" sz="1050" b="0" i="0" u="none" strike="noStrike" kern="100" cap="none" spc="0" normalizeH="0" baseline="0" noProof="0">
                      <a:ln>
                        <a:noFill/>
                      </a:ln>
                      <a:solidFill>
                        <a:schemeClr val="dk1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01" name="文本框 21"/>
                  <p:cNvSpPr txBox="1"/>
                  <p:nvPr/>
                </p:nvSpPr>
                <p:spPr>
                  <a:xfrm>
                    <a:off x="1562100" y="0"/>
                    <a:ext cx="942975" cy="304800"/>
                  </a:xfrm>
                  <a:prstGeom prst="rect">
                    <a:avLst/>
                  </a:prstGeom>
                  <a:solidFill>
                    <a:schemeClr val="bg2">
                      <a:lumMod val="75000"/>
                    </a:schemeClr>
                  </a:solidFill>
                  <a:ln w="6350">
                    <a:solidFill>
                      <a:schemeClr val="accent6">
                        <a:lumMod val="40000"/>
                        <a:lumOff val="60000"/>
                      </a:schemeClr>
                    </a:solidFill>
                  </a:ln>
                  <a:effectLst/>
                </p:spPr>
                <p:style>
                  <a:lnRef idx="0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 typeface="Arial" panose="020B0604020202020204" pitchFamily="34" charset="0"/>
                      <a:buNone/>
                      <a:defRPr/>
                    </a:pPr>
                    <a:r>
                      <a:rPr kumimoji="0" lang="zh-CN" sz="1050" b="0" i="0" u="none" strike="noStrike" kern="100" cap="none" spc="0" normalizeH="0" baseline="0" noProof="0">
                        <a:ln w="9525" cap="rnd" cmpd="sng" algn="ctr">
                          <a:solidFill>
                            <a:srgbClr val="000000"/>
                          </a:solidFill>
                          <a:prstDash val="solid"/>
                          <a:bevel/>
                        </a:ln>
                        <a:solidFill>
                          <a:srgbClr val="FFE699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Times New Roman" panose="02020603050405020304" pitchFamily="18" charset="0"/>
                      </a:rPr>
                      <a:t>专业实践</a:t>
                    </a:r>
                    <a:endParaRPr kumimoji="0" lang="zh-CN" sz="1050" b="0" i="0" u="none" strike="noStrike" kern="100" cap="none" spc="0" normalizeH="0" baseline="0" noProof="0">
                      <a:ln>
                        <a:noFill/>
                      </a:ln>
                      <a:solidFill>
                        <a:schemeClr val="dk1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26716" name="组合 36"/>
                <p:cNvGrpSpPr/>
                <p:nvPr/>
              </p:nvGrpSpPr>
              <p:grpSpPr>
                <a:xfrm>
                  <a:off x="0" y="762000"/>
                  <a:ext cx="4657725" cy="323850"/>
                  <a:chOff x="0" y="0"/>
                  <a:chExt cx="4657725" cy="323850"/>
                </a:xfrm>
              </p:grpSpPr>
              <p:sp>
                <p:nvSpPr>
                  <p:cNvPr id="95" name="文本框 22"/>
                  <p:cNvSpPr txBox="1"/>
                  <p:nvPr/>
                </p:nvSpPr>
                <p:spPr>
                  <a:xfrm>
                    <a:off x="3714750" y="0"/>
                    <a:ext cx="942975" cy="304800"/>
                  </a:xfrm>
                  <a:prstGeom prst="rect">
                    <a:avLst/>
                  </a:prstGeom>
                  <a:solidFill>
                    <a:schemeClr val="accent6">
                      <a:lumMod val="60000"/>
                      <a:lumOff val="40000"/>
                    </a:schemeClr>
                  </a:solidFill>
                  <a:ln w="6350">
                    <a:solidFill>
                      <a:schemeClr val="accent6">
                        <a:lumMod val="40000"/>
                        <a:lumOff val="60000"/>
                      </a:schemeClr>
                    </a:solidFill>
                  </a:ln>
                  <a:effectLst/>
                </p:spPr>
                <p:style>
                  <a:lnRef idx="0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 typeface="Arial" panose="020B0604020202020204" pitchFamily="34" charset="0"/>
                      <a:buNone/>
                      <a:defRPr/>
                    </a:pPr>
                    <a:r>
                      <a:rPr kumimoji="0" lang="zh-CN" sz="1050" b="0" i="0" u="none" strike="noStrike" kern="100" cap="none" spc="0" normalizeH="0" baseline="0" noProof="0">
                        <a:ln w="9525" cap="rnd" cmpd="sng" algn="ctr">
                          <a:solidFill>
                            <a:srgbClr val="000000"/>
                          </a:solidFill>
                          <a:prstDash val="solid"/>
                          <a:bevel/>
                        </a:ln>
                        <a:solidFill>
                          <a:srgbClr val="FFE699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Times New Roman" panose="02020603050405020304" pitchFamily="18" charset="0"/>
                      </a:rPr>
                      <a:t>四年级</a:t>
                    </a:r>
                    <a:endParaRPr kumimoji="0" lang="zh-CN" sz="1050" b="0" i="0" u="none" strike="noStrike" kern="100" cap="none" spc="0" normalizeH="0" baseline="0" noProof="0">
                      <a:ln>
                        <a:noFill/>
                      </a:ln>
                      <a:solidFill>
                        <a:schemeClr val="dk1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96" name="文本框 23"/>
                  <p:cNvSpPr txBox="1"/>
                  <p:nvPr/>
                </p:nvSpPr>
                <p:spPr>
                  <a:xfrm>
                    <a:off x="2495550" y="9525"/>
                    <a:ext cx="942975" cy="304800"/>
                  </a:xfrm>
                  <a:prstGeom prst="rect">
                    <a:avLst/>
                  </a:prstGeom>
                  <a:solidFill>
                    <a:schemeClr val="accent6">
                      <a:lumMod val="60000"/>
                      <a:lumOff val="40000"/>
                    </a:schemeClr>
                  </a:solidFill>
                  <a:ln w="6350">
                    <a:solidFill>
                      <a:schemeClr val="accent6">
                        <a:lumMod val="40000"/>
                        <a:lumOff val="60000"/>
                      </a:schemeClr>
                    </a:solidFill>
                  </a:ln>
                  <a:effectLst/>
                </p:spPr>
                <p:style>
                  <a:lnRef idx="0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 typeface="Arial" panose="020B0604020202020204" pitchFamily="34" charset="0"/>
                      <a:buNone/>
                      <a:defRPr/>
                    </a:pPr>
                    <a:r>
                      <a:rPr kumimoji="0" lang="zh-CN" sz="1050" b="0" i="0" u="none" strike="noStrike" kern="100" cap="none" spc="0" normalizeH="0" baseline="0" noProof="0" dirty="0">
                        <a:ln w="9525" cap="rnd" cmpd="sng" algn="ctr">
                          <a:solidFill>
                            <a:srgbClr val="000000"/>
                          </a:solidFill>
                          <a:prstDash val="solid"/>
                          <a:bevel/>
                        </a:ln>
                        <a:solidFill>
                          <a:srgbClr val="FFE699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Times New Roman" panose="02020603050405020304" pitchFamily="18" charset="0"/>
                      </a:rPr>
                      <a:t>三年级</a:t>
                    </a:r>
                    <a:endParaRPr kumimoji="0" lang="zh-CN" sz="1050" b="0" i="0" u="none" strike="noStrike" kern="100" cap="none" spc="0" normalizeH="0" baseline="0" noProof="0" dirty="0">
                      <a:ln>
                        <a:noFill/>
                      </a:ln>
                      <a:solidFill>
                        <a:schemeClr val="dk1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97" name="文本框 24"/>
                  <p:cNvSpPr txBox="1"/>
                  <p:nvPr/>
                </p:nvSpPr>
                <p:spPr>
                  <a:xfrm>
                    <a:off x="1247775" y="9525"/>
                    <a:ext cx="942975" cy="304800"/>
                  </a:xfrm>
                  <a:prstGeom prst="rect">
                    <a:avLst/>
                  </a:prstGeom>
                  <a:solidFill>
                    <a:schemeClr val="accent6">
                      <a:lumMod val="60000"/>
                      <a:lumOff val="40000"/>
                    </a:schemeClr>
                  </a:solidFill>
                  <a:ln w="6350">
                    <a:solidFill>
                      <a:schemeClr val="accent6">
                        <a:lumMod val="40000"/>
                        <a:lumOff val="60000"/>
                      </a:schemeClr>
                    </a:solidFill>
                  </a:ln>
                  <a:effectLst/>
                </p:spPr>
                <p:style>
                  <a:lnRef idx="0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 typeface="Arial" panose="020B0604020202020204" pitchFamily="34" charset="0"/>
                      <a:buNone/>
                      <a:defRPr/>
                    </a:pPr>
                    <a:r>
                      <a:rPr kumimoji="0" lang="zh-CN" sz="1050" b="0" i="0" u="none" strike="noStrike" kern="100" cap="none" spc="0" normalizeH="0" baseline="0" noProof="0">
                        <a:ln w="9525" cap="rnd" cmpd="sng" algn="ctr">
                          <a:solidFill>
                            <a:srgbClr val="000000"/>
                          </a:solidFill>
                          <a:prstDash val="solid"/>
                          <a:bevel/>
                        </a:ln>
                        <a:solidFill>
                          <a:srgbClr val="FFE699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Times New Roman" panose="02020603050405020304" pitchFamily="18" charset="0"/>
                      </a:rPr>
                      <a:t>二年级</a:t>
                    </a:r>
                    <a:endParaRPr kumimoji="0" lang="zh-CN" sz="1050" b="0" i="0" u="none" strike="noStrike" kern="100" cap="none" spc="0" normalizeH="0" baseline="0" noProof="0">
                      <a:ln>
                        <a:noFill/>
                      </a:ln>
                      <a:solidFill>
                        <a:schemeClr val="dk1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98" name="文本框 25"/>
                  <p:cNvSpPr txBox="1"/>
                  <p:nvPr/>
                </p:nvSpPr>
                <p:spPr>
                  <a:xfrm>
                    <a:off x="0" y="19050"/>
                    <a:ext cx="942975" cy="304800"/>
                  </a:xfrm>
                  <a:prstGeom prst="rect">
                    <a:avLst/>
                  </a:prstGeom>
                  <a:solidFill>
                    <a:schemeClr val="accent6">
                      <a:lumMod val="60000"/>
                      <a:lumOff val="40000"/>
                    </a:schemeClr>
                  </a:solidFill>
                  <a:ln w="6350">
                    <a:solidFill>
                      <a:schemeClr val="accent6">
                        <a:lumMod val="40000"/>
                        <a:lumOff val="60000"/>
                      </a:schemeClr>
                    </a:solidFill>
                  </a:ln>
                  <a:effectLst/>
                </p:spPr>
                <p:style>
                  <a:lnRef idx="0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 typeface="Arial" panose="020B0604020202020204" pitchFamily="34" charset="0"/>
                      <a:buNone/>
                      <a:defRPr/>
                    </a:pPr>
                    <a:r>
                      <a:rPr kumimoji="0" lang="zh-CN" sz="1050" b="0" i="0" u="none" strike="noStrike" kern="100" cap="none" spc="0" normalizeH="0" baseline="0" noProof="0">
                        <a:ln w="9525" cap="rnd" cmpd="sng" algn="ctr">
                          <a:solidFill>
                            <a:srgbClr val="000000"/>
                          </a:solidFill>
                          <a:prstDash val="solid"/>
                          <a:bevel/>
                        </a:ln>
                        <a:solidFill>
                          <a:srgbClr val="FFE699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Times New Roman" panose="02020603050405020304" pitchFamily="18" charset="0"/>
                      </a:rPr>
                      <a:t>一年级</a:t>
                    </a:r>
                    <a:endParaRPr kumimoji="0" lang="zh-CN" sz="1050" b="0" i="0" u="none" strike="noStrike" kern="100" cap="none" spc="0" normalizeH="0" baseline="0" noProof="0">
                      <a:ln>
                        <a:noFill/>
                      </a:ln>
                      <a:solidFill>
                        <a:schemeClr val="dk1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Times New Roman" panose="02020603050405020304" pitchFamily="18" charset="0"/>
                    </a:endParaRPr>
                  </a:p>
                </p:txBody>
              </p:sp>
            </p:grpSp>
          </p:grpSp>
          <p:grpSp>
            <p:nvGrpSpPr>
              <p:cNvPr id="26690" name="组合 10"/>
              <p:cNvGrpSpPr/>
              <p:nvPr/>
            </p:nvGrpSpPr>
            <p:grpSpPr>
              <a:xfrm>
                <a:off x="0" y="0"/>
                <a:ext cx="5975350" cy="4415183"/>
                <a:chOff x="0" y="0"/>
                <a:chExt cx="5975350" cy="4415183"/>
              </a:xfrm>
            </p:grpSpPr>
            <p:grpSp>
              <p:nvGrpSpPr>
                <p:cNvPr id="26691" name="组合 11"/>
                <p:cNvGrpSpPr/>
                <p:nvPr/>
              </p:nvGrpSpPr>
              <p:grpSpPr>
                <a:xfrm>
                  <a:off x="0" y="1724025"/>
                  <a:ext cx="5010150" cy="1724025"/>
                  <a:chOff x="0" y="0"/>
                  <a:chExt cx="5010150" cy="1724025"/>
                </a:xfrm>
              </p:grpSpPr>
              <p:grpSp>
                <p:nvGrpSpPr>
                  <p:cNvPr id="26703" name="组合 23"/>
                  <p:cNvGrpSpPr/>
                  <p:nvPr/>
                </p:nvGrpSpPr>
                <p:grpSpPr>
                  <a:xfrm>
                    <a:off x="0" y="0"/>
                    <a:ext cx="2962275" cy="1724025"/>
                    <a:chOff x="0" y="0"/>
                    <a:chExt cx="2962275" cy="1724025"/>
                  </a:xfrm>
                </p:grpSpPr>
                <p:sp>
                  <p:nvSpPr>
                    <p:cNvPr id="87" name="文本框 6"/>
                    <p:cNvSpPr txBox="1"/>
                    <p:nvPr/>
                  </p:nvSpPr>
                  <p:spPr>
                    <a:xfrm>
                      <a:off x="0" y="0"/>
                      <a:ext cx="333375" cy="1714500"/>
                    </a:xfrm>
                    <a:prstGeom prst="rect">
                      <a:avLst/>
                    </a:prstGeom>
                    <a:solidFill>
                      <a:schemeClr val="accent1"/>
                    </a:solidFill>
                    <a:ln w="6350">
                      <a:solidFill>
                        <a:schemeClr val="bg1"/>
                      </a:solidFill>
                    </a:ln>
                    <a:effectLst/>
                  </p:spPr>
                  <p:style>
                    <a:lnRef idx="0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dk1"/>
                    </a:fontRef>
                  </p:style>
                  <p:txBody>
                    <a:bodyPr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/>
                      </a:pPr>
                      <a:r>
                        <a:rPr kumimoji="0" lang="zh-CN" sz="1050" b="0" i="0" u="none" strike="noStrike" kern="100" cap="none" spc="0" normalizeH="0" baseline="0" noProof="0">
                          <a:ln w="9525" cap="rnd" cmpd="sng" algn="ctr">
                            <a:solidFill>
                              <a:srgbClr val="000000"/>
                            </a:solidFill>
                            <a:prstDash val="solid"/>
                            <a:bevel/>
                          </a:ln>
                          <a:solidFill>
                            <a:srgbClr val="FFE69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军事训练</a:t>
                      </a:r>
                      <a:endParaRPr kumimoji="0" lang="zh-CN" sz="1050" b="0" i="0" u="none" strike="noStrike" kern="100" cap="none" spc="0" normalizeH="0" baseline="0" noProof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88" name="文本框 9"/>
                    <p:cNvSpPr txBox="1"/>
                    <p:nvPr/>
                  </p:nvSpPr>
                  <p:spPr>
                    <a:xfrm>
                      <a:off x="504825" y="9525"/>
                      <a:ext cx="333375" cy="1704975"/>
                    </a:xfrm>
                    <a:prstGeom prst="rect">
                      <a:avLst/>
                    </a:prstGeom>
                    <a:solidFill>
                      <a:schemeClr val="accent1"/>
                    </a:solidFill>
                    <a:ln w="6350">
                      <a:solidFill>
                        <a:schemeClr val="bg1"/>
                      </a:solidFill>
                    </a:ln>
                    <a:effectLst/>
                  </p:spPr>
                  <p:style>
                    <a:lnRef idx="0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dk1"/>
                    </a:fontRef>
                  </p:style>
                  <p:txBody>
                    <a:bodyPr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/>
                      </a:pPr>
                      <a:r>
                        <a:rPr kumimoji="0" lang="zh-CN" sz="1050" b="0" i="0" u="none" strike="noStrike" kern="100" cap="none" spc="0" normalizeH="0" baseline="0" noProof="0">
                          <a:ln w="9525" cap="rnd" cmpd="sng" algn="ctr">
                            <a:solidFill>
                              <a:srgbClr val="000000"/>
                            </a:solidFill>
                            <a:prstDash val="solid"/>
                            <a:bevel/>
                          </a:ln>
                          <a:solidFill>
                            <a:srgbClr val="FFE69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生产劳动</a:t>
                      </a:r>
                      <a:endParaRPr kumimoji="0" lang="zh-CN" sz="1050" b="0" i="0" u="none" strike="noStrike" kern="100" cap="none" spc="0" normalizeH="0" baseline="0" noProof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89" name="文本框 10"/>
                    <p:cNvSpPr txBox="1"/>
                    <p:nvPr/>
                  </p:nvSpPr>
                  <p:spPr>
                    <a:xfrm>
                      <a:off x="1047750" y="19050"/>
                      <a:ext cx="333375" cy="1704975"/>
                    </a:xfrm>
                    <a:prstGeom prst="rect">
                      <a:avLst/>
                    </a:prstGeom>
                    <a:solidFill>
                      <a:schemeClr val="accent1"/>
                    </a:solidFill>
                    <a:ln w="6350">
                      <a:solidFill>
                        <a:schemeClr val="bg1"/>
                      </a:solidFill>
                    </a:ln>
                    <a:effectLst/>
                  </p:spPr>
                  <p:style>
                    <a:lnRef idx="0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dk1"/>
                    </a:fontRef>
                  </p:style>
                  <p:txBody>
                    <a:bodyPr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/>
                      </a:pPr>
                      <a:r>
                        <a:rPr kumimoji="0" lang="zh-CN" sz="1050" b="0" i="0" u="none" strike="noStrike" kern="100" cap="none" spc="0" normalizeH="0" baseline="0" noProof="0">
                          <a:ln w="9525" cap="rnd" cmpd="sng" algn="ctr">
                            <a:solidFill>
                              <a:srgbClr val="000000"/>
                            </a:solidFill>
                            <a:prstDash val="solid"/>
                            <a:bevel/>
                          </a:ln>
                          <a:solidFill>
                            <a:srgbClr val="FFE69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社会实践</a:t>
                      </a:r>
                      <a:endParaRPr kumimoji="0" lang="zh-CN" sz="1050" b="0" i="0" u="none" strike="noStrike" kern="100" cap="none" spc="0" normalizeH="0" baseline="0" noProof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90" name="文本框 11"/>
                    <p:cNvSpPr txBox="1"/>
                    <p:nvPr/>
                  </p:nvSpPr>
                  <p:spPr>
                    <a:xfrm>
                      <a:off x="1571625" y="9525"/>
                      <a:ext cx="333375" cy="1704975"/>
                    </a:xfrm>
                    <a:prstGeom prst="rect">
                      <a:avLst/>
                    </a:prstGeom>
                    <a:solidFill>
                      <a:schemeClr val="accent1"/>
                    </a:solidFill>
                    <a:ln w="6350">
                      <a:solidFill>
                        <a:schemeClr val="bg1"/>
                      </a:solidFill>
                    </a:ln>
                    <a:effectLst/>
                  </p:spPr>
                  <p:style>
                    <a:lnRef idx="0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dk1"/>
                    </a:fontRef>
                  </p:style>
                  <p:txBody>
                    <a:bodyPr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/>
                      </a:pPr>
                      <a:r>
                        <a:rPr kumimoji="0" lang="zh-CN" sz="1050" b="0" i="0" u="none" strike="noStrike" kern="100" cap="none" spc="0" normalizeH="0" baseline="0" noProof="0" dirty="0">
                          <a:ln w="9525" cap="rnd" cmpd="sng" algn="ctr">
                            <a:solidFill>
                              <a:srgbClr val="000000"/>
                            </a:solidFill>
                            <a:prstDash val="solid"/>
                            <a:bevel/>
                          </a:ln>
                          <a:solidFill>
                            <a:srgbClr val="FFE69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工程训练</a:t>
                      </a:r>
                      <a:endParaRPr kumimoji="0" lang="zh-CN" sz="105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91" name="文本框 12"/>
                    <p:cNvSpPr txBox="1"/>
                    <p:nvPr/>
                  </p:nvSpPr>
                  <p:spPr>
                    <a:xfrm>
                      <a:off x="2085975" y="9525"/>
                      <a:ext cx="333375" cy="1704975"/>
                    </a:xfrm>
                    <a:prstGeom prst="rect">
                      <a:avLst/>
                    </a:prstGeom>
                    <a:solidFill>
                      <a:schemeClr val="accent1"/>
                    </a:solidFill>
                    <a:ln w="6350">
                      <a:solidFill>
                        <a:schemeClr val="bg1"/>
                      </a:solidFill>
                    </a:ln>
                    <a:effectLst/>
                  </p:spPr>
                  <p:style>
                    <a:lnRef idx="0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dk1"/>
                    </a:fontRef>
                  </p:style>
                  <p:txBody>
                    <a:bodyPr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/>
                      </a:pPr>
                      <a:r>
                        <a:rPr kumimoji="0" lang="zh-CN" sz="1050" b="0" i="0" u="none" strike="noStrike" kern="100" cap="none" spc="0" normalizeH="0" baseline="0" noProof="0" dirty="0">
                          <a:ln w="9525" cap="rnd" cmpd="sng" algn="ctr">
                            <a:solidFill>
                              <a:srgbClr val="000000"/>
                            </a:solidFill>
                            <a:prstDash val="solid"/>
                            <a:bevel/>
                          </a:ln>
                          <a:solidFill>
                            <a:srgbClr val="FFE69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思政课实践</a:t>
                      </a:r>
                      <a:endParaRPr kumimoji="0" lang="zh-CN" sz="105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92" name="文本框 13"/>
                    <p:cNvSpPr txBox="1"/>
                    <p:nvPr/>
                  </p:nvSpPr>
                  <p:spPr>
                    <a:xfrm>
                      <a:off x="2628900" y="19050"/>
                      <a:ext cx="333375" cy="1704975"/>
                    </a:xfrm>
                    <a:prstGeom prst="rect">
                      <a:avLst/>
                    </a:prstGeom>
                    <a:solidFill>
                      <a:schemeClr val="accent1"/>
                    </a:solidFill>
                    <a:ln w="6350">
                      <a:solidFill>
                        <a:schemeClr val="bg1"/>
                      </a:solidFill>
                    </a:ln>
                    <a:effectLst/>
                  </p:spPr>
                  <p:style>
                    <a:lnRef idx="0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dk1"/>
                    </a:fontRef>
                  </p:style>
                  <p:txBody>
                    <a:bodyPr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/>
                      </a:pPr>
                      <a:r>
                        <a:rPr kumimoji="0" lang="zh-CN" sz="1050" b="0" i="0" u="none" strike="noStrike" kern="100" cap="none" spc="0" normalizeH="0" baseline="0" noProof="0">
                          <a:ln w="9525" cap="rnd" cmpd="sng" algn="ctr">
                            <a:solidFill>
                              <a:srgbClr val="000000"/>
                            </a:solidFill>
                            <a:prstDash val="solid"/>
                            <a:bevel/>
                          </a:ln>
                          <a:solidFill>
                            <a:srgbClr val="FFE69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课程实践</a:t>
                      </a:r>
                      <a:endParaRPr kumimoji="0" lang="zh-CN" sz="1050" b="0" i="0" u="none" strike="noStrike" kern="100" cap="none" spc="0" normalizeH="0" baseline="0" noProof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p:txBody>
                </p:sp>
              </p:grpSp>
              <p:grpSp>
                <p:nvGrpSpPr>
                  <p:cNvPr id="26704" name="组合 24"/>
                  <p:cNvGrpSpPr/>
                  <p:nvPr/>
                </p:nvGrpSpPr>
                <p:grpSpPr>
                  <a:xfrm>
                    <a:off x="3171825" y="9525"/>
                    <a:ext cx="1838325" cy="1714500"/>
                    <a:chOff x="0" y="0"/>
                    <a:chExt cx="1838325" cy="1714500"/>
                  </a:xfrm>
                </p:grpSpPr>
                <p:sp>
                  <p:nvSpPr>
                    <p:cNvPr id="83" name="文本框 14"/>
                    <p:cNvSpPr txBox="1"/>
                    <p:nvPr/>
                  </p:nvSpPr>
                  <p:spPr>
                    <a:xfrm>
                      <a:off x="0" y="0"/>
                      <a:ext cx="333375" cy="1704975"/>
                    </a:xfrm>
                    <a:prstGeom prst="rect">
                      <a:avLst/>
                    </a:prstGeom>
                    <a:solidFill>
                      <a:schemeClr val="accent1"/>
                    </a:solidFill>
                    <a:ln w="6350">
                      <a:solidFill>
                        <a:schemeClr val="bg1"/>
                      </a:solidFill>
                    </a:ln>
                    <a:effectLst/>
                  </p:spPr>
                  <p:style>
                    <a:lnRef idx="0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dk1"/>
                    </a:fontRef>
                  </p:style>
                  <p:txBody>
                    <a:bodyPr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/>
                      </a:pPr>
                      <a:r>
                        <a:rPr kumimoji="0" lang="zh-CN" sz="1050" b="0" i="0" u="none" strike="noStrike" kern="100" cap="none" spc="0" normalizeH="0" baseline="0" noProof="0" dirty="0">
                          <a:ln w="9525" cap="rnd" cmpd="sng" algn="ctr">
                            <a:solidFill>
                              <a:srgbClr val="000000"/>
                            </a:solidFill>
                            <a:prstDash val="solid"/>
                            <a:bevel/>
                          </a:ln>
                          <a:solidFill>
                            <a:srgbClr val="FFE69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课程设计</a:t>
                      </a:r>
                      <a:endParaRPr kumimoji="0" lang="zh-CN" sz="105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84" name="文本框 15"/>
                    <p:cNvSpPr txBox="1"/>
                    <p:nvPr/>
                  </p:nvSpPr>
                  <p:spPr>
                    <a:xfrm>
                      <a:off x="533400" y="0"/>
                      <a:ext cx="333375" cy="1704975"/>
                    </a:xfrm>
                    <a:prstGeom prst="rect">
                      <a:avLst/>
                    </a:prstGeom>
                    <a:solidFill>
                      <a:schemeClr val="accent1"/>
                    </a:solidFill>
                    <a:ln w="6350">
                      <a:solidFill>
                        <a:schemeClr val="bg1"/>
                      </a:solidFill>
                    </a:ln>
                    <a:effectLst/>
                  </p:spPr>
                  <p:style>
                    <a:lnRef idx="0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dk1"/>
                    </a:fontRef>
                  </p:style>
                  <p:txBody>
                    <a:bodyPr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/>
                      </a:pPr>
                      <a:r>
                        <a:rPr kumimoji="0" lang="zh-CN" sz="1050" b="0" i="0" u="none" strike="noStrike" kern="100" cap="none" spc="0" normalizeH="0" baseline="0" noProof="0">
                          <a:ln w="9525" cap="rnd" cmpd="sng" algn="ctr">
                            <a:solidFill>
                              <a:srgbClr val="000000"/>
                            </a:solidFill>
                            <a:prstDash val="solid"/>
                            <a:bevel/>
                          </a:ln>
                          <a:solidFill>
                            <a:srgbClr val="FFE69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教学实习</a:t>
                      </a:r>
                      <a:endParaRPr kumimoji="0" lang="zh-CN" sz="1050" b="0" i="0" u="none" strike="noStrike" kern="100" cap="none" spc="0" normalizeH="0" baseline="0" noProof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85" name="文本框 16"/>
                    <p:cNvSpPr txBox="1"/>
                    <p:nvPr/>
                  </p:nvSpPr>
                  <p:spPr>
                    <a:xfrm>
                      <a:off x="1038225" y="9525"/>
                      <a:ext cx="333375" cy="1704975"/>
                    </a:xfrm>
                    <a:prstGeom prst="rect">
                      <a:avLst/>
                    </a:prstGeom>
                    <a:solidFill>
                      <a:schemeClr val="accent1"/>
                    </a:solidFill>
                    <a:ln w="6350">
                      <a:solidFill>
                        <a:schemeClr val="bg1"/>
                      </a:solidFill>
                    </a:ln>
                    <a:effectLst/>
                  </p:spPr>
                  <p:style>
                    <a:lnRef idx="0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dk1"/>
                    </a:fontRef>
                  </p:style>
                  <p:txBody>
                    <a:bodyPr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/>
                      </a:pPr>
                      <a:r>
                        <a:rPr kumimoji="0" lang="zh-CN" sz="1050" b="0" i="0" u="none" strike="noStrike" kern="100" cap="none" spc="0" normalizeH="0" baseline="0" noProof="0">
                          <a:ln w="9525" cap="rnd" cmpd="sng" algn="ctr">
                            <a:solidFill>
                              <a:srgbClr val="000000"/>
                            </a:solidFill>
                            <a:prstDash val="solid"/>
                            <a:bevel/>
                          </a:ln>
                          <a:solidFill>
                            <a:srgbClr val="FFE69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创新创业训练</a:t>
                      </a:r>
                      <a:endParaRPr kumimoji="0" lang="zh-CN" sz="1050" b="0" i="0" u="none" strike="noStrike" kern="100" cap="none" spc="0" normalizeH="0" baseline="0" noProof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86" name="文本框 17"/>
                    <p:cNvSpPr txBox="1"/>
                    <p:nvPr/>
                  </p:nvSpPr>
                  <p:spPr>
                    <a:xfrm>
                      <a:off x="1504950" y="0"/>
                      <a:ext cx="333375" cy="1704975"/>
                    </a:xfrm>
                    <a:prstGeom prst="rect">
                      <a:avLst/>
                    </a:prstGeom>
                    <a:solidFill>
                      <a:schemeClr val="accent1"/>
                    </a:solidFill>
                    <a:ln w="6350">
                      <a:solidFill>
                        <a:schemeClr val="bg1"/>
                      </a:solidFill>
                    </a:ln>
                    <a:effectLst/>
                  </p:spPr>
                  <p:style>
                    <a:lnRef idx="0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dk1"/>
                    </a:fontRef>
                  </p:style>
                  <p:txBody>
                    <a:bodyPr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/>
                      </a:pPr>
                      <a:r>
                        <a:rPr kumimoji="0" lang="zh-CN" sz="1050" b="0" i="0" u="none" strike="noStrike" kern="100" cap="none" spc="0" normalizeH="0" baseline="0" noProof="0" dirty="0">
                          <a:ln w="9525" cap="rnd" cmpd="sng" algn="ctr">
                            <a:solidFill>
                              <a:srgbClr val="000000"/>
                            </a:solidFill>
                            <a:prstDash val="solid"/>
                            <a:bevel/>
                          </a:ln>
                          <a:solidFill>
                            <a:srgbClr val="FFE69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毕业论文</a:t>
                      </a:r>
                      <a:endParaRPr kumimoji="0" lang="zh-CN" sz="105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p:txBody>
                </p:sp>
              </p:grpSp>
            </p:grpSp>
            <p:grpSp>
              <p:nvGrpSpPr>
                <p:cNvPr id="26692" name="组合 12"/>
                <p:cNvGrpSpPr/>
                <p:nvPr/>
              </p:nvGrpSpPr>
              <p:grpSpPr>
                <a:xfrm>
                  <a:off x="0" y="0"/>
                  <a:ext cx="5975350" cy="4415183"/>
                  <a:chOff x="0" y="0"/>
                  <a:chExt cx="5975350" cy="4415183"/>
                </a:xfrm>
              </p:grpSpPr>
              <p:grpSp>
                <p:nvGrpSpPr>
                  <p:cNvPr id="26693" name="组合 13"/>
                  <p:cNvGrpSpPr/>
                  <p:nvPr/>
                </p:nvGrpSpPr>
                <p:grpSpPr>
                  <a:xfrm>
                    <a:off x="0" y="0"/>
                    <a:ext cx="5033176" cy="1063451"/>
                    <a:chOff x="0" y="0"/>
                    <a:chExt cx="5033176" cy="1063451"/>
                  </a:xfrm>
                </p:grpSpPr>
                <p:sp>
                  <p:nvSpPr>
                    <p:cNvPr id="76" name="文本框 1"/>
                    <p:cNvSpPr txBox="1"/>
                    <p:nvPr/>
                  </p:nvSpPr>
                  <p:spPr>
                    <a:xfrm>
                      <a:off x="1958454" y="0"/>
                      <a:ext cx="1419225" cy="304799"/>
                    </a:xfrm>
                    <a:prstGeom prst="rect">
                      <a:avLst/>
                    </a:prstGeom>
                    <a:solidFill>
                      <a:schemeClr val="accent2">
                        <a:lumMod val="40000"/>
                        <a:lumOff val="60000"/>
                      </a:schemeClr>
                    </a:solidFill>
                    <a:ln w="6350">
                      <a:solidFill>
                        <a:schemeClr val="bg1"/>
                      </a:solidFill>
                    </a:ln>
                    <a:effectLst/>
                  </p:spPr>
                  <p:style>
                    <a:lnRef idx="0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dk1"/>
                    </a:fontRef>
                  </p:style>
                  <p:txBody>
                    <a:bodyPr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/>
                      </a:pPr>
                      <a:r>
                        <a:rPr kumimoji="0" lang="zh-CN" sz="1400" b="0" i="0" u="none" strike="noStrike" kern="100" cap="none" spc="0" normalizeH="0" baseline="0" noProof="0" dirty="0">
                          <a:ln w="9525" cap="rnd" cmpd="sng" algn="ctr">
                            <a:solidFill>
                              <a:srgbClr val="000000"/>
                            </a:solidFill>
                            <a:prstDash val="solid"/>
                            <a:bevel/>
                          </a:ln>
                          <a:solidFill>
                            <a:srgbClr val="FFE699"/>
                          </a:solidFill>
                          <a:effectLst/>
                          <a:uLnTx/>
                          <a:uFillTx/>
                          <a:latin typeface="仿宋" panose="02010609060101010101" charset="-122"/>
                          <a:ea typeface="仿宋" panose="02010609060101010101" charset="-122"/>
                          <a:cs typeface="Times New Roman" panose="02020603050405020304" pitchFamily="18" charset="0"/>
                        </a:rPr>
                        <a:t>实践教学体系</a:t>
                      </a:r>
                      <a:endParaRPr kumimoji="0" lang="zh-CN" sz="14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uLnTx/>
                        <a:uFillTx/>
                        <a:latin typeface="仿宋" panose="02010609060101010101" charset="-122"/>
                        <a:ea typeface="仿宋" panose="02010609060101010101" charset="-122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77" name="文本框 2"/>
                    <p:cNvSpPr txBox="1"/>
                    <p:nvPr/>
                  </p:nvSpPr>
                  <p:spPr>
                    <a:xfrm>
                      <a:off x="4107976" y="757451"/>
                      <a:ext cx="925200" cy="306000"/>
                    </a:xfrm>
                    <a:prstGeom prst="rect">
                      <a:avLst/>
                    </a:prstGeom>
                    <a:solidFill>
                      <a:schemeClr val="accent6">
                        <a:lumMod val="60000"/>
                        <a:lumOff val="40000"/>
                      </a:schemeClr>
                    </a:solidFill>
                    <a:ln w="6350">
                      <a:solidFill>
                        <a:schemeClr val="bg1"/>
                      </a:solidFill>
                    </a:ln>
                    <a:effectLst/>
                  </p:spPr>
                  <p:style>
                    <a:lnRef idx="0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dk1"/>
                    </a:fontRef>
                  </p:style>
                  <p:txBody>
                    <a:bodyPr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/>
                      </a:pPr>
                      <a:r>
                        <a:rPr kumimoji="0" lang="zh-CN" sz="1050" b="0" i="0" u="none" strike="noStrike" kern="100" cap="none" spc="0" normalizeH="0" baseline="0" noProof="0">
                          <a:ln w="9525" cap="rnd" cmpd="sng" algn="ctr">
                            <a:solidFill>
                              <a:srgbClr val="000000"/>
                            </a:solidFill>
                            <a:prstDash val="solid"/>
                            <a:bevel/>
                          </a:ln>
                          <a:solidFill>
                            <a:srgbClr val="FFE69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创业实践</a:t>
                      </a:r>
                      <a:endParaRPr kumimoji="0" lang="zh-CN" sz="1050" b="0" i="0" u="none" strike="noStrike" kern="100" cap="none" spc="0" normalizeH="0" baseline="0" noProof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78" name="文本框 3"/>
                    <p:cNvSpPr txBox="1"/>
                    <p:nvPr/>
                  </p:nvSpPr>
                  <p:spPr>
                    <a:xfrm>
                      <a:off x="2859206" y="743803"/>
                      <a:ext cx="904875" cy="304800"/>
                    </a:xfrm>
                    <a:prstGeom prst="rect">
                      <a:avLst/>
                    </a:prstGeom>
                    <a:solidFill>
                      <a:schemeClr val="accent6">
                        <a:lumMod val="60000"/>
                        <a:lumOff val="40000"/>
                      </a:schemeClr>
                    </a:solidFill>
                    <a:ln w="6350">
                      <a:solidFill>
                        <a:schemeClr val="bg1"/>
                      </a:solidFill>
                    </a:ln>
                    <a:effectLst/>
                  </p:spPr>
                  <p:style>
                    <a:lnRef idx="0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dk1"/>
                    </a:fontRef>
                  </p:style>
                  <p:txBody>
                    <a:bodyPr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/>
                      </a:pPr>
                      <a:r>
                        <a:rPr kumimoji="0" lang="zh-CN" sz="1050" b="0" i="0" u="none" strike="noStrike" kern="100" cap="none" spc="0" normalizeH="0" baseline="0" noProof="0">
                          <a:ln w="9525" cap="rnd" cmpd="sng" algn="ctr">
                            <a:solidFill>
                              <a:srgbClr val="000000"/>
                            </a:solidFill>
                            <a:prstDash val="solid"/>
                            <a:bevel/>
                          </a:ln>
                          <a:solidFill>
                            <a:srgbClr val="FFE69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科创训练</a:t>
                      </a:r>
                      <a:endParaRPr kumimoji="0" lang="zh-CN" sz="1050" b="0" i="0" u="none" strike="noStrike" kern="100" cap="none" spc="0" normalizeH="0" baseline="0" noProof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79" name="文本框 5"/>
                    <p:cNvSpPr txBox="1"/>
                    <p:nvPr/>
                  </p:nvSpPr>
                  <p:spPr>
                    <a:xfrm>
                      <a:off x="0" y="723332"/>
                      <a:ext cx="1114425" cy="304800"/>
                    </a:xfrm>
                    <a:prstGeom prst="rect">
                      <a:avLst/>
                    </a:prstGeom>
                    <a:solidFill>
                      <a:schemeClr val="accent6">
                        <a:lumMod val="60000"/>
                        <a:lumOff val="40000"/>
                      </a:schemeClr>
                    </a:solidFill>
                    <a:ln w="6350">
                      <a:solidFill>
                        <a:schemeClr val="bg2">
                          <a:lumMod val="75000"/>
                        </a:schemeClr>
                      </a:solidFill>
                    </a:ln>
                    <a:effectLst/>
                  </p:spPr>
                  <p:style>
                    <a:lnRef idx="0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dk1"/>
                    </a:fontRef>
                  </p:style>
                  <p:txBody>
                    <a:bodyPr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/>
                      </a:pPr>
                      <a:r>
                        <a:rPr kumimoji="0" lang="zh-CN" sz="1050" b="0" i="0" u="none" strike="noStrike" kern="100" cap="none" spc="0" normalizeH="0" baseline="0" noProof="0">
                          <a:ln w="9525" cap="rnd" cmpd="sng" algn="ctr">
                            <a:solidFill>
                              <a:srgbClr val="000000"/>
                            </a:solidFill>
                            <a:prstDash val="solid"/>
                            <a:bevel/>
                          </a:ln>
                          <a:solidFill>
                            <a:srgbClr val="FFE69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课程实验</a:t>
                      </a:r>
                      <a:endParaRPr kumimoji="0" lang="zh-CN" sz="1050" b="0" i="0" u="none" strike="noStrike" kern="100" cap="none" spc="0" normalizeH="0" baseline="0" noProof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80" name="文本框 4"/>
                    <p:cNvSpPr txBox="1"/>
                    <p:nvPr/>
                  </p:nvSpPr>
                  <p:spPr>
                    <a:xfrm>
                      <a:off x="1494430" y="730156"/>
                      <a:ext cx="942975" cy="304800"/>
                    </a:xfrm>
                    <a:prstGeom prst="rect">
                      <a:avLst/>
                    </a:prstGeom>
                    <a:solidFill>
                      <a:schemeClr val="accent6">
                        <a:lumMod val="60000"/>
                        <a:lumOff val="40000"/>
                      </a:schemeClr>
                    </a:solidFill>
                    <a:ln w="6350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</a:ln>
                    <a:effectLst/>
                  </p:spPr>
                  <p:style>
                    <a:lnRef idx="0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dk1"/>
                    </a:fontRef>
                  </p:style>
                  <p:txBody>
                    <a:bodyPr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/>
                      </a:pPr>
                      <a:r>
                        <a:rPr kumimoji="0" lang="zh-CN" sz="1050" b="0" i="0" u="none" strike="noStrike" kern="100" cap="none" spc="0" normalizeH="0" baseline="0" noProof="0" dirty="0">
                          <a:ln w="9525" cap="rnd" cmpd="sng" algn="ctr">
                            <a:solidFill>
                              <a:srgbClr val="000000"/>
                            </a:solidFill>
                            <a:prstDash val="solid"/>
                            <a:bevel/>
                          </a:ln>
                          <a:solidFill>
                            <a:srgbClr val="FFE699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教学实习</a:t>
                      </a:r>
                      <a:endParaRPr kumimoji="0" lang="zh-CN" sz="105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p:txBody>
                </p:sp>
              </p:grpSp>
              <p:grpSp>
                <p:nvGrpSpPr>
                  <p:cNvPr id="26694" name="组合 14"/>
                  <p:cNvGrpSpPr/>
                  <p:nvPr/>
                </p:nvGrpSpPr>
                <p:grpSpPr>
                  <a:xfrm>
                    <a:off x="5381281" y="456743"/>
                    <a:ext cx="594069" cy="3958440"/>
                    <a:chOff x="-344" y="-457"/>
                    <a:chExt cx="594110" cy="3958924"/>
                  </a:xfrm>
                </p:grpSpPr>
                <p:sp>
                  <p:nvSpPr>
                    <p:cNvPr id="73" name="流程图: 可选过程 72"/>
                    <p:cNvSpPr/>
                    <p:nvPr/>
                  </p:nvSpPr>
                  <p:spPr>
                    <a:xfrm>
                      <a:off x="-722" y="-569"/>
                      <a:ext cx="594488" cy="605779"/>
                    </a:xfrm>
                    <a:prstGeom prst="flowChartAlternateProcess">
                      <a:avLst/>
                    </a:prstGeom>
                    <a:solidFill>
                      <a:schemeClr val="bg1"/>
                    </a:solidFill>
                    <a:ln w="57150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/>
                      </a:pPr>
                      <a:r>
                        <a:rPr kumimoji="0" lang="zh-CN" sz="12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四个板块</a:t>
                      </a:r>
                      <a:endParaRPr kumimoji="0" lang="zh-CN" sz="1200" b="1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schemeClr val="lt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74" name="流程图: 可选过程 73"/>
                    <p:cNvSpPr/>
                    <p:nvPr/>
                  </p:nvSpPr>
                  <p:spPr>
                    <a:xfrm>
                      <a:off x="-722" y="1790088"/>
                      <a:ext cx="594488" cy="607348"/>
                    </a:xfrm>
                    <a:prstGeom prst="flowChartAlternateProcess">
                      <a:avLst/>
                    </a:prstGeom>
                    <a:solidFill>
                      <a:schemeClr val="bg1"/>
                    </a:solidFill>
                    <a:ln w="57150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/>
                      </a:pPr>
                      <a:r>
                        <a:rPr kumimoji="0" lang="zh-CN" sz="12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十大环节</a:t>
                      </a:r>
                      <a:endParaRPr kumimoji="0" lang="zh-CN" sz="12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schemeClr val="lt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75" name="流程图: 可选过程 74"/>
                    <p:cNvSpPr/>
                    <p:nvPr/>
                  </p:nvSpPr>
                  <p:spPr>
                    <a:xfrm>
                      <a:off x="-722" y="3354754"/>
                      <a:ext cx="594488" cy="604210"/>
                    </a:xfrm>
                    <a:prstGeom prst="flowChartAlternateProcess">
                      <a:avLst/>
                    </a:prstGeom>
                    <a:solidFill>
                      <a:schemeClr val="bg1"/>
                    </a:solidFill>
                    <a:ln w="57150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/>
                      </a:pPr>
                      <a:r>
                        <a:rPr kumimoji="0" lang="zh-CN" sz="12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三个层次</a:t>
                      </a:r>
                      <a:endParaRPr kumimoji="0" lang="zh-CN" sz="12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schemeClr val="lt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p:txBody>
                </p:sp>
              </p:grpSp>
            </p:grpSp>
          </p:grpSp>
        </p:grpSp>
        <p:grpSp>
          <p:nvGrpSpPr>
            <p:cNvPr id="26638" name="组合 66"/>
            <p:cNvGrpSpPr/>
            <p:nvPr/>
          </p:nvGrpSpPr>
          <p:grpSpPr>
            <a:xfrm>
              <a:off x="3318180" y="2550760"/>
              <a:ext cx="4297995" cy="481393"/>
              <a:chOff x="3116299" y="2503258"/>
              <a:chExt cx="4297995" cy="481393"/>
            </a:xfrm>
          </p:grpSpPr>
          <p:grpSp>
            <p:nvGrpSpPr>
              <p:cNvPr id="26674" name="组合 64"/>
              <p:cNvGrpSpPr/>
              <p:nvPr/>
            </p:nvGrpSpPr>
            <p:grpSpPr>
              <a:xfrm>
                <a:off x="3116299" y="2503258"/>
                <a:ext cx="4295315" cy="445803"/>
                <a:chOff x="3116299" y="2503258"/>
                <a:chExt cx="4295315" cy="445803"/>
              </a:xfrm>
            </p:grpSpPr>
            <p:grpSp>
              <p:nvGrpSpPr>
                <p:cNvPr id="26685" name="组合 25655"/>
                <p:cNvGrpSpPr/>
                <p:nvPr/>
              </p:nvGrpSpPr>
              <p:grpSpPr>
                <a:xfrm>
                  <a:off x="3116299" y="2503258"/>
                  <a:ext cx="4295315" cy="164835"/>
                  <a:chOff x="3116299" y="2503258"/>
                  <a:chExt cx="4295315" cy="164835"/>
                </a:xfrm>
              </p:grpSpPr>
              <p:cxnSp>
                <p:nvCxnSpPr>
                  <p:cNvPr id="65" name="肘形连接符 64"/>
                  <p:cNvCxnSpPr/>
                  <p:nvPr/>
                </p:nvCxnSpPr>
                <p:spPr>
                  <a:xfrm>
                    <a:off x="5409038" y="2506964"/>
                    <a:ext cx="2003103" cy="160818"/>
                  </a:xfrm>
                  <a:prstGeom prst="bentConnector3">
                    <a:avLst>
                      <a:gd name="adj1" fmla="val -1361"/>
                    </a:avLst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6" name="肘形连接符 65"/>
                  <p:cNvCxnSpPr/>
                  <p:nvPr/>
                </p:nvCxnSpPr>
                <p:spPr>
                  <a:xfrm rot="10800000" flipV="1">
                    <a:off x="3116658" y="2502909"/>
                    <a:ext cx="2292380" cy="163521"/>
                  </a:xfrm>
                  <a:prstGeom prst="bentConnector3">
                    <a:avLst>
                      <a:gd name="adj1" fmla="val 945"/>
                    </a:avLst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64" name="直接连接符 63"/>
                <p:cNvCxnSpPr>
                  <a:endCxn id="87" idx="0"/>
                </p:cNvCxnSpPr>
                <p:nvPr/>
              </p:nvCxnSpPr>
              <p:spPr>
                <a:xfrm>
                  <a:off x="3116658" y="2655619"/>
                  <a:ext cx="0" cy="29325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3" name="直接连接符 52"/>
              <p:cNvCxnSpPr/>
              <p:nvPr/>
            </p:nvCxnSpPr>
            <p:spPr>
              <a:xfrm>
                <a:off x="3579500" y="2681295"/>
                <a:ext cx="0" cy="29190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接连接符 53"/>
              <p:cNvCxnSpPr/>
              <p:nvPr/>
            </p:nvCxnSpPr>
            <p:spPr>
              <a:xfrm>
                <a:off x="4096923" y="2681295"/>
                <a:ext cx="0" cy="29190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6677" name="组合 65"/>
              <p:cNvGrpSpPr/>
              <p:nvPr/>
            </p:nvGrpSpPr>
            <p:grpSpPr>
              <a:xfrm>
                <a:off x="4562366" y="2681205"/>
                <a:ext cx="2851928" cy="303446"/>
                <a:chOff x="4562366" y="2681205"/>
                <a:chExt cx="2851928" cy="303446"/>
              </a:xfrm>
            </p:grpSpPr>
            <p:cxnSp>
              <p:nvCxnSpPr>
                <p:cNvPr id="56" name="直接连接符 55"/>
                <p:cNvCxnSpPr/>
                <p:nvPr/>
              </p:nvCxnSpPr>
              <p:spPr>
                <a:xfrm>
                  <a:off x="4570681" y="2688053"/>
                  <a:ext cx="0" cy="29460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直接连接符 56"/>
                <p:cNvCxnSpPr/>
                <p:nvPr/>
              </p:nvCxnSpPr>
              <p:spPr>
                <a:xfrm>
                  <a:off x="5041165" y="2686701"/>
                  <a:ext cx="0" cy="29460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直接连接符 57"/>
                <p:cNvCxnSpPr/>
                <p:nvPr/>
              </p:nvCxnSpPr>
              <p:spPr>
                <a:xfrm>
                  <a:off x="5543305" y="2688053"/>
                  <a:ext cx="0" cy="29460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直接连接符 58"/>
                <p:cNvCxnSpPr/>
                <p:nvPr/>
              </p:nvCxnSpPr>
              <p:spPr>
                <a:xfrm>
                  <a:off x="6033438" y="2683998"/>
                  <a:ext cx="0" cy="29460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直接连接符 59"/>
                <p:cNvCxnSpPr/>
                <p:nvPr/>
              </p:nvCxnSpPr>
              <p:spPr>
                <a:xfrm>
                  <a:off x="6549769" y="2675890"/>
                  <a:ext cx="0" cy="29595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直接连接符 60"/>
                <p:cNvCxnSpPr/>
                <p:nvPr/>
              </p:nvCxnSpPr>
              <p:spPr>
                <a:xfrm>
                  <a:off x="6987505" y="2688053"/>
                  <a:ext cx="0" cy="29325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直接连接符 61"/>
                <p:cNvCxnSpPr/>
                <p:nvPr/>
              </p:nvCxnSpPr>
              <p:spPr>
                <a:xfrm>
                  <a:off x="7414324" y="2679944"/>
                  <a:ext cx="0" cy="29595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6639" name="组合 143"/>
            <p:cNvGrpSpPr/>
            <p:nvPr/>
          </p:nvGrpSpPr>
          <p:grpSpPr>
            <a:xfrm>
              <a:off x="3318180" y="4472585"/>
              <a:ext cx="4295314" cy="342782"/>
              <a:chOff x="3116299" y="4425083"/>
              <a:chExt cx="4295314" cy="342782"/>
            </a:xfrm>
          </p:grpSpPr>
          <p:grpSp>
            <p:nvGrpSpPr>
              <p:cNvPr id="26651" name="组合 84"/>
              <p:cNvGrpSpPr/>
              <p:nvPr/>
            </p:nvGrpSpPr>
            <p:grpSpPr>
              <a:xfrm>
                <a:off x="3116299" y="4425083"/>
                <a:ext cx="1916474" cy="342782"/>
                <a:chOff x="3116299" y="4425083"/>
                <a:chExt cx="1916474" cy="342782"/>
              </a:xfrm>
            </p:grpSpPr>
            <p:cxnSp>
              <p:nvCxnSpPr>
                <p:cNvPr id="47" name="直接连接符 46"/>
                <p:cNvCxnSpPr>
                  <a:stCxn id="99" idx="0"/>
                  <a:endCxn id="87" idx="2"/>
                </p:cNvCxnSpPr>
                <p:nvPr/>
              </p:nvCxnSpPr>
              <p:spPr>
                <a:xfrm flipH="1" flipV="1">
                  <a:off x="3116658" y="4424615"/>
                  <a:ext cx="795783" cy="34325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直接连接符 47"/>
                <p:cNvCxnSpPr>
                  <a:stCxn id="99" idx="0"/>
                  <a:endCxn id="88" idx="2"/>
                </p:cNvCxnSpPr>
                <p:nvPr/>
              </p:nvCxnSpPr>
              <p:spPr>
                <a:xfrm flipH="1" flipV="1">
                  <a:off x="3580592" y="4424615"/>
                  <a:ext cx="331849" cy="34325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直接连接符 48"/>
                <p:cNvCxnSpPr>
                  <a:stCxn id="99" idx="0"/>
                  <a:endCxn id="89" idx="2"/>
                </p:cNvCxnSpPr>
                <p:nvPr/>
              </p:nvCxnSpPr>
              <p:spPr>
                <a:xfrm flipV="1">
                  <a:off x="3912441" y="4431372"/>
                  <a:ext cx="174658" cy="33650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直接连接符 49"/>
                <p:cNvCxnSpPr>
                  <a:stCxn id="99" idx="0"/>
                  <a:endCxn id="90" idx="2"/>
                </p:cNvCxnSpPr>
                <p:nvPr/>
              </p:nvCxnSpPr>
              <p:spPr>
                <a:xfrm flipV="1">
                  <a:off x="3912441" y="4424615"/>
                  <a:ext cx="656058" cy="34325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直接连接符 50"/>
                <p:cNvCxnSpPr>
                  <a:stCxn id="99" idx="0"/>
                  <a:endCxn id="91" idx="2"/>
                </p:cNvCxnSpPr>
                <p:nvPr/>
              </p:nvCxnSpPr>
              <p:spPr>
                <a:xfrm flipV="1">
                  <a:off x="3912441" y="4424615"/>
                  <a:ext cx="1128724" cy="34325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6652" name="组合 111"/>
              <p:cNvGrpSpPr/>
              <p:nvPr/>
            </p:nvGrpSpPr>
            <p:grpSpPr>
              <a:xfrm>
                <a:off x="3580005" y="4425083"/>
                <a:ext cx="3402746" cy="320304"/>
                <a:chOff x="3580005" y="4425083"/>
                <a:chExt cx="3402746" cy="320304"/>
              </a:xfrm>
            </p:grpSpPr>
            <p:cxnSp>
              <p:nvCxnSpPr>
                <p:cNvPr id="39" name="直接连接符 38"/>
                <p:cNvCxnSpPr>
                  <a:stCxn id="101" idx="0"/>
                  <a:endCxn id="88" idx="2"/>
                </p:cNvCxnSpPr>
                <p:nvPr/>
              </p:nvCxnSpPr>
              <p:spPr>
                <a:xfrm flipH="1" flipV="1">
                  <a:off x="3588233" y="4424615"/>
                  <a:ext cx="1758583" cy="320284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直接连接符 39"/>
                <p:cNvCxnSpPr>
                  <a:stCxn id="101" idx="0"/>
                  <a:endCxn id="89" idx="2"/>
                </p:cNvCxnSpPr>
                <p:nvPr/>
              </p:nvCxnSpPr>
              <p:spPr>
                <a:xfrm flipH="1" flipV="1">
                  <a:off x="4087098" y="4431372"/>
                  <a:ext cx="1259717" cy="31352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直接连接符 40"/>
                <p:cNvCxnSpPr>
                  <a:stCxn id="101" idx="0"/>
                  <a:endCxn id="90" idx="2"/>
                </p:cNvCxnSpPr>
                <p:nvPr/>
              </p:nvCxnSpPr>
              <p:spPr>
                <a:xfrm flipH="1" flipV="1">
                  <a:off x="4559766" y="4424615"/>
                  <a:ext cx="787050" cy="320284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直接连接符 41"/>
                <p:cNvCxnSpPr>
                  <a:stCxn id="101" idx="0"/>
                  <a:endCxn id="91" idx="2"/>
                </p:cNvCxnSpPr>
                <p:nvPr/>
              </p:nvCxnSpPr>
              <p:spPr>
                <a:xfrm flipH="1" flipV="1">
                  <a:off x="5032432" y="4424615"/>
                  <a:ext cx="314384" cy="320284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直接连接符 42"/>
                <p:cNvCxnSpPr>
                  <a:stCxn id="101" idx="0"/>
                  <a:endCxn id="92" idx="2"/>
                </p:cNvCxnSpPr>
                <p:nvPr/>
              </p:nvCxnSpPr>
              <p:spPr>
                <a:xfrm flipV="1">
                  <a:off x="5346816" y="4431372"/>
                  <a:ext cx="184482" cy="31352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直接连接符 43"/>
                <p:cNvCxnSpPr>
                  <a:stCxn id="101" idx="0"/>
                </p:cNvCxnSpPr>
                <p:nvPr/>
              </p:nvCxnSpPr>
              <p:spPr>
                <a:xfrm flipV="1">
                  <a:off x="5346816" y="4424615"/>
                  <a:ext cx="683348" cy="320284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直接连接符 44"/>
                <p:cNvCxnSpPr>
                  <a:stCxn id="101" idx="0"/>
                  <a:endCxn id="84" idx="2"/>
                </p:cNvCxnSpPr>
                <p:nvPr/>
              </p:nvCxnSpPr>
              <p:spPr>
                <a:xfrm flipV="1">
                  <a:off x="5346816" y="4424615"/>
                  <a:ext cx="1172389" cy="320284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直接连接符 45"/>
                <p:cNvCxnSpPr>
                  <a:stCxn id="101" idx="0"/>
                  <a:endCxn id="85" idx="2"/>
                </p:cNvCxnSpPr>
                <p:nvPr/>
              </p:nvCxnSpPr>
              <p:spPr>
                <a:xfrm flipV="1">
                  <a:off x="5346816" y="4431372"/>
                  <a:ext cx="1636323" cy="31352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6653" name="组合 142"/>
              <p:cNvGrpSpPr/>
              <p:nvPr/>
            </p:nvGrpSpPr>
            <p:grpSpPr>
              <a:xfrm>
                <a:off x="3580005" y="4425083"/>
                <a:ext cx="3831608" cy="337162"/>
                <a:chOff x="3580005" y="4425083"/>
                <a:chExt cx="3831608" cy="337162"/>
              </a:xfrm>
            </p:grpSpPr>
            <p:cxnSp>
              <p:nvCxnSpPr>
                <p:cNvPr id="32" name="直接连接符 31"/>
                <p:cNvCxnSpPr>
                  <a:stCxn id="4" idx="0"/>
                  <a:endCxn id="86" idx="2"/>
                </p:cNvCxnSpPr>
                <p:nvPr/>
              </p:nvCxnSpPr>
              <p:spPr>
                <a:xfrm flipV="1">
                  <a:off x="6754992" y="4424615"/>
                  <a:ext cx="657149" cy="337852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直接连接符 32"/>
                <p:cNvCxnSpPr>
                  <a:stCxn id="4" idx="0"/>
                  <a:endCxn id="85" idx="2"/>
                </p:cNvCxnSpPr>
                <p:nvPr/>
              </p:nvCxnSpPr>
              <p:spPr>
                <a:xfrm flipV="1">
                  <a:off x="6754992" y="4431372"/>
                  <a:ext cx="228147" cy="33109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直接连接符 33"/>
                <p:cNvCxnSpPr>
                  <a:stCxn id="4" idx="0"/>
                  <a:endCxn id="84" idx="2"/>
                </p:cNvCxnSpPr>
                <p:nvPr/>
              </p:nvCxnSpPr>
              <p:spPr>
                <a:xfrm flipH="1" flipV="1">
                  <a:off x="6519204" y="4424615"/>
                  <a:ext cx="235788" cy="337852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直接连接符 34"/>
                <p:cNvCxnSpPr>
                  <a:stCxn id="4" idx="0"/>
                </p:cNvCxnSpPr>
                <p:nvPr/>
              </p:nvCxnSpPr>
              <p:spPr>
                <a:xfrm flipH="1" flipV="1">
                  <a:off x="6038896" y="4424615"/>
                  <a:ext cx="716096" cy="337852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直接连接符 35"/>
                <p:cNvCxnSpPr>
                  <a:stCxn id="4" idx="0"/>
                  <a:endCxn id="92" idx="2"/>
                </p:cNvCxnSpPr>
                <p:nvPr/>
              </p:nvCxnSpPr>
              <p:spPr>
                <a:xfrm flipH="1" flipV="1">
                  <a:off x="5540031" y="4431372"/>
                  <a:ext cx="1214961" cy="33109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直接连接符 36"/>
                <p:cNvCxnSpPr>
                  <a:stCxn id="4" idx="0"/>
                  <a:endCxn id="91" idx="2"/>
                </p:cNvCxnSpPr>
                <p:nvPr/>
              </p:nvCxnSpPr>
              <p:spPr>
                <a:xfrm flipH="1" flipV="1">
                  <a:off x="5041165" y="4424615"/>
                  <a:ext cx="1713827" cy="337852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直接连接符 37"/>
                <p:cNvCxnSpPr>
                  <a:stCxn id="4" idx="0"/>
                  <a:endCxn id="88" idx="2"/>
                </p:cNvCxnSpPr>
                <p:nvPr/>
              </p:nvCxnSpPr>
              <p:spPr>
                <a:xfrm flipH="1" flipV="1">
                  <a:off x="3588233" y="4424615"/>
                  <a:ext cx="3166759" cy="337852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6640" name="组合 162"/>
            <p:cNvGrpSpPr/>
            <p:nvPr/>
          </p:nvGrpSpPr>
          <p:grpSpPr>
            <a:xfrm>
              <a:off x="3852917" y="5055127"/>
              <a:ext cx="3410787" cy="410214"/>
              <a:chOff x="3651036" y="5007625"/>
              <a:chExt cx="3410787" cy="410214"/>
            </a:xfrm>
          </p:grpSpPr>
          <p:cxnSp>
            <p:nvCxnSpPr>
              <p:cNvPr id="23" name="直接箭头连接符 22"/>
              <p:cNvCxnSpPr>
                <a:stCxn id="98" idx="0"/>
                <a:endCxn id="99" idx="2"/>
              </p:cNvCxnSpPr>
              <p:nvPr/>
            </p:nvCxnSpPr>
            <p:spPr>
              <a:xfrm flipV="1">
                <a:off x="3651546" y="5015182"/>
                <a:ext cx="263078" cy="40272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直接箭头连接符 23"/>
              <p:cNvCxnSpPr>
                <a:stCxn id="97" idx="0"/>
                <a:endCxn id="101" idx="2"/>
              </p:cNvCxnSpPr>
              <p:nvPr/>
            </p:nvCxnSpPr>
            <p:spPr>
              <a:xfrm flipV="1">
                <a:off x="4797736" y="5007073"/>
                <a:ext cx="550171" cy="404071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直接箭头连接符 24"/>
              <p:cNvCxnSpPr>
                <a:stCxn id="96" idx="0"/>
                <a:endCxn id="4" idx="2"/>
              </p:cNvCxnSpPr>
              <p:nvPr/>
            </p:nvCxnSpPr>
            <p:spPr>
              <a:xfrm flipV="1">
                <a:off x="5942834" y="5024641"/>
                <a:ext cx="814341" cy="386503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箭头连接符 25"/>
              <p:cNvCxnSpPr>
                <a:stCxn id="95" idx="0"/>
                <a:endCxn id="4" idx="2"/>
              </p:cNvCxnSpPr>
              <p:nvPr/>
            </p:nvCxnSpPr>
            <p:spPr>
              <a:xfrm flipH="1" flipV="1">
                <a:off x="6757175" y="5024641"/>
                <a:ext cx="304559" cy="375692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直接箭头连接符 26"/>
              <p:cNvCxnSpPr>
                <a:stCxn id="96" idx="0"/>
                <a:endCxn id="101" idx="2"/>
              </p:cNvCxnSpPr>
              <p:nvPr/>
            </p:nvCxnSpPr>
            <p:spPr>
              <a:xfrm flipH="1" flipV="1">
                <a:off x="5347907" y="5007073"/>
                <a:ext cx="594927" cy="404071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箭头连接符 27"/>
              <p:cNvCxnSpPr>
                <a:stCxn id="97" idx="0"/>
                <a:endCxn id="99" idx="2"/>
              </p:cNvCxnSpPr>
              <p:nvPr/>
            </p:nvCxnSpPr>
            <p:spPr>
              <a:xfrm flipH="1" flipV="1">
                <a:off x="3914624" y="5015182"/>
                <a:ext cx="883112" cy="395963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641" name="组合 164"/>
            <p:cNvGrpSpPr/>
            <p:nvPr/>
          </p:nvGrpSpPr>
          <p:grpSpPr>
            <a:xfrm>
              <a:off x="4311263" y="5532773"/>
              <a:ext cx="2541003" cy="142356"/>
              <a:chOff x="4117002" y="5485271"/>
              <a:chExt cx="2541003" cy="142356"/>
            </a:xfrm>
          </p:grpSpPr>
          <p:sp>
            <p:nvSpPr>
              <p:cNvPr id="20" name="右箭头 19"/>
              <p:cNvSpPr/>
              <p:nvPr/>
            </p:nvSpPr>
            <p:spPr>
              <a:xfrm>
                <a:off x="4116550" y="5513852"/>
                <a:ext cx="236880" cy="113519"/>
              </a:xfrm>
              <a:prstGeom prst="rightArrow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anchor="ctr"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右箭头 20"/>
              <p:cNvSpPr/>
              <p:nvPr/>
            </p:nvSpPr>
            <p:spPr>
              <a:xfrm>
                <a:off x="5247458" y="5494932"/>
                <a:ext cx="236880" cy="116222"/>
              </a:xfrm>
              <a:prstGeom prst="rightArrow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anchor="ctr"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2" name="右箭头 21"/>
              <p:cNvSpPr/>
              <p:nvPr/>
            </p:nvSpPr>
            <p:spPr>
              <a:xfrm>
                <a:off x="6419846" y="5485473"/>
                <a:ext cx="237971" cy="113519"/>
              </a:xfrm>
              <a:prstGeom prst="rightArrow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anchor="ctr"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</p:grpSp>
    </p:spTree>
  </p:cSld>
  <p:clrMapOvr>
    <a:masterClrMapping/>
  </p:clrMapOvr>
  <p:transition spd="slow">
    <p:cover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506" name="Freeform 10"/>
          <p:cNvSpPr>
            <a:spLocks noEditPoints="1"/>
          </p:cNvSpPr>
          <p:nvPr/>
        </p:nvSpPr>
        <p:spPr>
          <a:xfrm>
            <a:off x="1047750" y="5715000"/>
            <a:ext cx="828675" cy="392113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pathLst>
              <a:path w="782" h="493">
                <a:moveTo>
                  <a:pt x="111" y="206"/>
                </a:moveTo>
                <a:cubicBezTo>
                  <a:pt x="91" y="187"/>
                  <a:pt x="91" y="152"/>
                  <a:pt x="111" y="134"/>
                </a:cubicBezTo>
                <a:cubicBezTo>
                  <a:pt x="97" y="136"/>
                  <a:pt x="84" y="151"/>
                  <a:pt x="84" y="170"/>
                </a:cubicBezTo>
                <a:cubicBezTo>
                  <a:pt x="84" y="188"/>
                  <a:pt x="97" y="203"/>
                  <a:pt x="111" y="206"/>
                </a:cubicBezTo>
                <a:close/>
                <a:moveTo>
                  <a:pt x="698" y="170"/>
                </a:moveTo>
                <a:cubicBezTo>
                  <a:pt x="698" y="151"/>
                  <a:pt x="685" y="136"/>
                  <a:pt x="671" y="134"/>
                </a:cubicBezTo>
                <a:cubicBezTo>
                  <a:pt x="691" y="152"/>
                  <a:pt x="691" y="187"/>
                  <a:pt x="671" y="206"/>
                </a:cubicBezTo>
                <a:cubicBezTo>
                  <a:pt x="685" y="203"/>
                  <a:pt x="698" y="188"/>
                  <a:pt x="698" y="170"/>
                </a:cubicBezTo>
                <a:close/>
                <a:moveTo>
                  <a:pt x="696" y="232"/>
                </a:moveTo>
                <a:cubicBezTo>
                  <a:pt x="716" y="224"/>
                  <a:pt x="737" y="200"/>
                  <a:pt x="737" y="170"/>
                </a:cubicBezTo>
                <a:cubicBezTo>
                  <a:pt x="737" y="139"/>
                  <a:pt x="716" y="115"/>
                  <a:pt x="696" y="108"/>
                </a:cubicBezTo>
                <a:cubicBezTo>
                  <a:pt x="712" y="124"/>
                  <a:pt x="723" y="147"/>
                  <a:pt x="723" y="170"/>
                </a:cubicBezTo>
                <a:cubicBezTo>
                  <a:pt x="723" y="193"/>
                  <a:pt x="712" y="215"/>
                  <a:pt x="696" y="232"/>
                </a:cubicBezTo>
                <a:close/>
                <a:moveTo>
                  <a:pt x="87" y="232"/>
                </a:moveTo>
                <a:cubicBezTo>
                  <a:pt x="70" y="215"/>
                  <a:pt x="59" y="193"/>
                  <a:pt x="59" y="170"/>
                </a:cubicBezTo>
                <a:cubicBezTo>
                  <a:pt x="59" y="147"/>
                  <a:pt x="70" y="124"/>
                  <a:pt x="87" y="108"/>
                </a:cubicBezTo>
                <a:cubicBezTo>
                  <a:pt x="66" y="115"/>
                  <a:pt x="45" y="139"/>
                  <a:pt x="46" y="170"/>
                </a:cubicBezTo>
                <a:cubicBezTo>
                  <a:pt x="45" y="200"/>
                  <a:pt x="66" y="224"/>
                  <a:pt x="87" y="232"/>
                </a:cubicBezTo>
                <a:close/>
                <a:moveTo>
                  <a:pt x="714" y="448"/>
                </a:moveTo>
                <a:cubicBezTo>
                  <a:pt x="706" y="438"/>
                  <a:pt x="697" y="428"/>
                  <a:pt x="689" y="419"/>
                </a:cubicBezTo>
                <a:cubicBezTo>
                  <a:pt x="671" y="397"/>
                  <a:pt x="653" y="376"/>
                  <a:pt x="635" y="355"/>
                </a:cubicBezTo>
                <a:cubicBezTo>
                  <a:pt x="634" y="354"/>
                  <a:pt x="633" y="353"/>
                  <a:pt x="632" y="352"/>
                </a:cubicBezTo>
                <a:cubicBezTo>
                  <a:pt x="629" y="347"/>
                  <a:pt x="623" y="345"/>
                  <a:pt x="617" y="343"/>
                </a:cubicBezTo>
                <a:cubicBezTo>
                  <a:pt x="612" y="341"/>
                  <a:pt x="606" y="339"/>
                  <a:pt x="599" y="339"/>
                </a:cubicBezTo>
                <a:cubicBezTo>
                  <a:pt x="621" y="333"/>
                  <a:pt x="637" y="314"/>
                  <a:pt x="637" y="291"/>
                </a:cubicBezTo>
                <a:cubicBezTo>
                  <a:pt x="637" y="50"/>
                  <a:pt x="637" y="50"/>
                  <a:pt x="637" y="50"/>
                </a:cubicBezTo>
                <a:cubicBezTo>
                  <a:pt x="637" y="22"/>
                  <a:pt x="614" y="0"/>
                  <a:pt x="587" y="0"/>
                </a:cubicBezTo>
                <a:cubicBezTo>
                  <a:pt x="195" y="0"/>
                  <a:pt x="195" y="0"/>
                  <a:pt x="195" y="0"/>
                </a:cubicBezTo>
                <a:cubicBezTo>
                  <a:pt x="168" y="0"/>
                  <a:pt x="145" y="22"/>
                  <a:pt x="145" y="50"/>
                </a:cubicBezTo>
                <a:cubicBezTo>
                  <a:pt x="145" y="291"/>
                  <a:pt x="145" y="291"/>
                  <a:pt x="145" y="291"/>
                </a:cubicBezTo>
                <a:cubicBezTo>
                  <a:pt x="145" y="314"/>
                  <a:pt x="161" y="334"/>
                  <a:pt x="183" y="339"/>
                </a:cubicBezTo>
                <a:cubicBezTo>
                  <a:pt x="171" y="340"/>
                  <a:pt x="157" y="344"/>
                  <a:pt x="149" y="354"/>
                </a:cubicBezTo>
                <a:cubicBezTo>
                  <a:pt x="143" y="361"/>
                  <a:pt x="136" y="369"/>
                  <a:pt x="130" y="377"/>
                </a:cubicBezTo>
                <a:cubicBezTo>
                  <a:pt x="111" y="399"/>
                  <a:pt x="91" y="422"/>
                  <a:pt x="72" y="446"/>
                </a:cubicBezTo>
                <a:cubicBezTo>
                  <a:pt x="67" y="451"/>
                  <a:pt x="58" y="459"/>
                  <a:pt x="58" y="467"/>
                </a:cubicBezTo>
                <a:cubicBezTo>
                  <a:pt x="58" y="489"/>
                  <a:pt x="58" y="478"/>
                  <a:pt x="58" y="478"/>
                </a:cubicBezTo>
                <a:cubicBezTo>
                  <a:pt x="58" y="481"/>
                  <a:pt x="59" y="483"/>
                  <a:pt x="60" y="485"/>
                </a:cubicBezTo>
                <a:cubicBezTo>
                  <a:pt x="65" y="492"/>
                  <a:pt x="75" y="493"/>
                  <a:pt x="83" y="493"/>
                </a:cubicBezTo>
                <a:cubicBezTo>
                  <a:pt x="94" y="493"/>
                  <a:pt x="667" y="493"/>
                  <a:pt x="684" y="493"/>
                </a:cubicBezTo>
                <a:cubicBezTo>
                  <a:pt x="693" y="493"/>
                  <a:pt x="702" y="492"/>
                  <a:pt x="711" y="490"/>
                </a:cubicBezTo>
                <a:cubicBezTo>
                  <a:pt x="716" y="489"/>
                  <a:pt x="723" y="486"/>
                  <a:pt x="724" y="479"/>
                </a:cubicBezTo>
                <a:cubicBezTo>
                  <a:pt x="724" y="456"/>
                  <a:pt x="724" y="467"/>
                  <a:pt x="724" y="467"/>
                </a:cubicBezTo>
                <a:cubicBezTo>
                  <a:pt x="725" y="462"/>
                  <a:pt x="722" y="457"/>
                  <a:pt x="718" y="453"/>
                </a:cubicBezTo>
                <a:cubicBezTo>
                  <a:pt x="717" y="451"/>
                  <a:pt x="715" y="449"/>
                  <a:pt x="714" y="448"/>
                </a:cubicBezTo>
                <a:close/>
                <a:moveTo>
                  <a:pt x="164" y="299"/>
                </a:moveTo>
                <a:cubicBezTo>
                  <a:pt x="164" y="64"/>
                  <a:pt x="164" y="53"/>
                  <a:pt x="164" y="53"/>
                </a:cubicBezTo>
                <a:cubicBezTo>
                  <a:pt x="164" y="39"/>
                  <a:pt x="175" y="16"/>
                  <a:pt x="189" y="16"/>
                </a:cubicBezTo>
                <a:cubicBezTo>
                  <a:pt x="570" y="16"/>
                  <a:pt x="593" y="16"/>
                  <a:pt x="593" y="16"/>
                </a:cubicBezTo>
                <a:cubicBezTo>
                  <a:pt x="607" y="16"/>
                  <a:pt x="618" y="39"/>
                  <a:pt x="618" y="53"/>
                </a:cubicBezTo>
                <a:cubicBezTo>
                  <a:pt x="618" y="268"/>
                  <a:pt x="618" y="299"/>
                  <a:pt x="618" y="299"/>
                </a:cubicBezTo>
                <a:cubicBezTo>
                  <a:pt x="618" y="313"/>
                  <a:pt x="607" y="325"/>
                  <a:pt x="593" y="325"/>
                </a:cubicBezTo>
                <a:cubicBezTo>
                  <a:pt x="212" y="325"/>
                  <a:pt x="189" y="325"/>
                  <a:pt x="189" y="325"/>
                </a:cubicBezTo>
                <a:cubicBezTo>
                  <a:pt x="175" y="325"/>
                  <a:pt x="164" y="302"/>
                  <a:pt x="164" y="287"/>
                </a:cubicBezTo>
                <a:lnTo>
                  <a:pt x="164" y="299"/>
                </a:lnTo>
                <a:close/>
                <a:moveTo>
                  <a:pt x="613" y="367"/>
                </a:moveTo>
                <a:cubicBezTo>
                  <a:pt x="613" y="367"/>
                  <a:pt x="613" y="368"/>
                  <a:pt x="612" y="369"/>
                </a:cubicBezTo>
                <a:cubicBezTo>
                  <a:pt x="612" y="369"/>
                  <a:pt x="612" y="369"/>
                  <a:pt x="612" y="369"/>
                </a:cubicBezTo>
                <a:cubicBezTo>
                  <a:pt x="612" y="369"/>
                  <a:pt x="612" y="369"/>
                  <a:pt x="612" y="369"/>
                </a:cubicBezTo>
                <a:cubicBezTo>
                  <a:pt x="612" y="369"/>
                  <a:pt x="612" y="369"/>
                  <a:pt x="612" y="369"/>
                </a:cubicBezTo>
                <a:cubicBezTo>
                  <a:pt x="612" y="369"/>
                  <a:pt x="612" y="369"/>
                  <a:pt x="611" y="369"/>
                </a:cubicBezTo>
                <a:cubicBezTo>
                  <a:pt x="611" y="369"/>
                  <a:pt x="611" y="369"/>
                  <a:pt x="611" y="369"/>
                </a:cubicBezTo>
                <a:cubicBezTo>
                  <a:pt x="611" y="369"/>
                  <a:pt x="611" y="369"/>
                  <a:pt x="610" y="369"/>
                </a:cubicBezTo>
                <a:cubicBezTo>
                  <a:pt x="608" y="371"/>
                  <a:pt x="604" y="371"/>
                  <a:pt x="600" y="371"/>
                </a:cubicBezTo>
                <a:cubicBezTo>
                  <a:pt x="584" y="371"/>
                  <a:pt x="584" y="371"/>
                  <a:pt x="584" y="371"/>
                </a:cubicBezTo>
                <a:cubicBezTo>
                  <a:pt x="580" y="371"/>
                  <a:pt x="577" y="370"/>
                  <a:pt x="574" y="369"/>
                </a:cubicBezTo>
                <a:cubicBezTo>
                  <a:pt x="573" y="368"/>
                  <a:pt x="572" y="367"/>
                  <a:pt x="571" y="367"/>
                </a:cubicBezTo>
                <a:cubicBezTo>
                  <a:pt x="570" y="366"/>
                  <a:pt x="569" y="365"/>
                  <a:pt x="569" y="365"/>
                </a:cubicBezTo>
                <a:cubicBezTo>
                  <a:pt x="568" y="363"/>
                  <a:pt x="568" y="363"/>
                  <a:pt x="568" y="363"/>
                </a:cubicBezTo>
                <a:cubicBezTo>
                  <a:pt x="566" y="360"/>
                  <a:pt x="564" y="357"/>
                  <a:pt x="563" y="354"/>
                </a:cubicBezTo>
                <a:cubicBezTo>
                  <a:pt x="561" y="351"/>
                  <a:pt x="563" y="350"/>
                  <a:pt x="565" y="349"/>
                </a:cubicBezTo>
                <a:cubicBezTo>
                  <a:pt x="565" y="349"/>
                  <a:pt x="566" y="349"/>
                  <a:pt x="566" y="349"/>
                </a:cubicBezTo>
                <a:cubicBezTo>
                  <a:pt x="567" y="348"/>
                  <a:pt x="569" y="348"/>
                  <a:pt x="570" y="348"/>
                </a:cubicBezTo>
                <a:cubicBezTo>
                  <a:pt x="573" y="348"/>
                  <a:pt x="573" y="348"/>
                  <a:pt x="573" y="348"/>
                </a:cubicBezTo>
                <a:cubicBezTo>
                  <a:pt x="573" y="348"/>
                  <a:pt x="573" y="348"/>
                  <a:pt x="573" y="348"/>
                </a:cubicBezTo>
                <a:cubicBezTo>
                  <a:pt x="577" y="348"/>
                  <a:pt x="581" y="348"/>
                  <a:pt x="586" y="348"/>
                </a:cubicBezTo>
                <a:cubicBezTo>
                  <a:pt x="586" y="348"/>
                  <a:pt x="586" y="348"/>
                  <a:pt x="586" y="348"/>
                </a:cubicBezTo>
                <a:cubicBezTo>
                  <a:pt x="590" y="348"/>
                  <a:pt x="590" y="348"/>
                  <a:pt x="590" y="348"/>
                </a:cubicBezTo>
                <a:cubicBezTo>
                  <a:pt x="592" y="348"/>
                  <a:pt x="594" y="348"/>
                  <a:pt x="595" y="348"/>
                </a:cubicBezTo>
                <a:cubicBezTo>
                  <a:pt x="596" y="349"/>
                  <a:pt x="597" y="349"/>
                  <a:pt x="598" y="349"/>
                </a:cubicBezTo>
                <a:cubicBezTo>
                  <a:pt x="598" y="349"/>
                  <a:pt x="598" y="349"/>
                  <a:pt x="598" y="349"/>
                </a:cubicBezTo>
                <a:cubicBezTo>
                  <a:pt x="598" y="350"/>
                  <a:pt x="598" y="350"/>
                  <a:pt x="599" y="350"/>
                </a:cubicBezTo>
                <a:cubicBezTo>
                  <a:pt x="599" y="350"/>
                  <a:pt x="599" y="350"/>
                  <a:pt x="599" y="350"/>
                </a:cubicBezTo>
                <a:cubicBezTo>
                  <a:pt x="600" y="350"/>
                  <a:pt x="602" y="351"/>
                  <a:pt x="603" y="351"/>
                </a:cubicBezTo>
                <a:cubicBezTo>
                  <a:pt x="604" y="352"/>
                  <a:pt x="604" y="353"/>
                  <a:pt x="605" y="354"/>
                </a:cubicBezTo>
                <a:cubicBezTo>
                  <a:pt x="608" y="359"/>
                  <a:pt x="608" y="359"/>
                  <a:pt x="608" y="359"/>
                </a:cubicBezTo>
                <a:cubicBezTo>
                  <a:pt x="609" y="360"/>
                  <a:pt x="611" y="362"/>
                  <a:pt x="612" y="364"/>
                </a:cubicBezTo>
                <a:cubicBezTo>
                  <a:pt x="612" y="364"/>
                  <a:pt x="612" y="364"/>
                  <a:pt x="612" y="364"/>
                </a:cubicBezTo>
                <a:cubicBezTo>
                  <a:pt x="613" y="365"/>
                  <a:pt x="613" y="366"/>
                  <a:pt x="613" y="367"/>
                </a:cubicBezTo>
                <a:close/>
                <a:moveTo>
                  <a:pt x="410" y="363"/>
                </a:moveTo>
                <a:cubicBezTo>
                  <a:pt x="410" y="364"/>
                  <a:pt x="410" y="364"/>
                  <a:pt x="410" y="365"/>
                </a:cubicBezTo>
                <a:cubicBezTo>
                  <a:pt x="406" y="371"/>
                  <a:pt x="392" y="369"/>
                  <a:pt x="386" y="369"/>
                </a:cubicBezTo>
                <a:cubicBezTo>
                  <a:pt x="383" y="369"/>
                  <a:pt x="380" y="369"/>
                  <a:pt x="377" y="369"/>
                </a:cubicBezTo>
                <a:cubicBezTo>
                  <a:pt x="374" y="369"/>
                  <a:pt x="370" y="369"/>
                  <a:pt x="367" y="367"/>
                </a:cubicBezTo>
                <a:cubicBezTo>
                  <a:pt x="367" y="367"/>
                  <a:pt x="367" y="367"/>
                  <a:pt x="367" y="367"/>
                </a:cubicBezTo>
                <a:cubicBezTo>
                  <a:pt x="367" y="366"/>
                  <a:pt x="367" y="366"/>
                  <a:pt x="367" y="366"/>
                </a:cubicBezTo>
                <a:cubicBezTo>
                  <a:pt x="366" y="366"/>
                  <a:pt x="366" y="366"/>
                  <a:pt x="366" y="366"/>
                </a:cubicBezTo>
                <a:cubicBezTo>
                  <a:pt x="366" y="366"/>
                  <a:pt x="366" y="366"/>
                  <a:pt x="366" y="366"/>
                </a:cubicBezTo>
                <a:cubicBezTo>
                  <a:pt x="366" y="366"/>
                  <a:pt x="366" y="366"/>
                  <a:pt x="366" y="366"/>
                </a:cubicBezTo>
                <a:cubicBezTo>
                  <a:pt x="366" y="365"/>
                  <a:pt x="366" y="365"/>
                  <a:pt x="366" y="365"/>
                </a:cubicBezTo>
                <a:cubicBezTo>
                  <a:pt x="366" y="364"/>
                  <a:pt x="366" y="364"/>
                  <a:pt x="366" y="363"/>
                </a:cubicBezTo>
                <a:cubicBezTo>
                  <a:pt x="366" y="363"/>
                  <a:pt x="366" y="363"/>
                  <a:pt x="366" y="363"/>
                </a:cubicBezTo>
                <a:cubicBezTo>
                  <a:pt x="366" y="362"/>
                  <a:pt x="366" y="361"/>
                  <a:pt x="366" y="361"/>
                </a:cubicBezTo>
                <a:cubicBezTo>
                  <a:pt x="366" y="360"/>
                  <a:pt x="366" y="360"/>
                  <a:pt x="366" y="360"/>
                </a:cubicBezTo>
                <a:cubicBezTo>
                  <a:pt x="366" y="358"/>
                  <a:pt x="366" y="355"/>
                  <a:pt x="367" y="353"/>
                </a:cubicBezTo>
                <a:cubicBezTo>
                  <a:pt x="367" y="352"/>
                  <a:pt x="367" y="352"/>
                  <a:pt x="367" y="352"/>
                </a:cubicBezTo>
                <a:cubicBezTo>
                  <a:pt x="367" y="352"/>
                  <a:pt x="367" y="351"/>
                  <a:pt x="368" y="350"/>
                </a:cubicBezTo>
                <a:cubicBezTo>
                  <a:pt x="369" y="350"/>
                  <a:pt x="369" y="349"/>
                  <a:pt x="370" y="349"/>
                </a:cubicBezTo>
                <a:cubicBezTo>
                  <a:pt x="370" y="349"/>
                  <a:pt x="370" y="349"/>
                  <a:pt x="370" y="349"/>
                </a:cubicBezTo>
                <a:cubicBezTo>
                  <a:pt x="370" y="349"/>
                  <a:pt x="370" y="348"/>
                  <a:pt x="370" y="348"/>
                </a:cubicBezTo>
                <a:cubicBezTo>
                  <a:pt x="370" y="348"/>
                  <a:pt x="371" y="348"/>
                  <a:pt x="371" y="348"/>
                </a:cubicBezTo>
                <a:cubicBezTo>
                  <a:pt x="371" y="348"/>
                  <a:pt x="371" y="348"/>
                  <a:pt x="371" y="348"/>
                </a:cubicBezTo>
                <a:cubicBezTo>
                  <a:pt x="371" y="348"/>
                  <a:pt x="372" y="348"/>
                  <a:pt x="372" y="348"/>
                </a:cubicBezTo>
                <a:cubicBezTo>
                  <a:pt x="372" y="348"/>
                  <a:pt x="372" y="348"/>
                  <a:pt x="373" y="348"/>
                </a:cubicBezTo>
                <a:cubicBezTo>
                  <a:pt x="373" y="347"/>
                  <a:pt x="373" y="347"/>
                  <a:pt x="374" y="347"/>
                </a:cubicBezTo>
                <a:cubicBezTo>
                  <a:pt x="374" y="347"/>
                  <a:pt x="374" y="347"/>
                  <a:pt x="374" y="347"/>
                </a:cubicBezTo>
                <a:cubicBezTo>
                  <a:pt x="374" y="347"/>
                  <a:pt x="374" y="347"/>
                  <a:pt x="374" y="347"/>
                </a:cubicBezTo>
                <a:cubicBezTo>
                  <a:pt x="375" y="347"/>
                  <a:pt x="375" y="347"/>
                  <a:pt x="375" y="347"/>
                </a:cubicBezTo>
                <a:cubicBezTo>
                  <a:pt x="376" y="347"/>
                  <a:pt x="377" y="347"/>
                  <a:pt x="378" y="347"/>
                </a:cubicBezTo>
                <a:cubicBezTo>
                  <a:pt x="379" y="347"/>
                  <a:pt x="379" y="347"/>
                  <a:pt x="379" y="347"/>
                </a:cubicBezTo>
                <a:cubicBezTo>
                  <a:pt x="380" y="347"/>
                  <a:pt x="382" y="347"/>
                  <a:pt x="383" y="347"/>
                </a:cubicBezTo>
                <a:cubicBezTo>
                  <a:pt x="399" y="347"/>
                  <a:pt x="399" y="347"/>
                  <a:pt x="399" y="347"/>
                </a:cubicBezTo>
                <a:cubicBezTo>
                  <a:pt x="399" y="347"/>
                  <a:pt x="399" y="347"/>
                  <a:pt x="400" y="347"/>
                </a:cubicBezTo>
                <a:cubicBezTo>
                  <a:pt x="400" y="347"/>
                  <a:pt x="400" y="347"/>
                  <a:pt x="400" y="347"/>
                </a:cubicBezTo>
                <a:cubicBezTo>
                  <a:pt x="401" y="347"/>
                  <a:pt x="401" y="347"/>
                  <a:pt x="402" y="347"/>
                </a:cubicBezTo>
                <a:cubicBezTo>
                  <a:pt x="405" y="347"/>
                  <a:pt x="408" y="348"/>
                  <a:pt x="409" y="351"/>
                </a:cubicBezTo>
                <a:cubicBezTo>
                  <a:pt x="410" y="351"/>
                  <a:pt x="410" y="351"/>
                  <a:pt x="410" y="351"/>
                </a:cubicBezTo>
                <a:cubicBezTo>
                  <a:pt x="410" y="351"/>
                  <a:pt x="410" y="351"/>
                  <a:pt x="410" y="351"/>
                </a:cubicBezTo>
                <a:cubicBezTo>
                  <a:pt x="411" y="355"/>
                  <a:pt x="410" y="359"/>
                  <a:pt x="410" y="362"/>
                </a:cubicBezTo>
                <a:cubicBezTo>
                  <a:pt x="410" y="363"/>
                  <a:pt x="410" y="363"/>
                  <a:pt x="410" y="363"/>
                </a:cubicBezTo>
                <a:cubicBezTo>
                  <a:pt x="410" y="363"/>
                  <a:pt x="410" y="363"/>
                  <a:pt x="410" y="363"/>
                </a:cubicBezTo>
                <a:close/>
                <a:moveTo>
                  <a:pt x="387" y="381"/>
                </a:moveTo>
                <a:cubicBezTo>
                  <a:pt x="393" y="381"/>
                  <a:pt x="407" y="380"/>
                  <a:pt x="410" y="386"/>
                </a:cubicBezTo>
                <a:cubicBezTo>
                  <a:pt x="410" y="387"/>
                  <a:pt x="411" y="387"/>
                  <a:pt x="411" y="388"/>
                </a:cubicBezTo>
                <a:cubicBezTo>
                  <a:pt x="411" y="395"/>
                  <a:pt x="411" y="395"/>
                  <a:pt x="411" y="395"/>
                </a:cubicBezTo>
                <a:cubicBezTo>
                  <a:pt x="411" y="397"/>
                  <a:pt x="411" y="399"/>
                  <a:pt x="411" y="401"/>
                </a:cubicBezTo>
                <a:cubicBezTo>
                  <a:pt x="411" y="401"/>
                  <a:pt x="411" y="401"/>
                  <a:pt x="411" y="401"/>
                </a:cubicBezTo>
                <a:cubicBezTo>
                  <a:pt x="411" y="402"/>
                  <a:pt x="411" y="402"/>
                  <a:pt x="411" y="402"/>
                </a:cubicBezTo>
                <a:cubicBezTo>
                  <a:pt x="411" y="402"/>
                  <a:pt x="410" y="404"/>
                  <a:pt x="410" y="404"/>
                </a:cubicBezTo>
                <a:cubicBezTo>
                  <a:pt x="409" y="405"/>
                  <a:pt x="409" y="405"/>
                  <a:pt x="409" y="405"/>
                </a:cubicBezTo>
                <a:cubicBezTo>
                  <a:pt x="409" y="405"/>
                  <a:pt x="409" y="405"/>
                  <a:pt x="409" y="406"/>
                </a:cubicBezTo>
                <a:cubicBezTo>
                  <a:pt x="409" y="406"/>
                  <a:pt x="409" y="406"/>
                  <a:pt x="409" y="406"/>
                </a:cubicBezTo>
                <a:cubicBezTo>
                  <a:pt x="407" y="407"/>
                  <a:pt x="405" y="408"/>
                  <a:pt x="403" y="409"/>
                </a:cubicBezTo>
                <a:cubicBezTo>
                  <a:pt x="403" y="409"/>
                  <a:pt x="403" y="409"/>
                  <a:pt x="403" y="409"/>
                </a:cubicBezTo>
                <a:cubicBezTo>
                  <a:pt x="403" y="409"/>
                  <a:pt x="403" y="409"/>
                  <a:pt x="403" y="409"/>
                </a:cubicBezTo>
                <a:cubicBezTo>
                  <a:pt x="402" y="409"/>
                  <a:pt x="401" y="409"/>
                  <a:pt x="401" y="409"/>
                </a:cubicBezTo>
                <a:cubicBezTo>
                  <a:pt x="400" y="409"/>
                  <a:pt x="400" y="409"/>
                  <a:pt x="400" y="409"/>
                </a:cubicBezTo>
                <a:cubicBezTo>
                  <a:pt x="399" y="409"/>
                  <a:pt x="398" y="409"/>
                  <a:pt x="398" y="409"/>
                </a:cubicBezTo>
                <a:cubicBezTo>
                  <a:pt x="398" y="409"/>
                  <a:pt x="398" y="409"/>
                  <a:pt x="398" y="409"/>
                </a:cubicBezTo>
                <a:cubicBezTo>
                  <a:pt x="373" y="409"/>
                  <a:pt x="373" y="409"/>
                  <a:pt x="373" y="409"/>
                </a:cubicBezTo>
                <a:cubicBezTo>
                  <a:pt x="371" y="409"/>
                  <a:pt x="367" y="409"/>
                  <a:pt x="364" y="407"/>
                </a:cubicBezTo>
                <a:cubicBezTo>
                  <a:pt x="364" y="407"/>
                  <a:pt x="364" y="407"/>
                  <a:pt x="364" y="407"/>
                </a:cubicBezTo>
                <a:cubicBezTo>
                  <a:pt x="364" y="407"/>
                  <a:pt x="364" y="407"/>
                  <a:pt x="364" y="407"/>
                </a:cubicBezTo>
                <a:cubicBezTo>
                  <a:pt x="364" y="407"/>
                  <a:pt x="364" y="406"/>
                  <a:pt x="363" y="406"/>
                </a:cubicBezTo>
                <a:cubicBezTo>
                  <a:pt x="363" y="406"/>
                  <a:pt x="362" y="405"/>
                  <a:pt x="362" y="405"/>
                </a:cubicBezTo>
                <a:cubicBezTo>
                  <a:pt x="362" y="405"/>
                  <a:pt x="362" y="405"/>
                  <a:pt x="362" y="404"/>
                </a:cubicBezTo>
                <a:cubicBezTo>
                  <a:pt x="362" y="404"/>
                  <a:pt x="361" y="403"/>
                  <a:pt x="361" y="402"/>
                </a:cubicBezTo>
                <a:cubicBezTo>
                  <a:pt x="362" y="400"/>
                  <a:pt x="362" y="400"/>
                  <a:pt x="362" y="400"/>
                </a:cubicBezTo>
                <a:cubicBezTo>
                  <a:pt x="362" y="400"/>
                  <a:pt x="362" y="400"/>
                  <a:pt x="362" y="400"/>
                </a:cubicBezTo>
                <a:cubicBezTo>
                  <a:pt x="362" y="396"/>
                  <a:pt x="362" y="392"/>
                  <a:pt x="363" y="388"/>
                </a:cubicBezTo>
                <a:cubicBezTo>
                  <a:pt x="363" y="388"/>
                  <a:pt x="363" y="388"/>
                  <a:pt x="363" y="388"/>
                </a:cubicBezTo>
                <a:cubicBezTo>
                  <a:pt x="363" y="388"/>
                  <a:pt x="363" y="388"/>
                  <a:pt x="363" y="388"/>
                </a:cubicBezTo>
                <a:cubicBezTo>
                  <a:pt x="364" y="379"/>
                  <a:pt x="381" y="381"/>
                  <a:pt x="387" y="381"/>
                </a:cubicBezTo>
                <a:close/>
                <a:moveTo>
                  <a:pt x="289" y="407"/>
                </a:moveTo>
                <a:cubicBezTo>
                  <a:pt x="289" y="407"/>
                  <a:pt x="289" y="407"/>
                  <a:pt x="288" y="406"/>
                </a:cubicBezTo>
                <a:cubicBezTo>
                  <a:pt x="288" y="406"/>
                  <a:pt x="288" y="405"/>
                  <a:pt x="287" y="405"/>
                </a:cubicBezTo>
                <a:cubicBezTo>
                  <a:pt x="287" y="405"/>
                  <a:pt x="287" y="405"/>
                  <a:pt x="287" y="405"/>
                </a:cubicBezTo>
                <a:cubicBezTo>
                  <a:pt x="287" y="404"/>
                  <a:pt x="287" y="403"/>
                  <a:pt x="287" y="402"/>
                </a:cubicBezTo>
                <a:cubicBezTo>
                  <a:pt x="288" y="400"/>
                  <a:pt x="288" y="400"/>
                  <a:pt x="288" y="400"/>
                </a:cubicBezTo>
                <a:cubicBezTo>
                  <a:pt x="288" y="400"/>
                  <a:pt x="288" y="400"/>
                  <a:pt x="288" y="400"/>
                </a:cubicBezTo>
                <a:cubicBezTo>
                  <a:pt x="288" y="400"/>
                  <a:pt x="288" y="399"/>
                  <a:pt x="288" y="399"/>
                </a:cubicBezTo>
                <a:cubicBezTo>
                  <a:pt x="291" y="388"/>
                  <a:pt x="291" y="388"/>
                  <a:pt x="291" y="388"/>
                </a:cubicBezTo>
                <a:cubicBezTo>
                  <a:pt x="291" y="388"/>
                  <a:pt x="291" y="388"/>
                  <a:pt x="292" y="388"/>
                </a:cubicBezTo>
                <a:cubicBezTo>
                  <a:pt x="295" y="380"/>
                  <a:pt x="310" y="381"/>
                  <a:pt x="317" y="381"/>
                </a:cubicBezTo>
                <a:cubicBezTo>
                  <a:pt x="320" y="381"/>
                  <a:pt x="325" y="381"/>
                  <a:pt x="330" y="381"/>
                </a:cubicBezTo>
                <a:cubicBezTo>
                  <a:pt x="331" y="382"/>
                  <a:pt x="332" y="382"/>
                  <a:pt x="333" y="382"/>
                </a:cubicBezTo>
                <a:cubicBezTo>
                  <a:pt x="333" y="382"/>
                  <a:pt x="333" y="382"/>
                  <a:pt x="333" y="382"/>
                </a:cubicBezTo>
                <a:cubicBezTo>
                  <a:pt x="335" y="383"/>
                  <a:pt x="337" y="384"/>
                  <a:pt x="338" y="385"/>
                </a:cubicBezTo>
                <a:cubicBezTo>
                  <a:pt x="338" y="385"/>
                  <a:pt x="338" y="385"/>
                  <a:pt x="338" y="385"/>
                </a:cubicBezTo>
                <a:cubicBezTo>
                  <a:pt x="338" y="386"/>
                  <a:pt x="338" y="386"/>
                  <a:pt x="338" y="386"/>
                </a:cubicBezTo>
                <a:cubicBezTo>
                  <a:pt x="338" y="386"/>
                  <a:pt x="338" y="386"/>
                  <a:pt x="338" y="386"/>
                </a:cubicBezTo>
                <a:cubicBezTo>
                  <a:pt x="339" y="387"/>
                  <a:pt x="339" y="388"/>
                  <a:pt x="339" y="388"/>
                </a:cubicBezTo>
                <a:cubicBezTo>
                  <a:pt x="339" y="389"/>
                  <a:pt x="339" y="389"/>
                  <a:pt x="339" y="389"/>
                </a:cubicBezTo>
                <a:cubicBezTo>
                  <a:pt x="339" y="389"/>
                  <a:pt x="339" y="389"/>
                  <a:pt x="339" y="389"/>
                </a:cubicBezTo>
                <a:cubicBezTo>
                  <a:pt x="338" y="391"/>
                  <a:pt x="338" y="393"/>
                  <a:pt x="338" y="395"/>
                </a:cubicBezTo>
                <a:cubicBezTo>
                  <a:pt x="336" y="402"/>
                  <a:pt x="336" y="402"/>
                  <a:pt x="336" y="402"/>
                </a:cubicBezTo>
                <a:cubicBezTo>
                  <a:pt x="336" y="403"/>
                  <a:pt x="336" y="404"/>
                  <a:pt x="335" y="404"/>
                </a:cubicBezTo>
                <a:cubicBezTo>
                  <a:pt x="335" y="405"/>
                  <a:pt x="335" y="405"/>
                  <a:pt x="335" y="405"/>
                </a:cubicBezTo>
                <a:cubicBezTo>
                  <a:pt x="335" y="405"/>
                  <a:pt x="334" y="405"/>
                  <a:pt x="334" y="405"/>
                </a:cubicBezTo>
                <a:cubicBezTo>
                  <a:pt x="334" y="405"/>
                  <a:pt x="334" y="406"/>
                  <a:pt x="334" y="406"/>
                </a:cubicBezTo>
                <a:cubicBezTo>
                  <a:pt x="332" y="407"/>
                  <a:pt x="329" y="408"/>
                  <a:pt x="327" y="409"/>
                </a:cubicBezTo>
                <a:cubicBezTo>
                  <a:pt x="327" y="409"/>
                  <a:pt x="327" y="409"/>
                  <a:pt x="327" y="409"/>
                </a:cubicBezTo>
                <a:cubicBezTo>
                  <a:pt x="327" y="409"/>
                  <a:pt x="327" y="409"/>
                  <a:pt x="327" y="409"/>
                </a:cubicBezTo>
                <a:cubicBezTo>
                  <a:pt x="327" y="409"/>
                  <a:pt x="326" y="409"/>
                  <a:pt x="325" y="409"/>
                </a:cubicBezTo>
                <a:cubicBezTo>
                  <a:pt x="325" y="409"/>
                  <a:pt x="325" y="409"/>
                  <a:pt x="324" y="409"/>
                </a:cubicBezTo>
                <a:cubicBezTo>
                  <a:pt x="324" y="409"/>
                  <a:pt x="323" y="409"/>
                  <a:pt x="322" y="409"/>
                </a:cubicBezTo>
                <a:cubicBezTo>
                  <a:pt x="322" y="409"/>
                  <a:pt x="322" y="409"/>
                  <a:pt x="322" y="409"/>
                </a:cubicBezTo>
                <a:cubicBezTo>
                  <a:pt x="298" y="409"/>
                  <a:pt x="298" y="409"/>
                  <a:pt x="298" y="409"/>
                </a:cubicBezTo>
                <a:cubicBezTo>
                  <a:pt x="295" y="409"/>
                  <a:pt x="292" y="409"/>
                  <a:pt x="289" y="407"/>
                </a:cubicBezTo>
                <a:cubicBezTo>
                  <a:pt x="289" y="407"/>
                  <a:pt x="289" y="407"/>
                  <a:pt x="289" y="407"/>
                </a:cubicBezTo>
                <a:close/>
                <a:moveTo>
                  <a:pt x="320" y="369"/>
                </a:moveTo>
                <a:cubicBezTo>
                  <a:pt x="316" y="369"/>
                  <a:pt x="312" y="369"/>
                  <a:pt x="309" y="369"/>
                </a:cubicBezTo>
                <a:cubicBezTo>
                  <a:pt x="306" y="369"/>
                  <a:pt x="301" y="369"/>
                  <a:pt x="299" y="366"/>
                </a:cubicBezTo>
                <a:cubicBezTo>
                  <a:pt x="299" y="365"/>
                  <a:pt x="299" y="365"/>
                  <a:pt x="299" y="365"/>
                </a:cubicBezTo>
                <a:cubicBezTo>
                  <a:pt x="299" y="365"/>
                  <a:pt x="299" y="364"/>
                  <a:pt x="299" y="364"/>
                </a:cubicBezTo>
                <a:cubicBezTo>
                  <a:pt x="299" y="364"/>
                  <a:pt x="299" y="364"/>
                  <a:pt x="299" y="363"/>
                </a:cubicBezTo>
                <a:cubicBezTo>
                  <a:pt x="299" y="363"/>
                  <a:pt x="299" y="363"/>
                  <a:pt x="299" y="363"/>
                </a:cubicBezTo>
                <a:cubicBezTo>
                  <a:pt x="299" y="363"/>
                  <a:pt x="299" y="363"/>
                  <a:pt x="299" y="363"/>
                </a:cubicBezTo>
                <a:cubicBezTo>
                  <a:pt x="299" y="362"/>
                  <a:pt x="299" y="361"/>
                  <a:pt x="300" y="361"/>
                </a:cubicBezTo>
                <a:cubicBezTo>
                  <a:pt x="300" y="358"/>
                  <a:pt x="301" y="355"/>
                  <a:pt x="302" y="353"/>
                </a:cubicBezTo>
                <a:cubicBezTo>
                  <a:pt x="302" y="353"/>
                  <a:pt x="302" y="353"/>
                  <a:pt x="302" y="353"/>
                </a:cubicBezTo>
                <a:cubicBezTo>
                  <a:pt x="302" y="352"/>
                  <a:pt x="303" y="351"/>
                  <a:pt x="303" y="350"/>
                </a:cubicBezTo>
                <a:cubicBezTo>
                  <a:pt x="304" y="350"/>
                  <a:pt x="304" y="350"/>
                  <a:pt x="305" y="349"/>
                </a:cubicBezTo>
                <a:cubicBezTo>
                  <a:pt x="306" y="348"/>
                  <a:pt x="308" y="348"/>
                  <a:pt x="310" y="347"/>
                </a:cubicBezTo>
                <a:cubicBezTo>
                  <a:pt x="310" y="347"/>
                  <a:pt x="310" y="347"/>
                  <a:pt x="310" y="347"/>
                </a:cubicBezTo>
                <a:cubicBezTo>
                  <a:pt x="312" y="347"/>
                  <a:pt x="313" y="347"/>
                  <a:pt x="315" y="347"/>
                </a:cubicBezTo>
                <a:cubicBezTo>
                  <a:pt x="317" y="347"/>
                  <a:pt x="317" y="347"/>
                  <a:pt x="317" y="347"/>
                </a:cubicBezTo>
                <a:cubicBezTo>
                  <a:pt x="317" y="347"/>
                  <a:pt x="318" y="347"/>
                  <a:pt x="319" y="347"/>
                </a:cubicBezTo>
                <a:cubicBezTo>
                  <a:pt x="323" y="347"/>
                  <a:pt x="328" y="347"/>
                  <a:pt x="332" y="347"/>
                </a:cubicBezTo>
                <a:cubicBezTo>
                  <a:pt x="333" y="347"/>
                  <a:pt x="334" y="347"/>
                  <a:pt x="334" y="347"/>
                </a:cubicBezTo>
                <a:cubicBezTo>
                  <a:pt x="335" y="347"/>
                  <a:pt x="335" y="347"/>
                  <a:pt x="335" y="347"/>
                </a:cubicBezTo>
                <a:cubicBezTo>
                  <a:pt x="335" y="347"/>
                  <a:pt x="335" y="347"/>
                  <a:pt x="336" y="347"/>
                </a:cubicBezTo>
                <a:cubicBezTo>
                  <a:pt x="336" y="347"/>
                  <a:pt x="337" y="347"/>
                  <a:pt x="337" y="347"/>
                </a:cubicBezTo>
                <a:cubicBezTo>
                  <a:pt x="337" y="347"/>
                  <a:pt x="337" y="347"/>
                  <a:pt x="337" y="347"/>
                </a:cubicBezTo>
                <a:cubicBezTo>
                  <a:pt x="341" y="347"/>
                  <a:pt x="345" y="348"/>
                  <a:pt x="345" y="351"/>
                </a:cubicBezTo>
                <a:cubicBezTo>
                  <a:pt x="345" y="351"/>
                  <a:pt x="345" y="351"/>
                  <a:pt x="345" y="351"/>
                </a:cubicBezTo>
                <a:cubicBezTo>
                  <a:pt x="345" y="351"/>
                  <a:pt x="345" y="351"/>
                  <a:pt x="345" y="352"/>
                </a:cubicBezTo>
                <a:cubicBezTo>
                  <a:pt x="345" y="355"/>
                  <a:pt x="344" y="359"/>
                  <a:pt x="343" y="362"/>
                </a:cubicBezTo>
                <a:cubicBezTo>
                  <a:pt x="343" y="362"/>
                  <a:pt x="343" y="362"/>
                  <a:pt x="343" y="362"/>
                </a:cubicBezTo>
                <a:cubicBezTo>
                  <a:pt x="343" y="363"/>
                  <a:pt x="343" y="363"/>
                  <a:pt x="343" y="363"/>
                </a:cubicBezTo>
                <a:cubicBezTo>
                  <a:pt x="343" y="364"/>
                  <a:pt x="343" y="364"/>
                  <a:pt x="342" y="365"/>
                </a:cubicBezTo>
                <a:cubicBezTo>
                  <a:pt x="342" y="365"/>
                  <a:pt x="342" y="365"/>
                  <a:pt x="342" y="366"/>
                </a:cubicBezTo>
                <a:cubicBezTo>
                  <a:pt x="342" y="366"/>
                  <a:pt x="342" y="366"/>
                  <a:pt x="342" y="366"/>
                </a:cubicBezTo>
                <a:cubicBezTo>
                  <a:pt x="342" y="366"/>
                  <a:pt x="342" y="366"/>
                  <a:pt x="342" y="366"/>
                </a:cubicBezTo>
                <a:cubicBezTo>
                  <a:pt x="337" y="371"/>
                  <a:pt x="325" y="369"/>
                  <a:pt x="320" y="369"/>
                </a:cubicBezTo>
                <a:close/>
                <a:moveTo>
                  <a:pt x="212" y="404"/>
                </a:moveTo>
                <a:cubicBezTo>
                  <a:pt x="212" y="404"/>
                  <a:pt x="212" y="403"/>
                  <a:pt x="212" y="403"/>
                </a:cubicBezTo>
                <a:cubicBezTo>
                  <a:pt x="213" y="403"/>
                  <a:pt x="213" y="402"/>
                  <a:pt x="213" y="402"/>
                </a:cubicBezTo>
                <a:cubicBezTo>
                  <a:pt x="213" y="402"/>
                  <a:pt x="213" y="402"/>
                  <a:pt x="213" y="402"/>
                </a:cubicBezTo>
                <a:cubicBezTo>
                  <a:pt x="213" y="402"/>
                  <a:pt x="213" y="402"/>
                  <a:pt x="213" y="402"/>
                </a:cubicBezTo>
                <a:cubicBezTo>
                  <a:pt x="213" y="401"/>
                  <a:pt x="214" y="401"/>
                  <a:pt x="214" y="400"/>
                </a:cubicBezTo>
                <a:cubicBezTo>
                  <a:pt x="216" y="396"/>
                  <a:pt x="217" y="393"/>
                  <a:pt x="219" y="389"/>
                </a:cubicBezTo>
                <a:cubicBezTo>
                  <a:pt x="219" y="389"/>
                  <a:pt x="219" y="389"/>
                  <a:pt x="219" y="389"/>
                </a:cubicBezTo>
                <a:cubicBezTo>
                  <a:pt x="219" y="389"/>
                  <a:pt x="219" y="389"/>
                  <a:pt x="219" y="389"/>
                </a:cubicBezTo>
                <a:cubicBezTo>
                  <a:pt x="220" y="388"/>
                  <a:pt x="220" y="388"/>
                  <a:pt x="220" y="388"/>
                </a:cubicBezTo>
                <a:cubicBezTo>
                  <a:pt x="220" y="388"/>
                  <a:pt x="220" y="388"/>
                  <a:pt x="220" y="387"/>
                </a:cubicBezTo>
                <a:cubicBezTo>
                  <a:pt x="220" y="387"/>
                  <a:pt x="220" y="387"/>
                  <a:pt x="221" y="387"/>
                </a:cubicBezTo>
                <a:cubicBezTo>
                  <a:pt x="226" y="380"/>
                  <a:pt x="238" y="382"/>
                  <a:pt x="245" y="382"/>
                </a:cubicBezTo>
                <a:cubicBezTo>
                  <a:pt x="245" y="382"/>
                  <a:pt x="245" y="382"/>
                  <a:pt x="245" y="382"/>
                </a:cubicBezTo>
                <a:cubicBezTo>
                  <a:pt x="247" y="382"/>
                  <a:pt x="253" y="381"/>
                  <a:pt x="258" y="382"/>
                </a:cubicBezTo>
                <a:cubicBezTo>
                  <a:pt x="259" y="382"/>
                  <a:pt x="261" y="382"/>
                  <a:pt x="262" y="382"/>
                </a:cubicBezTo>
                <a:cubicBezTo>
                  <a:pt x="263" y="382"/>
                  <a:pt x="264" y="383"/>
                  <a:pt x="264" y="383"/>
                </a:cubicBezTo>
                <a:cubicBezTo>
                  <a:pt x="266" y="384"/>
                  <a:pt x="267" y="385"/>
                  <a:pt x="267" y="387"/>
                </a:cubicBezTo>
                <a:cubicBezTo>
                  <a:pt x="267" y="387"/>
                  <a:pt x="267" y="387"/>
                  <a:pt x="267" y="387"/>
                </a:cubicBezTo>
                <a:cubicBezTo>
                  <a:pt x="267" y="387"/>
                  <a:pt x="267" y="387"/>
                  <a:pt x="267" y="388"/>
                </a:cubicBezTo>
                <a:cubicBezTo>
                  <a:pt x="267" y="388"/>
                  <a:pt x="267" y="388"/>
                  <a:pt x="267" y="388"/>
                </a:cubicBezTo>
                <a:cubicBezTo>
                  <a:pt x="262" y="402"/>
                  <a:pt x="262" y="402"/>
                  <a:pt x="262" y="402"/>
                </a:cubicBezTo>
                <a:cubicBezTo>
                  <a:pt x="262" y="403"/>
                  <a:pt x="261" y="404"/>
                  <a:pt x="260" y="405"/>
                </a:cubicBezTo>
                <a:cubicBezTo>
                  <a:pt x="259" y="406"/>
                  <a:pt x="258" y="407"/>
                  <a:pt x="256" y="407"/>
                </a:cubicBezTo>
                <a:cubicBezTo>
                  <a:pt x="256" y="407"/>
                  <a:pt x="256" y="407"/>
                  <a:pt x="256" y="407"/>
                </a:cubicBezTo>
                <a:cubicBezTo>
                  <a:pt x="254" y="408"/>
                  <a:pt x="252" y="409"/>
                  <a:pt x="250" y="409"/>
                </a:cubicBezTo>
                <a:cubicBezTo>
                  <a:pt x="249" y="409"/>
                  <a:pt x="249" y="409"/>
                  <a:pt x="249" y="409"/>
                </a:cubicBezTo>
                <a:cubicBezTo>
                  <a:pt x="249" y="409"/>
                  <a:pt x="249" y="409"/>
                  <a:pt x="248" y="409"/>
                </a:cubicBezTo>
                <a:cubicBezTo>
                  <a:pt x="244" y="410"/>
                  <a:pt x="240" y="409"/>
                  <a:pt x="235" y="409"/>
                </a:cubicBezTo>
                <a:cubicBezTo>
                  <a:pt x="231" y="409"/>
                  <a:pt x="227" y="410"/>
                  <a:pt x="222" y="410"/>
                </a:cubicBezTo>
                <a:cubicBezTo>
                  <a:pt x="219" y="410"/>
                  <a:pt x="215" y="409"/>
                  <a:pt x="213" y="406"/>
                </a:cubicBezTo>
                <a:cubicBezTo>
                  <a:pt x="213" y="406"/>
                  <a:pt x="213" y="406"/>
                  <a:pt x="213" y="406"/>
                </a:cubicBezTo>
                <a:cubicBezTo>
                  <a:pt x="213" y="406"/>
                  <a:pt x="213" y="406"/>
                  <a:pt x="213" y="406"/>
                </a:cubicBezTo>
                <a:cubicBezTo>
                  <a:pt x="213" y="405"/>
                  <a:pt x="213" y="405"/>
                  <a:pt x="212" y="405"/>
                </a:cubicBezTo>
                <a:cubicBezTo>
                  <a:pt x="212" y="405"/>
                  <a:pt x="212" y="405"/>
                  <a:pt x="212" y="405"/>
                </a:cubicBezTo>
                <a:cubicBezTo>
                  <a:pt x="212" y="405"/>
                  <a:pt x="212" y="405"/>
                  <a:pt x="212" y="405"/>
                </a:cubicBezTo>
                <a:cubicBezTo>
                  <a:pt x="212" y="404"/>
                  <a:pt x="212" y="404"/>
                  <a:pt x="212" y="404"/>
                </a:cubicBezTo>
                <a:close/>
                <a:moveTo>
                  <a:pt x="212" y="359"/>
                </a:moveTo>
                <a:cubicBezTo>
                  <a:pt x="212" y="359"/>
                  <a:pt x="212" y="359"/>
                  <a:pt x="212" y="359"/>
                </a:cubicBezTo>
                <a:cubicBezTo>
                  <a:pt x="209" y="364"/>
                  <a:pt x="209" y="364"/>
                  <a:pt x="209" y="364"/>
                </a:cubicBezTo>
                <a:cubicBezTo>
                  <a:pt x="209" y="364"/>
                  <a:pt x="208" y="365"/>
                  <a:pt x="207" y="366"/>
                </a:cubicBezTo>
                <a:cubicBezTo>
                  <a:pt x="206" y="367"/>
                  <a:pt x="205" y="367"/>
                  <a:pt x="203" y="368"/>
                </a:cubicBezTo>
                <a:cubicBezTo>
                  <a:pt x="203" y="368"/>
                  <a:pt x="203" y="368"/>
                  <a:pt x="202" y="368"/>
                </a:cubicBezTo>
                <a:cubicBezTo>
                  <a:pt x="202" y="369"/>
                  <a:pt x="202" y="369"/>
                  <a:pt x="202" y="369"/>
                </a:cubicBezTo>
                <a:cubicBezTo>
                  <a:pt x="202" y="369"/>
                  <a:pt x="202" y="369"/>
                  <a:pt x="202" y="369"/>
                </a:cubicBezTo>
                <a:cubicBezTo>
                  <a:pt x="201" y="369"/>
                  <a:pt x="200" y="369"/>
                  <a:pt x="199" y="369"/>
                </a:cubicBezTo>
                <a:cubicBezTo>
                  <a:pt x="197" y="370"/>
                  <a:pt x="196" y="370"/>
                  <a:pt x="194" y="370"/>
                </a:cubicBezTo>
                <a:cubicBezTo>
                  <a:pt x="189" y="370"/>
                  <a:pt x="189" y="370"/>
                  <a:pt x="189" y="370"/>
                </a:cubicBezTo>
                <a:cubicBezTo>
                  <a:pt x="189" y="370"/>
                  <a:pt x="189" y="370"/>
                  <a:pt x="189" y="370"/>
                </a:cubicBezTo>
                <a:cubicBezTo>
                  <a:pt x="184" y="370"/>
                  <a:pt x="178" y="370"/>
                  <a:pt x="172" y="370"/>
                </a:cubicBezTo>
                <a:cubicBezTo>
                  <a:pt x="170" y="370"/>
                  <a:pt x="165" y="369"/>
                  <a:pt x="164" y="366"/>
                </a:cubicBezTo>
                <a:cubicBezTo>
                  <a:pt x="164" y="366"/>
                  <a:pt x="164" y="365"/>
                  <a:pt x="164" y="365"/>
                </a:cubicBezTo>
                <a:cubicBezTo>
                  <a:pt x="165" y="364"/>
                  <a:pt x="166" y="362"/>
                  <a:pt x="166" y="362"/>
                </a:cubicBezTo>
                <a:cubicBezTo>
                  <a:pt x="168" y="358"/>
                  <a:pt x="170" y="355"/>
                  <a:pt x="173" y="352"/>
                </a:cubicBezTo>
                <a:cubicBezTo>
                  <a:pt x="173" y="352"/>
                  <a:pt x="173" y="352"/>
                  <a:pt x="173" y="352"/>
                </a:cubicBezTo>
                <a:cubicBezTo>
                  <a:pt x="173" y="352"/>
                  <a:pt x="173" y="352"/>
                  <a:pt x="173" y="352"/>
                </a:cubicBezTo>
                <a:cubicBezTo>
                  <a:pt x="180" y="345"/>
                  <a:pt x="193" y="347"/>
                  <a:pt x="201" y="347"/>
                </a:cubicBezTo>
                <a:cubicBezTo>
                  <a:pt x="205" y="347"/>
                  <a:pt x="210" y="346"/>
                  <a:pt x="213" y="348"/>
                </a:cubicBezTo>
                <a:cubicBezTo>
                  <a:pt x="213" y="348"/>
                  <a:pt x="213" y="348"/>
                  <a:pt x="213" y="348"/>
                </a:cubicBezTo>
                <a:cubicBezTo>
                  <a:pt x="214" y="348"/>
                  <a:pt x="214" y="348"/>
                  <a:pt x="214" y="348"/>
                </a:cubicBezTo>
                <a:cubicBezTo>
                  <a:pt x="214" y="348"/>
                  <a:pt x="214" y="349"/>
                  <a:pt x="214" y="349"/>
                </a:cubicBezTo>
                <a:cubicBezTo>
                  <a:pt x="215" y="349"/>
                  <a:pt x="216" y="350"/>
                  <a:pt x="216" y="350"/>
                </a:cubicBezTo>
                <a:cubicBezTo>
                  <a:pt x="216" y="351"/>
                  <a:pt x="216" y="352"/>
                  <a:pt x="215" y="353"/>
                </a:cubicBezTo>
                <a:cubicBezTo>
                  <a:pt x="215" y="353"/>
                  <a:pt x="215" y="353"/>
                  <a:pt x="215" y="353"/>
                </a:cubicBezTo>
                <a:cubicBezTo>
                  <a:pt x="214" y="355"/>
                  <a:pt x="213" y="357"/>
                  <a:pt x="212" y="359"/>
                </a:cubicBezTo>
                <a:close/>
                <a:moveTo>
                  <a:pt x="266" y="369"/>
                </a:moveTo>
                <a:cubicBezTo>
                  <a:pt x="266" y="369"/>
                  <a:pt x="265" y="369"/>
                  <a:pt x="264" y="369"/>
                </a:cubicBezTo>
                <a:cubicBezTo>
                  <a:pt x="264" y="369"/>
                  <a:pt x="264" y="370"/>
                  <a:pt x="264" y="370"/>
                </a:cubicBezTo>
                <a:cubicBezTo>
                  <a:pt x="261" y="370"/>
                  <a:pt x="258" y="370"/>
                  <a:pt x="254" y="370"/>
                </a:cubicBezTo>
                <a:cubicBezTo>
                  <a:pt x="240" y="370"/>
                  <a:pt x="240" y="370"/>
                  <a:pt x="240" y="370"/>
                </a:cubicBezTo>
                <a:cubicBezTo>
                  <a:pt x="238" y="370"/>
                  <a:pt x="233" y="369"/>
                  <a:pt x="231" y="366"/>
                </a:cubicBezTo>
                <a:cubicBezTo>
                  <a:pt x="231" y="366"/>
                  <a:pt x="231" y="365"/>
                  <a:pt x="231" y="365"/>
                </a:cubicBezTo>
                <a:cubicBezTo>
                  <a:pt x="231" y="365"/>
                  <a:pt x="231" y="365"/>
                  <a:pt x="231" y="364"/>
                </a:cubicBezTo>
                <a:cubicBezTo>
                  <a:pt x="232" y="363"/>
                  <a:pt x="233" y="362"/>
                  <a:pt x="233" y="361"/>
                </a:cubicBezTo>
                <a:cubicBezTo>
                  <a:pt x="234" y="358"/>
                  <a:pt x="235" y="354"/>
                  <a:pt x="238" y="352"/>
                </a:cubicBezTo>
                <a:cubicBezTo>
                  <a:pt x="238" y="351"/>
                  <a:pt x="238" y="351"/>
                  <a:pt x="238" y="351"/>
                </a:cubicBezTo>
                <a:cubicBezTo>
                  <a:pt x="238" y="351"/>
                  <a:pt x="238" y="351"/>
                  <a:pt x="238" y="351"/>
                </a:cubicBezTo>
                <a:cubicBezTo>
                  <a:pt x="239" y="351"/>
                  <a:pt x="239" y="351"/>
                  <a:pt x="239" y="351"/>
                </a:cubicBezTo>
                <a:cubicBezTo>
                  <a:pt x="239" y="350"/>
                  <a:pt x="239" y="350"/>
                  <a:pt x="239" y="350"/>
                </a:cubicBezTo>
                <a:cubicBezTo>
                  <a:pt x="239" y="350"/>
                  <a:pt x="239" y="350"/>
                  <a:pt x="239" y="350"/>
                </a:cubicBezTo>
                <a:cubicBezTo>
                  <a:pt x="241" y="349"/>
                  <a:pt x="244" y="348"/>
                  <a:pt x="246" y="348"/>
                </a:cubicBezTo>
                <a:cubicBezTo>
                  <a:pt x="246" y="348"/>
                  <a:pt x="246" y="347"/>
                  <a:pt x="247" y="347"/>
                </a:cubicBezTo>
                <a:cubicBezTo>
                  <a:pt x="248" y="347"/>
                  <a:pt x="249" y="347"/>
                  <a:pt x="251" y="347"/>
                </a:cubicBezTo>
                <a:cubicBezTo>
                  <a:pt x="259" y="347"/>
                  <a:pt x="259" y="347"/>
                  <a:pt x="259" y="347"/>
                </a:cubicBezTo>
                <a:cubicBezTo>
                  <a:pt x="262" y="347"/>
                  <a:pt x="265" y="347"/>
                  <a:pt x="267" y="347"/>
                </a:cubicBezTo>
                <a:cubicBezTo>
                  <a:pt x="271" y="347"/>
                  <a:pt x="276" y="346"/>
                  <a:pt x="279" y="349"/>
                </a:cubicBezTo>
                <a:cubicBezTo>
                  <a:pt x="279" y="349"/>
                  <a:pt x="280" y="349"/>
                  <a:pt x="280" y="350"/>
                </a:cubicBezTo>
                <a:cubicBezTo>
                  <a:pt x="280" y="350"/>
                  <a:pt x="280" y="350"/>
                  <a:pt x="280" y="350"/>
                </a:cubicBezTo>
                <a:cubicBezTo>
                  <a:pt x="280" y="350"/>
                  <a:pt x="280" y="350"/>
                  <a:pt x="280" y="350"/>
                </a:cubicBezTo>
                <a:cubicBezTo>
                  <a:pt x="280" y="350"/>
                  <a:pt x="280" y="350"/>
                  <a:pt x="280" y="350"/>
                </a:cubicBezTo>
                <a:cubicBezTo>
                  <a:pt x="280" y="351"/>
                  <a:pt x="280" y="351"/>
                  <a:pt x="280" y="352"/>
                </a:cubicBezTo>
                <a:cubicBezTo>
                  <a:pt x="280" y="355"/>
                  <a:pt x="278" y="359"/>
                  <a:pt x="277" y="361"/>
                </a:cubicBezTo>
                <a:cubicBezTo>
                  <a:pt x="277" y="361"/>
                  <a:pt x="277" y="361"/>
                  <a:pt x="277" y="361"/>
                </a:cubicBezTo>
                <a:cubicBezTo>
                  <a:pt x="277" y="362"/>
                  <a:pt x="277" y="362"/>
                  <a:pt x="276" y="363"/>
                </a:cubicBezTo>
                <a:cubicBezTo>
                  <a:pt x="276" y="363"/>
                  <a:pt x="276" y="363"/>
                  <a:pt x="276" y="363"/>
                </a:cubicBezTo>
                <a:cubicBezTo>
                  <a:pt x="276" y="364"/>
                  <a:pt x="276" y="364"/>
                  <a:pt x="276" y="364"/>
                </a:cubicBezTo>
                <a:cubicBezTo>
                  <a:pt x="276" y="364"/>
                  <a:pt x="276" y="364"/>
                  <a:pt x="276" y="364"/>
                </a:cubicBezTo>
                <a:cubicBezTo>
                  <a:pt x="276" y="364"/>
                  <a:pt x="275" y="365"/>
                  <a:pt x="275" y="365"/>
                </a:cubicBezTo>
                <a:cubicBezTo>
                  <a:pt x="275" y="365"/>
                  <a:pt x="275" y="365"/>
                  <a:pt x="275" y="365"/>
                </a:cubicBezTo>
                <a:cubicBezTo>
                  <a:pt x="275" y="365"/>
                  <a:pt x="275" y="365"/>
                  <a:pt x="275" y="365"/>
                </a:cubicBezTo>
                <a:cubicBezTo>
                  <a:pt x="275" y="366"/>
                  <a:pt x="275" y="366"/>
                  <a:pt x="275" y="366"/>
                </a:cubicBezTo>
                <a:cubicBezTo>
                  <a:pt x="274" y="366"/>
                  <a:pt x="274" y="367"/>
                  <a:pt x="273" y="367"/>
                </a:cubicBezTo>
                <a:cubicBezTo>
                  <a:pt x="273" y="367"/>
                  <a:pt x="272" y="367"/>
                  <a:pt x="272" y="368"/>
                </a:cubicBezTo>
                <a:cubicBezTo>
                  <a:pt x="271" y="368"/>
                  <a:pt x="271" y="368"/>
                  <a:pt x="271" y="368"/>
                </a:cubicBezTo>
                <a:cubicBezTo>
                  <a:pt x="271" y="368"/>
                  <a:pt x="271" y="368"/>
                  <a:pt x="271" y="368"/>
                </a:cubicBezTo>
                <a:cubicBezTo>
                  <a:pt x="269" y="369"/>
                  <a:pt x="268" y="369"/>
                  <a:pt x="266" y="369"/>
                </a:cubicBezTo>
                <a:close/>
                <a:moveTo>
                  <a:pt x="172" y="430"/>
                </a:moveTo>
                <a:cubicBezTo>
                  <a:pt x="172" y="430"/>
                  <a:pt x="172" y="430"/>
                  <a:pt x="172" y="430"/>
                </a:cubicBezTo>
                <a:cubicBezTo>
                  <a:pt x="172" y="433"/>
                  <a:pt x="169" y="437"/>
                  <a:pt x="167" y="439"/>
                </a:cubicBezTo>
                <a:cubicBezTo>
                  <a:pt x="167" y="439"/>
                  <a:pt x="167" y="439"/>
                  <a:pt x="167" y="439"/>
                </a:cubicBezTo>
                <a:cubicBezTo>
                  <a:pt x="165" y="443"/>
                  <a:pt x="164" y="447"/>
                  <a:pt x="161" y="450"/>
                </a:cubicBezTo>
                <a:cubicBezTo>
                  <a:pt x="161" y="450"/>
                  <a:pt x="161" y="450"/>
                  <a:pt x="161" y="451"/>
                </a:cubicBezTo>
                <a:cubicBezTo>
                  <a:pt x="160" y="451"/>
                  <a:pt x="160" y="451"/>
                  <a:pt x="160" y="451"/>
                </a:cubicBezTo>
                <a:cubicBezTo>
                  <a:pt x="160" y="451"/>
                  <a:pt x="160" y="451"/>
                  <a:pt x="160" y="452"/>
                </a:cubicBezTo>
                <a:cubicBezTo>
                  <a:pt x="159" y="452"/>
                  <a:pt x="159" y="452"/>
                  <a:pt x="159" y="452"/>
                </a:cubicBezTo>
                <a:cubicBezTo>
                  <a:pt x="159" y="452"/>
                  <a:pt x="159" y="452"/>
                  <a:pt x="159" y="452"/>
                </a:cubicBezTo>
                <a:cubicBezTo>
                  <a:pt x="156" y="455"/>
                  <a:pt x="153" y="456"/>
                  <a:pt x="150" y="457"/>
                </a:cubicBezTo>
                <a:cubicBezTo>
                  <a:pt x="149" y="457"/>
                  <a:pt x="149" y="457"/>
                  <a:pt x="149" y="458"/>
                </a:cubicBezTo>
                <a:cubicBezTo>
                  <a:pt x="146" y="458"/>
                  <a:pt x="144" y="458"/>
                  <a:pt x="142" y="458"/>
                </a:cubicBezTo>
                <a:cubicBezTo>
                  <a:pt x="141" y="458"/>
                  <a:pt x="141" y="458"/>
                  <a:pt x="141" y="458"/>
                </a:cubicBezTo>
                <a:cubicBezTo>
                  <a:pt x="141" y="458"/>
                  <a:pt x="141" y="458"/>
                  <a:pt x="141" y="458"/>
                </a:cubicBezTo>
                <a:cubicBezTo>
                  <a:pt x="132" y="458"/>
                  <a:pt x="124" y="458"/>
                  <a:pt x="115" y="458"/>
                </a:cubicBezTo>
                <a:cubicBezTo>
                  <a:pt x="114" y="458"/>
                  <a:pt x="114" y="458"/>
                  <a:pt x="113" y="458"/>
                </a:cubicBezTo>
                <a:cubicBezTo>
                  <a:pt x="112" y="458"/>
                  <a:pt x="111" y="458"/>
                  <a:pt x="110" y="458"/>
                </a:cubicBezTo>
                <a:cubicBezTo>
                  <a:pt x="109" y="457"/>
                  <a:pt x="107" y="456"/>
                  <a:pt x="107" y="456"/>
                </a:cubicBezTo>
                <a:cubicBezTo>
                  <a:pt x="106" y="455"/>
                  <a:pt x="106" y="453"/>
                  <a:pt x="106" y="452"/>
                </a:cubicBezTo>
                <a:cubicBezTo>
                  <a:pt x="106" y="451"/>
                  <a:pt x="106" y="451"/>
                  <a:pt x="107" y="450"/>
                </a:cubicBezTo>
                <a:cubicBezTo>
                  <a:pt x="107" y="449"/>
                  <a:pt x="107" y="449"/>
                  <a:pt x="107" y="449"/>
                </a:cubicBezTo>
                <a:cubicBezTo>
                  <a:pt x="107" y="449"/>
                  <a:pt x="107" y="449"/>
                  <a:pt x="107" y="449"/>
                </a:cubicBezTo>
                <a:cubicBezTo>
                  <a:pt x="107" y="448"/>
                  <a:pt x="107" y="448"/>
                  <a:pt x="107" y="448"/>
                </a:cubicBezTo>
                <a:cubicBezTo>
                  <a:pt x="107" y="448"/>
                  <a:pt x="107" y="448"/>
                  <a:pt x="107" y="448"/>
                </a:cubicBezTo>
                <a:cubicBezTo>
                  <a:pt x="109" y="445"/>
                  <a:pt x="112" y="442"/>
                  <a:pt x="114" y="439"/>
                </a:cubicBezTo>
                <a:cubicBezTo>
                  <a:pt x="116" y="436"/>
                  <a:pt x="117" y="433"/>
                  <a:pt x="119" y="431"/>
                </a:cubicBezTo>
                <a:cubicBezTo>
                  <a:pt x="120" y="431"/>
                  <a:pt x="120" y="430"/>
                  <a:pt x="120" y="430"/>
                </a:cubicBezTo>
                <a:cubicBezTo>
                  <a:pt x="120" y="430"/>
                  <a:pt x="120" y="430"/>
                  <a:pt x="120" y="430"/>
                </a:cubicBezTo>
                <a:cubicBezTo>
                  <a:pt x="121" y="430"/>
                  <a:pt x="121" y="429"/>
                  <a:pt x="122" y="429"/>
                </a:cubicBezTo>
                <a:cubicBezTo>
                  <a:pt x="122" y="429"/>
                  <a:pt x="122" y="429"/>
                  <a:pt x="122" y="429"/>
                </a:cubicBezTo>
                <a:cubicBezTo>
                  <a:pt x="122" y="429"/>
                  <a:pt x="122" y="429"/>
                  <a:pt x="122" y="429"/>
                </a:cubicBezTo>
                <a:cubicBezTo>
                  <a:pt x="125" y="426"/>
                  <a:pt x="128" y="425"/>
                  <a:pt x="132" y="424"/>
                </a:cubicBezTo>
                <a:cubicBezTo>
                  <a:pt x="132" y="424"/>
                  <a:pt x="132" y="424"/>
                  <a:pt x="132" y="424"/>
                </a:cubicBezTo>
                <a:cubicBezTo>
                  <a:pt x="132" y="424"/>
                  <a:pt x="132" y="424"/>
                  <a:pt x="132" y="424"/>
                </a:cubicBezTo>
                <a:cubicBezTo>
                  <a:pt x="133" y="424"/>
                  <a:pt x="133" y="424"/>
                  <a:pt x="134" y="424"/>
                </a:cubicBezTo>
                <a:cubicBezTo>
                  <a:pt x="135" y="424"/>
                  <a:pt x="135" y="424"/>
                  <a:pt x="135" y="424"/>
                </a:cubicBezTo>
                <a:cubicBezTo>
                  <a:pt x="136" y="424"/>
                  <a:pt x="136" y="424"/>
                  <a:pt x="137" y="424"/>
                </a:cubicBezTo>
                <a:cubicBezTo>
                  <a:pt x="137" y="423"/>
                  <a:pt x="137" y="423"/>
                  <a:pt x="138" y="423"/>
                </a:cubicBezTo>
                <a:cubicBezTo>
                  <a:pt x="138" y="423"/>
                  <a:pt x="138" y="423"/>
                  <a:pt x="138" y="423"/>
                </a:cubicBezTo>
                <a:cubicBezTo>
                  <a:pt x="138" y="423"/>
                  <a:pt x="138" y="423"/>
                  <a:pt x="138" y="423"/>
                </a:cubicBezTo>
                <a:cubicBezTo>
                  <a:pt x="146" y="423"/>
                  <a:pt x="153" y="423"/>
                  <a:pt x="161" y="423"/>
                </a:cubicBezTo>
                <a:cubicBezTo>
                  <a:pt x="161" y="423"/>
                  <a:pt x="161" y="423"/>
                  <a:pt x="161" y="423"/>
                </a:cubicBezTo>
                <a:cubicBezTo>
                  <a:pt x="163" y="423"/>
                  <a:pt x="163" y="423"/>
                  <a:pt x="163" y="423"/>
                </a:cubicBezTo>
                <a:cubicBezTo>
                  <a:pt x="165" y="423"/>
                  <a:pt x="166" y="424"/>
                  <a:pt x="167" y="424"/>
                </a:cubicBezTo>
                <a:cubicBezTo>
                  <a:pt x="168" y="424"/>
                  <a:pt x="168" y="424"/>
                  <a:pt x="169" y="425"/>
                </a:cubicBezTo>
                <a:cubicBezTo>
                  <a:pt x="169" y="425"/>
                  <a:pt x="169" y="425"/>
                  <a:pt x="169" y="425"/>
                </a:cubicBezTo>
                <a:cubicBezTo>
                  <a:pt x="169" y="425"/>
                  <a:pt x="169" y="425"/>
                  <a:pt x="170" y="425"/>
                </a:cubicBezTo>
                <a:cubicBezTo>
                  <a:pt x="172" y="426"/>
                  <a:pt x="173" y="428"/>
                  <a:pt x="172" y="430"/>
                </a:cubicBezTo>
                <a:close/>
                <a:moveTo>
                  <a:pt x="188" y="402"/>
                </a:moveTo>
                <a:cubicBezTo>
                  <a:pt x="188" y="402"/>
                  <a:pt x="188" y="402"/>
                  <a:pt x="188" y="402"/>
                </a:cubicBezTo>
                <a:cubicBezTo>
                  <a:pt x="188" y="402"/>
                  <a:pt x="188" y="402"/>
                  <a:pt x="188" y="402"/>
                </a:cubicBezTo>
                <a:cubicBezTo>
                  <a:pt x="188" y="403"/>
                  <a:pt x="187" y="403"/>
                  <a:pt x="187" y="404"/>
                </a:cubicBezTo>
                <a:cubicBezTo>
                  <a:pt x="187" y="404"/>
                  <a:pt x="187" y="404"/>
                  <a:pt x="187" y="404"/>
                </a:cubicBezTo>
                <a:cubicBezTo>
                  <a:pt x="185" y="406"/>
                  <a:pt x="182" y="407"/>
                  <a:pt x="179" y="408"/>
                </a:cubicBezTo>
                <a:cubicBezTo>
                  <a:pt x="179" y="408"/>
                  <a:pt x="179" y="408"/>
                  <a:pt x="179" y="408"/>
                </a:cubicBezTo>
                <a:cubicBezTo>
                  <a:pt x="179" y="409"/>
                  <a:pt x="178" y="409"/>
                  <a:pt x="178" y="409"/>
                </a:cubicBezTo>
                <a:cubicBezTo>
                  <a:pt x="177" y="409"/>
                  <a:pt x="177" y="409"/>
                  <a:pt x="177" y="409"/>
                </a:cubicBezTo>
                <a:cubicBezTo>
                  <a:pt x="177" y="409"/>
                  <a:pt x="177" y="409"/>
                  <a:pt x="176" y="409"/>
                </a:cubicBezTo>
                <a:cubicBezTo>
                  <a:pt x="174" y="409"/>
                  <a:pt x="172" y="410"/>
                  <a:pt x="171" y="410"/>
                </a:cubicBezTo>
                <a:cubicBezTo>
                  <a:pt x="170" y="410"/>
                  <a:pt x="170" y="410"/>
                  <a:pt x="170" y="410"/>
                </a:cubicBezTo>
                <a:cubicBezTo>
                  <a:pt x="167" y="410"/>
                  <a:pt x="164" y="410"/>
                  <a:pt x="161" y="410"/>
                </a:cubicBezTo>
                <a:cubicBezTo>
                  <a:pt x="156" y="410"/>
                  <a:pt x="151" y="410"/>
                  <a:pt x="146" y="410"/>
                </a:cubicBezTo>
                <a:cubicBezTo>
                  <a:pt x="146" y="410"/>
                  <a:pt x="145" y="410"/>
                  <a:pt x="144" y="410"/>
                </a:cubicBezTo>
                <a:cubicBezTo>
                  <a:pt x="144" y="410"/>
                  <a:pt x="144" y="410"/>
                  <a:pt x="144" y="410"/>
                </a:cubicBezTo>
                <a:cubicBezTo>
                  <a:pt x="143" y="409"/>
                  <a:pt x="143" y="409"/>
                  <a:pt x="142" y="409"/>
                </a:cubicBezTo>
                <a:cubicBezTo>
                  <a:pt x="142" y="409"/>
                  <a:pt x="142" y="409"/>
                  <a:pt x="142" y="409"/>
                </a:cubicBezTo>
                <a:cubicBezTo>
                  <a:pt x="142" y="409"/>
                  <a:pt x="142" y="409"/>
                  <a:pt x="142" y="409"/>
                </a:cubicBezTo>
                <a:cubicBezTo>
                  <a:pt x="140" y="409"/>
                  <a:pt x="138" y="407"/>
                  <a:pt x="138" y="405"/>
                </a:cubicBezTo>
                <a:cubicBezTo>
                  <a:pt x="138" y="405"/>
                  <a:pt x="138" y="404"/>
                  <a:pt x="138" y="404"/>
                </a:cubicBezTo>
                <a:cubicBezTo>
                  <a:pt x="138" y="404"/>
                  <a:pt x="138" y="404"/>
                  <a:pt x="138" y="403"/>
                </a:cubicBezTo>
                <a:cubicBezTo>
                  <a:pt x="138" y="403"/>
                  <a:pt x="138" y="403"/>
                  <a:pt x="139" y="402"/>
                </a:cubicBezTo>
                <a:cubicBezTo>
                  <a:pt x="139" y="402"/>
                  <a:pt x="139" y="402"/>
                  <a:pt x="139" y="402"/>
                </a:cubicBezTo>
                <a:cubicBezTo>
                  <a:pt x="139" y="402"/>
                  <a:pt x="139" y="402"/>
                  <a:pt x="139" y="402"/>
                </a:cubicBezTo>
                <a:cubicBezTo>
                  <a:pt x="139" y="402"/>
                  <a:pt x="139" y="401"/>
                  <a:pt x="140" y="401"/>
                </a:cubicBezTo>
                <a:cubicBezTo>
                  <a:pt x="142" y="397"/>
                  <a:pt x="144" y="394"/>
                  <a:pt x="147" y="390"/>
                </a:cubicBezTo>
                <a:cubicBezTo>
                  <a:pt x="147" y="390"/>
                  <a:pt x="147" y="390"/>
                  <a:pt x="147" y="390"/>
                </a:cubicBezTo>
                <a:cubicBezTo>
                  <a:pt x="148" y="389"/>
                  <a:pt x="148" y="389"/>
                  <a:pt x="148" y="389"/>
                </a:cubicBezTo>
                <a:cubicBezTo>
                  <a:pt x="149" y="388"/>
                  <a:pt x="149" y="387"/>
                  <a:pt x="151" y="386"/>
                </a:cubicBezTo>
                <a:cubicBezTo>
                  <a:pt x="151" y="385"/>
                  <a:pt x="152" y="385"/>
                  <a:pt x="153" y="385"/>
                </a:cubicBezTo>
                <a:cubicBezTo>
                  <a:pt x="153" y="384"/>
                  <a:pt x="154" y="384"/>
                  <a:pt x="154" y="384"/>
                </a:cubicBezTo>
                <a:cubicBezTo>
                  <a:pt x="154" y="384"/>
                  <a:pt x="154" y="384"/>
                  <a:pt x="155" y="384"/>
                </a:cubicBezTo>
                <a:cubicBezTo>
                  <a:pt x="155" y="384"/>
                  <a:pt x="155" y="384"/>
                  <a:pt x="155" y="384"/>
                </a:cubicBezTo>
                <a:cubicBezTo>
                  <a:pt x="155" y="384"/>
                  <a:pt x="155" y="384"/>
                  <a:pt x="156" y="383"/>
                </a:cubicBezTo>
                <a:cubicBezTo>
                  <a:pt x="157" y="383"/>
                  <a:pt x="158" y="383"/>
                  <a:pt x="160" y="382"/>
                </a:cubicBezTo>
                <a:cubicBezTo>
                  <a:pt x="161" y="382"/>
                  <a:pt x="163" y="382"/>
                  <a:pt x="165" y="382"/>
                </a:cubicBezTo>
                <a:cubicBezTo>
                  <a:pt x="169" y="382"/>
                  <a:pt x="169" y="382"/>
                  <a:pt x="169" y="382"/>
                </a:cubicBezTo>
                <a:cubicBezTo>
                  <a:pt x="170" y="382"/>
                  <a:pt x="171" y="382"/>
                  <a:pt x="172" y="382"/>
                </a:cubicBezTo>
                <a:cubicBezTo>
                  <a:pt x="177" y="382"/>
                  <a:pt x="181" y="382"/>
                  <a:pt x="185" y="382"/>
                </a:cubicBezTo>
                <a:cubicBezTo>
                  <a:pt x="185" y="382"/>
                  <a:pt x="185" y="382"/>
                  <a:pt x="185" y="382"/>
                </a:cubicBezTo>
                <a:cubicBezTo>
                  <a:pt x="187" y="382"/>
                  <a:pt x="187" y="382"/>
                  <a:pt x="187" y="382"/>
                </a:cubicBezTo>
                <a:cubicBezTo>
                  <a:pt x="189" y="382"/>
                  <a:pt x="190" y="382"/>
                  <a:pt x="191" y="382"/>
                </a:cubicBezTo>
                <a:cubicBezTo>
                  <a:pt x="193" y="383"/>
                  <a:pt x="193" y="383"/>
                  <a:pt x="194" y="383"/>
                </a:cubicBezTo>
                <a:cubicBezTo>
                  <a:pt x="196" y="384"/>
                  <a:pt x="197" y="386"/>
                  <a:pt x="196" y="389"/>
                </a:cubicBezTo>
                <a:cubicBezTo>
                  <a:pt x="194" y="392"/>
                  <a:pt x="192" y="395"/>
                  <a:pt x="190" y="398"/>
                </a:cubicBezTo>
                <a:cubicBezTo>
                  <a:pt x="188" y="402"/>
                  <a:pt x="188" y="402"/>
                  <a:pt x="188" y="402"/>
                </a:cubicBezTo>
                <a:cubicBezTo>
                  <a:pt x="188" y="402"/>
                  <a:pt x="188" y="402"/>
                  <a:pt x="188" y="402"/>
                </a:cubicBezTo>
                <a:close/>
                <a:moveTo>
                  <a:pt x="411" y="448"/>
                </a:moveTo>
                <a:cubicBezTo>
                  <a:pt x="411" y="449"/>
                  <a:pt x="411" y="449"/>
                  <a:pt x="411" y="450"/>
                </a:cubicBezTo>
                <a:cubicBezTo>
                  <a:pt x="411" y="450"/>
                  <a:pt x="411" y="450"/>
                  <a:pt x="411" y="450"/>
                </a:cubicBezTo>
                <a:cubicBezTo>
                  <a:pt x="411" y="451"/>
                  <a:pt x="411" y="451"/>
                  <a:pt x="410" y="451"/>
                </a:cubicBezTo>
                <a:cubicBezTo>
                  <a:pt x="410" y="451"/>
                  <a:pt x="410" y="451"/>
                  <a:pt x="410" y="452"/>
                </a:cubicBezTo>
                <a:cubicBezTo>
                  <a:pt x="410" y="452"/>
                  <a:pt x="410" y="452"/>
                  <a:pt x="410" y="452"/>
                </a:cubicBezTo>
                <a:cubicBezTo>
                  <a:pt x="410" y="452"/>
                  <a:pt x="409" y="453"/>
                  <a:pt x="409" y="453"/>
                </a:cubicBezTo>
                <a:cubicBezTo>
                  <a:pt x="409" y="453"/>
                  <a:pt x="409" y="453"/>
                  <a:pt x="409" y="453"/>
                </a:cubicBezTo>
                <a:cubicBezTo>
                  <a:pt x="408" y="454"/>
                  <a:pt x="408" y="454"/>
                  <a:pt x="407" y="455"/>
                </a:cubicBezTo>
                <a:cubicBezTo>
                  <a:pt x="407" y="455"/>
                  <a:pt x="407" y="455"/>
                  <a:pt x="407" y="455"/>
                </a:cubicBezTo>
                <a:cubicBezTo>
                  <a:pt x="407" y="455"/>
                  <a:pt x="407" y="455"/>
                  <a:pt x="407" y="455"/>
                </a:cubicBezTo>
                <a:cubicBezTo>
                  <a:pt x="406" y="455"/>
                  <a:pt x="406" y="456"/>
                  <a:pt x="405" y="456"/>
                </a:cubicBezTo>
                <a:cubicBezTo>
                  <a:pt x="405" y="456"/>
                  <a:pt x="405" y="456"/>
                  <a:pt x="405" y="456"/>
                </a:cubicBezTo>
                <a:cubicBezTo>
                  <a:pt x="404" y="456"/>
                  <a:pt x="404" y="456"/>
                  <a:pt x="404" y="456"/>
                </a:cubicBezTo>
                <a:cubicBezTo>
                  <a:pt x="403" y="456"/>
                  <a:pt x="403" y="457"/>
                  <a:pt x="403" y="457"/>
                </a:cubicBezTo>
                <a:cubicBezTo>
                  <a:pt x="403" y="457"/>
                  <a:pt x="403" y="457"/>
                  <a:pt x="402" y="457"/>
                </a:cubicBezTo>
                <a:cubicBezTo>
                  <a:pt x="402" y="457"/>
                  <a:pt x="402" y="457"/>
                  <a:pt x="402" y="457"/>
                </a:cubicBezTo>
                <a:cubicBezTo>
                  <a:pt x="402" y="457"/>
                  <a:pt x="401" y="457"/>
                  <a:pt x="400" y="457"/>
                </a:cubicBezTo>
                <a:cubicBezTo>
                  <a:pt x="400" y="457"/>
                  <a:pt x="399" y="457"/>
                  <a:pt x="399" y="457"/>
                </a:cubicBezTo>
                <a:cubicBezTo>
                  <a:pt x="398" y="458"/>
                  <a:pt x="398" y="458"/>
                  <a:pt x="397" y="458"/>
                </a:cubicBezTo>
                <a:cubicBezTo>
                  <a:pt x="397" y="458"/>
                  <a:pt x="397" y="458"/>
                  <a:pt x="397" y="458"/>
                </a:cubicBezTo>
                <a:cubicBezTo>
                  <a:pt x="396" y="458"/>
                  <a:pt x="396" y="458"/>
                  <a:pt x="396" y="458"/>
                </a:cubicBezTo>
                <a:cubicBezTo>
                  <a:pt x="396" y="458"/>
                  <a:pt x="396" y="458"/>
                  <a:pt x="396" y="458"/>
                </a:cubicBezTo>
                <a:cubicBezTo>
                  <a:pt x="393" y="458"/>
                  <a:pt x="390" y="458"/>
                  <a:pt x="387" y="458"/>
                </a:cubicBezTo>
                <a:cubicBezTo>
                  <a:pt x="373" y="458"/>
                  <a:pt x="212" y="458"/>
                  <a:pt x="200" y="458"/>
                </a:cubicBezTo>
                <a:cubicBezTo>
                  <a:pt x="199" y="458"/>
                  <a:pt x="198" y="458"/>
                  <a:pt x="198" y="458"/>
                </a:cubicBezTo>
                <a:cubicBezTo>
                  <a:pt x="197" y="458"/>
                  <a:pt x="196" y="458"/>
                  <a:pt x="195" y="457"/>
                </a:cubicBezTo>
                <a:cubicBezTo>
                  <a:pt x="193" y="457"/>
                  <a:pt x="192" y="456"/>
                  <a:pt x="191" y="455"/>
                </a:cubicBezTo>
                <a:cubicBezTo>
                  <a:pt x="190" y="454"/>
                  <a:pt x="190" y="453"/>
                  <a:pt x="189" y="452"/>
                </a:cubicBezTo>
                <a:cubicBezTo>
                  <a:pt x="189" y="451"/>
                  <a:pt x="189" y="450"/>
                  <a:pt x="190" y="449"/>
                </a:cubicBezTo>
                <a:cubicBezTo>
                  <a:pt x="191" y="448"/>
                  <a:pt x="191" y="448"/>
                  <a:pt x="191" y="448"/>
                </a:cubicBezTo>
                <a:cubicBezTo>
                  <a:pt x="191" y="448"/>
                  <a:pt x="191" y="448"/>
                  <a:pt x="191" y="448"/>
                </a:cubicBezTo>
                <a:cubicBezTo>
                  <a:pt x="192" y="444"/>
                  <a:pt x="194" y="440"/>
                  <a:pt x="196" y="437"/>
                </a:cubicBezTo>
                <a:cubicBezTo>
                  <a:pt x="196" y="436"/>
                  <a:pt x="197" y="435"/>
                  <a:pt x="197" y="435"/>
                </a:cubicBezTo>
                <a:cubicBezTo>
                  <a:pt x="198" y="432"/>
                  <a:pt x="198" y="432"/>
                  <a:pt x="198" y="432"/>
                </a:cubicBezTo>
                <a:cubicBezTo>
                  <a:pt x="199" y="431"/>
                  <a:pt x="200" y="430"/>
                  <a:pt x="201" y="428"/>
                </a:cubicBezTo>
                <a:cubicBezTo>
                  <a:pt x="201" y="428"/>
                  <a:pt x="202" y="428"/>
                  <a:pt x="202" y="428"/>
                </a:cubicBezTo>
                <a:cubicBezTo>
                  <a:pt x="202" y="428"/>
                  <a:pt x="202" y="428"/>
                  <a:pt x="203" y="428"/>
                </a:cubicBezTo>
                <a:cubicBezTo>
                  <a:pt x="203" y="427"/>
                  <a:pt x="203" y="427"/>
                  <a:pt x="203" y="427"/>
                </a:cubicBezTo>
                <a:cubicBezTo>
                  <a:pt x="203" y="427"/>
                  <a:pt x="203" y="427"/>
                  <a:pt x="203" y="427"/>
                </a:cubicBezTo>
                <a:cubicBezTo>
                  <a:pt x="204" y="427"/>
                  <a:pt x="204" y="427"/>
                  <a:pt x="204" y="427"/>
                </a:cubicBezTo>
                <a:cubicBezTo>
                  <a:pt x="204" y="426"/>
                  <a:pt x="205" y="426"/>
                  <a:pt x="205" y="426"/>
                </a:cubicBezTo>
                <a:cubicBezTo>
                  <a:pt x="205" y="426"/>
                  <a:pt x="206" y="426"/>
                  <a:pt x="206" y="425"/>
                </a:cubicBezTo>
                <a:cubicBezTo>
                  <a:pt x="206" y="425"/>
                  <a:pt x="207" y="425"/>
                  <a:pt x="207" y="425"/>
                </a:cubicBezTo>
                <a:cubicBezTo>
                  <a:pt x="208" y="425"/>
                  <a:pt x="208" y="425"/>
                  <a:pt x="209" y="424"/>
                </a:cubicBezTo>
                <a:cubicBezTo>
                  <a:pt x="209" y="424"/>
                  <a:pt x="210" y="424"/>
                  <a:pt x="210" y="424"/>
                </a:cubicBezTo>
                <a:cubicBezTo>
                  <a:pt x="210" y="424"/>
                  <a:pt x="210" y="424"/>
                  <a:pt x="210" y="424"/>
                </a:cubicBezTo>
                <a:cubicBezTo>
                  <a:pt x="212" y="423"/>
                  <a:pt x="214" y="423"/>
                  <a:pt x="216" y="423"/>
                </a:cubicBezTo>
                <a:cubicBezTo>
                  <a:pt x="216" y="423"/>
                  <a:pt x="385" y="423"/>
                  <a:pt x="392" y="423"/>
                </a:cubicBezTo>
                <a:cubicBezTo>
                  <a:pt x="393" y="423"/>
                  <a:pt x="395" y="423"/>
                  <a:pt x="397" y="423"/>
                </a:cubicBezTo>
                <a:cubicBezTo>
                  <a:pt x="398" y="423"/>
                  <a:pt x="399" y="423"/>
                  <a:pt x="400" y="423"/>
                </a:cubicBezTo>
                <a:cubicBezTo>
                  <a:pt x="400" y="423"/>
                  <a:pt x="400" y="423"/>
                  <a:pt x="400" y="423"/>
                </a:cubicBezTo>
                <a:cubicBezTo>
                  <a:pt x="401" y="423"/>
                  <a:pt x="402" y="423"/>
                  <a:pt x="402" y="423"/>
                </a:cubicBezTo>
                <a:cubicBezTo>
                  <a:pt x="403" y="423"/>
                  <a:pt x="403" y="423"/>
                  <a:pt x="403" y="423"/>
                </a:cubicBezTo>
                <a:cubicBezTo>
                  <a:pt x="403" y="423"/>
                  <a:pt x="403" y="423"/>
                  <a:pt x="403" y="423"/>
                </a:cubicBezTo>
                <a:cubicBezTo>
                  <a:pt x="404" y="424"/>
                  <a:pt x="404" y="424"/>
                  <a:pt x="405" y="424"/>
                </a:cubicBezTo>
                <a:cubicBezTo>
                  <a:pt x="405" y="424"/>
                  <a:pt x="405" y="424"/>
                  <a:pt x="405" y="424"/>
                </a:cubicBezTo>
                <a:cubicBezTo>
                  <a:pt x="406" y="425"/>
                  <a:pt x="406" y="425"/>
                  <a:pt x="407" y="425"/>
                </a:cubicBezTo>
                <a:cubicBezTo>
                  <a:pt x="407" y="425"/>
                  <a:pt x="407" y="425"/>
                  <a:pt x="407" y="425"/>
                </a:cubicBezTo>
                <a:cubicBezTo>
                  <a:pt x="407" y="425"/>
                  <a:pt x="407" y="425"/>
                  <a:pt x="407" y="425"/>
                </a:cubicBezTo>
                <a:cubicBezTo>
                  <a:pt x="408" y="426"/>
                  <a:pt x="408" y="426"/>
                  <a:pt x="408" y="426"/>
                </a:cubicBezTo>
                <a:cubicBezTo>
                  <a:pt x="409" y="427"/>
                  <a:pt x="409" y="427"/>
                  <a:pt x="410" y="428"/>
                </a:cubicBezTo>
                <a:cubicBezTo>
                  <a:pt x="411" y="429"/>
                  <a:pt x="411" y="430"/>
                  <a:pt x="411" y="431"/>
                </a:cubicBezTo>
                <a:cubicBezTo>
                  <a:pt x="411" y="432"/>
                  <a:pt x="411" y="432"/>
                  <a:pt x="411" y="432"/>
                </a:cubicBezTo>
                <a:cubicBezTo>
                  <a:pt x="411" y="432"/>
                  <a:pt x="411" y="432"/>
                  <a:pt x="411" y="432"/>
                </a:cubicBezTo>
                <a:cubicBezTo>
                  <a:pt x="411" y="436"/>
                  <a:pt x="411" y="441"/>
                  <a:pt x="411" y="445"/>
                </a:cubicBezTo>
                <a:cubicBezTo>
                  <a:pt x="411" y="446"/>
                  <a:pt x="411" y="447"/>
                  <a:pt x="411" y="448"/>
                </a:cubicBezTo>
                <a:close/>
                <a:moveTo>
                  <a:pt x="434" y="366"/>
                </a:moveTo>
                <a:cubicBezTo>
                  <a:pt x="434" y="366"/>
                  <a:pt x="434" y="366"/>
                  <a:pt x="434" y="366"/>
                </a:cubicBezTo>
                <a:cubicBezTo>
                  <a:pt x="434" y="366"/>
                  <a:pt x="434" y="366"/>
                  <a:pt x="434" y="365"/>
                </a:cubicBezTo>
                <a:cubicBezTo>
                  <a:pt x="433" y="365"/>
                  <a:pt x="433" y="364"/>
                  <a:pt x="432" y="363"/>
                </a:cubicBezTo>
                <a:cubicBezTo>
                  <a:pt x="432" y="362"/>
                  <a:pt x="432" y="362"/>
                  <a:pt x="432" y="362"/>
                </a:cubicBezTo>
                <a:cubicBezTo>
                  <a:pt x="432" y="362"/>
                  <a:pt x="432" y="361"/>
                  <a:pt x="432" y="360"/>
                </a:cubicBezTo>
                <a:cubicBezTo>
                  <a:pt x="432" y="360"/>
                  <a:pt x="432" y="360"/>
                  <a:pt x="432" y="360"/>
                </a:cubicBezTo>
                <a:cubicBezTo>
                  <a:pt x="432" y="358"/>
                  <a:pt x="432" y="355"/>
                  <a:pt x="432" y="353"/>
                </a:cubicBezTo>
                <a:cubicBezTo>
                  <a:pt x="432" y="352"/>
                  <a:pt x="432" y="352"/>
                  <a:pt x="432" y="352"/>
                </a:cubicBezTo>
                <a:cubicBezTo>
                  <a:pt x="432" y="351"/>
                  <a:pt x="432" y="350"/>
                  <a:pt x="432" y="350"/>
                </a:cubicBezTo>
                <a:cubicBezTo>
                  <a:pt x="433" y="349"/>
                  <a:pt x="434" y="349"/>
                  <a:pt x="435" y="348"/>
                </a:cubicBezTo>
                <a:cubicBezTo>
                  <a:pt x="436" y="348"/>
                  <a:pt x="437" y="347"/>
                  <a:pt x="438" y="347"/>
                </a:cubicBezTo>
                <a:cubicBezTo>
                  <a:pt x="438" y="347"/>
                  <a:pt x="438" y="347"/>
                  <a:pt x="438" y="347"/>
                </a:cubicBezTo>
                <a:cubicBezTo>
                  <a:pt x="438" y="347"/>
                  <a:pt x="438" y="347"/>
                  <a:pt x="438" y="347"/>
                </a:cubicBezTo>
                <a:cubicBezTo>
                  <a:pt x="439" y="347"/>
                  <a:pt x="439" y="347"/>
                  <a:pt x="440" y="347"/>
                </a:cubicBezTo>
                <a:cubicBezTo>
                  <a:pt x="440" y="347"/>
                  <a:pt x="440" y="347"/>
                  <a:pt x="441" y="347"/>
                </a:cubicBezTo>
                <a:cubicBezTo>
                  <a:pt x="443" y="346"/>
                  <a:pt x="445" y="346"/>
                  <a:pt x="447" y="346"/>
                </a:cubicBezTo>
                <a:cubicBezTo>
                  <a:pt x="463" y="346"/>
                  <a:pt x="463" y="346"/>
                  <a:pt x="463" y="346"/>
                </a:cubicBezTo>
                <a:cubicBezTo>
                  <a:pt x="464" y="346"/>
                  <a:pt x="465" y="346"/>
                  <a:pt x="465" y="347"/>
                </a:cubicBezTo>
                <a:cubicBezTo>
                  <a:pt x="469" y="347"/>
                  <a:pt x="474" y="348"/>
                  <a:pt x="475" y="352"/>
                </a:cubicBezTo>
                <a:cubicBezTo>
                  <a:pt x="476" y="355"/>
                  <a:pt x="476" y="359"/>
                  <a:pt x="477" y="362"/>
                </a:cubicBezTo>
                <a:cubicBezTo>
                  <a:pt x="477" y="363"/>
                  <a:pt x="477" y="363"/>
                  <a:pt x="477" y="363"/>
                </a:cubicBezTo>
                <a:cubicBezTo>
                  <a:pt x="477" y="364"/>
                  <a:pt x="477" y="364"/>
                  <a:pt x="477" y="365"/>
                </a:cubicBezTo>
                <a:cubicBezTo>
                  <a:pt x="477" y="365"/>
                  <a:pt x="477" y="365"/>
                  <a:pt x="477" y="365"/>
                </a:cubicBezTo>
                <a:cubicBezTo>
                  <a:pt x="477" y="365"/>
                  <a:pt x="477" y="365"/>
                  <a:pt x="477" y="365"/>
                </a:cubicBezTo>
                <a:cubicBezTo>
                  <a:pt x="477" y="365"/>
                  <a:pt x="477" y="365"/>
                  <a:pt x="477" y="365"/>
                </a:cubicBezTo>
                <a:cubicBezTo>
                  <a:pt x="476" y="367"/>
                  <a:pt x="474" y="368"/>
                  <a:pt x="472" y="369"/>
                </a:cubicBezTo>
                <a:cubicBezTo>
                  <a:pt x="471" y="369"/>
                  <a:pt x="471" y="369"/>
                  <a:pt x="471" y="369"/>
                </a:cubicBezTo>
                <a:cubicBezTo>
                  <a:pt x="471" y="369"/>
                  <a:pt x="471" y="369"/>
                  <a:pt x="470" y="369"/>
                </a:cubicBezTo>
                <a:cubicBezTo>
                  <a:pt x="470" y="369"/>
                  <a:pt x="470" y="369"/>
                  <a:pt x="470" y="369"/>
                </a:cubicBezTo>
                <a:cubicBezTo>
                  <a:pt x="469" y="369"/>
                  <a:pt x="469" y="369"/>
                  <a:pt x="469" y="369"/>
                </a:cubicBezTo>
                <a:cubicBezTo>
                  <a:pt x="463" y="370"/>
                  <a:pt x="457" y="369"/>
                  <a:pt x="455" y="369"/>
                </a:cubicBezTo>
                <a:cubicBezTo>
                  <a:pt x="445" y="369"/>
                  <a:pt x="445" y="369"/>
                  <a:pt x="445" y="369"/>
                </a:cubicBezTo>
                <a:cubicBezTo>
                  <a:pt x="444" y="369"/>
                  <a:pt x="443" y="369"/>
                  <a:pt x="442" y="369"/>
                </a:cubicBezTo>
                <a:cubicBezTo>
                  <a:pt x="442" y="369"/>
                  <a:pt x="441" y="369"/>
                  <a:pt x="441" y="369"/>
                </a:cubicBezTo>
                <a:cubicBezTo>
                  <a:pt x="440" y="369"/>
                  <a:pt x="440" y="369"/>
                  <a:pt x="440" y="369"/>
                </a:cubicBezTo>
                <a:cubicBezTo>
                  <a:pt x="440" y="369"/>
                  <a:pt x="440" y="369"/>
                  <a:pt x="440" y="369"/>
                </a:cubicBezTo>
                <a:cubicBezTo>
                  <a:pt x="439" y="369"/>
                  <a:pt x="439" y="369"/>
                  <a:pt x="438" y="368"/>
                </a:cubicBezTo>
                <a:cubicBezTo>
                  <a:pt x="438" y="368"/>
                  <a:pt x="438" y="368"/>
                  <a:pt x="438" y="368"/>
                </a:cubicBezTo>
                <a:cubicBezTo>
                  <a:pt x="437" y="368"/>
                  <a:pt x="437" y="368"/>
                  <a:pt x="436" y="367"/>
                </a:cubicBezTo>
                <a:cubicBezTo>
                  <a:pt x="436" y="367"/>
                  <a:pt x="435" y="367"/>
                  <a:pt x="434" y="366"/>
                </a:cubicBezTo>
                <a:cubicBezTo>
                  <a:pt x="434" y="366"/>
                  <a:pt x="434" y="366"/>
                  <a:pt x="434" y="366"/>
                </a:cubicBezTo>
                <a:close/>
                <a:moveTo>
                  <a:pt x="437" y="404"/>
                </a:moveTo>
                <a:cubicBezTo>
                  <a:pt x="436" y="403"/>
                  <a:pt x="436" y="402"/>
                  <a:pt x="435" y="402"/>
                </a:cubicBezTo>
                <a:cubicBezTo>
                  <a:pt x="435" y="400"/>
                  <a:pt x="435" y="400"/>
                  <a:pt x="435" y="400"/>
                </a:cubicBezTo>
                <a:cubicBezTo>
                  <a:pt x="435" y="400"/>
                  <a:pt x="435" y="400"/>
                  <a:pt x="435" y="400"/>
                </a:cubicBezTo>
                <a:cubicBezTo>
                  <a:pt x="435" y="396"/>
                  <a:pt x="435" y="392"/>
                  <a:pt x="434" y="388"/>
                </a:cubicBezTo>
                <a:cubicBezTo>
                  <a:pt x="434" y="388"/>
                  <a:pt x="434" y="388"/>
                  <a:pt x="434" y="388"/>
                </a:cubicBezTo>
                <a:cubicBezTo>
                  <a:pt x="434" y="388"/>
                  <a:pt x="434" y="388"/>
                  <a:pt x="434" y="388"/>
                </a:cubicBezTo>
                <a:cubicBezTo>
                  <a:pt x="434" y="388"/>
                  <a:pt x="434" y="388"/>
                  <a:pt x="434" y="387"/>
                </a:cubicBezTo>
                <a:cubicBezTo>
                  <a:pt x="435" y="379"/>
                  <a:pt x="453" y="381"/>
                  <a:pt x="458" y="381"/>
                </a:cubicBezTo>
                <a:cubicBezTo>
                  <a:pt x="465" y="381"/>
                  <a:pt x="477" y="380"/>
                  <a:pt x="481" y="386"/>
                </a:cubicBezTo>
                <a:cubicBezTo>
                  <a:pt x="481" y="387"/>
                  <a:pt x="482" y="387"/>
                  <a:pt x="482" y="388"/>
                </a:cubicBezTo>
                <a:cubicBezTo>
                  <a:pt x="482" y="389"/>
                  <a:pt x="482" y="389"/>
                  <a:pt x="482" y="389"/>
                </a:cubicBezTo>
                <a:cubicBezTo>
                  <a:pt x="482" y="389"/>
                  <a:pt x="482" y="389"/>
                  <a:pt x="482" y="389"/>
                </a:cubicBezTo>
                <a:cubicBezTo>
                  <a:pt x="483" y="391"/>
                  <a:pt x="483" y="392"/>
                  <a:pt x="484" y="395"/>
                </a:cubicBezTo>
                <a:cubicBezTo>
                  <a:pt x="485" y="401"/>
                  <a:pt x="485" y="401"/>
                  <a:pt x="485" y="401"/>
                </a:cubicBezTo>
                <a:cubicBezTo>
                  <a:pt x="485" y="402"/>
                  <a:pt x="485" y="403"/>
                  <a:pt x="484" y="404"/>
                </a:cubicBezTo>
                <a:cubicBezTo>
                  <a:pt x="484" y="405"/>
                  <a:pt x="484" y="405"/>
                  <a:pt x="483" y="406"/>
                </a:cubicBezTo>
                <a:cubicBezTo>
                  <a:pt x="483" y="406"/>
                  <a:pt x="483" y="406"/>
                  <a:pt x="482" y="407"/>
                </a:cubicBezTo>
                <a:cubicBezTo>
                  <a:pt x="482" y="407"/>
                  <a:pt x="482" y="407"/>
                  <a:pt x="482" y="407"/>
                </a:cubicBezTo>
                <a:cubicBezTo>
                  <a:pt x="482" y="407"/>
                  <a:pt x="482" y="407"/>
                  <a:pt x="482" y="407"/>
                </a:cubicBezTo>
                <a:cubicBezTo>
                  <a:pt x="481" y="407"/>
                  <a:pt x="481" y="407"/>
                  <a:pt x="481" y="407"/>
                </a:cubicBezTo>
                <a:cubicBezTo>
                  <a:pt x="480" y="408"/>
                  <a:pt x="480" y="408"/>
                  <a:pt x="480" y="408"/>
                </a:cubicBezTo>
                <a:cubicBezTo>
                  <a:pt x="479" y="408"/>
                  <a:pt x="479" y="408"/>
                  <a:pt x="479" y="408"/>
                </a:cubicBezTo>
                <a:cubicBezTo>
                  <a:pt x="479" y="408"/>
                  <a:pt x="479" y="408"/>
                  <a:pt x="478" y="408"/>
                </a:cubicBezTo>
                <a:cubicBezTo>
                  <a:pt x="478" y="408"/>
                  <a:pt x="478" y="409"/>
                  <a:pt x="477" y="409"/>
                </a:cubicBezTo>
                <a:cubicBezTo>
                  <a:pt x="477" y="409"/>
                  <a:pt x="477" y="409"/>
                  <a:pt x="477" y="409"/>
                </a:cubicBezTo>
                <a:cubicBezTo>
                  <a:pt x="477" y="409"/>
                  <a:pt x="476" y="409"/>
                  <a:pt x="475" y="409"/>
                </a:cubicBezTo>
                <a:cubicBezTo>
                  <a:pt x="474" y="409"/>
                  <a:pt x="474" y="409"/>
                  <a:pt x="473" y="409"/>
                </a:cubicBezTo>
                <a:cubicBezTo>
                  <a:pt x="473" y="409"/>
                  <a:pt x="473" y="409"/>
                  <a:pt x="473" y="409"/>
                </a:cubicBezTo>
                <a:cubicBezTo>
                  <a:pt x="473" y="409"/>
                  <a:pt x="473" y="409"/>
                  <a:pt x="473" y="409"/>
                </a:cubicBezTo>
                <a:cubicBezTo>
                  <a:pt x="473" y="409"/>
                  <a:pt x="473" y="409"/>
                  <a:pt x="473" y="409"/>
                </a:cubicBezTo>
                <a:cubicBezTo>
                  <a:pt x="465" y="409"/>
                  <a:pt x="457" y="409"/>
                  <a:pt x="449" y="409"/>
                </a:cubicBezTo>
                <a:cubicBezTo>
                  <a:pt x="448" y="409"/>
                  <a:pt x="447" y="409"/>
                  <a:pt x="447" y="409"/>
                </a:cubicBezTo>
                <a:cubicBezTo>
                  <a:pt x="446" y="409"/>
                  <a:pt x="446" y="409"/>
                  <a:pt x="446" y="409"/>
                </a:cubicBezTo>
                <a:cubicBezTo>
                  <a:pt x="445" y="409"/>
                  <a:pt x="445" y="409"/>
                  <a:pt x="444" y="409"/>
                </a:cubicBezTo>
                <a:cubicBezTo>
                  <a:pt x="444" y="409"/>
                  <a:pt x="444" y="409"/>
                  <a:pt x="444" y="409"/>
                </a:cubicBezTo>
                <a:cubicBezTo>
                  <a:pt x="444" y="408"/>
                  <a:pt x="444" y="408"/>
                  <a:pt x="444" y="408"/>
                </a:cubicBezTo>
                <a:cubicBezTo>
                  <a:pt x="443" y="408"/>
                  <a:pt x="442" y="408"/>
                  <a:pt x="442" y="408"/>
                </a:cubicBezTo>
                <a:cubicBezTo>
                  <a:pt x="441" y="408"/>
                  <a:pt x="441" y="407"/>
                  <a:pt x="441" y="407"/>
                </a:cubicBezTo>
                <a:cubicBezTo>
                  <a:pt x="441" y="407"/>
                  <a:pt x="440" y="407"/>
                  <a:pt x="440" y="407"/>
                </a:cubicBezTo>
                <a:cubicBezTo>
                  <a:pt x="440" y="407"/>
                  <a:pt x="440" y="407"/>
                  <a:pt x="440" y="407"/>
                </a:cubicBezTo>
                <a:cubicBezTo>
                  <a:pt x="439" y="406"/>
                  <a:pt x="437" y="405"/>
                  <a:pt x="437" y="404"/>
                </a:cubicBezTo>
                <a:close/>
                <a:moveTo>
                  <a:pt x="494" y="451"/>
                </a:moveTo>
                <a:cubicBezTo>
                  <a:pt x="493" y="453"/>
                  <a:pt x="492" y="453"/>
                  <a:pt x="491" y="454"/>
                </a:cubicBezTo>
                <a:cubicBezTo>
                  <a:pt x="490" y="455"/>
                  <a:pt x="489" y="456"/>
                  <a:pt x="487" y="456"/>
                </a:cubicBezTo>
                <a:cubicBezTo>
                  <a:pt x="485" y="457"/>
                  <a:pt x="484" y="457"/>
                  <a:pt x="481" y="457"/>
                </a:cubicBezTo>
                <a:cubicBezTo>
                  <a:pt x="476" y="457"/>
                  <a:pt x="476" y="457"/>
                  <a:pt x="476" y="457"/>
                </a:cubicBezTo>
                <a:cubicBezTo>
                  <a:pt x="476" y="457"/>
                  <a:pt x="476" y="457"/>
                  <a:pt x="476" y="457"/>
                </a:cubicBezTo>
                <a:cubicBezTo>
                  <a:pt x="469" y="457"/>
                  <a:pt x="462" y="457"/>
                  <a:pt x="454" y="457"/>
                </a:cubicBezTo>
                <a:cubicBezTo>
                  <a:pt x="453" y="457"/>
                  <a:pt x="453" y="457"/>
                  <a:pt x="452" y="457"/>
                </a:cubicBezTo>
                <a:cubicBezTo>
                  <a:pt x="451" y="457"/>
                  <a:pt x="451" y="457"/>
                  <a:pt x="451" y="457"/>
                </a:cubicBezTo>
                <a:cubicBezTo>
                  <a:pt x="450" y="457"/>
                  <a:pt x="450" y="457"/>
                  <a:pt x="449" y="457"/>
                </a:cubicBezTo>
                <a:cubicBezTo>
                  <a:pt x="449" y="457"/>
                  <a:pt x="449" y="457"/>
                  <a:pt x="448" y="457"/>
                </a:cubicBezTo>
                <a:cubicBezTo>
                  <a:pt x="448" y="457"/>
                  <a:pt x="448" y="457"/>
                  <a:pt x="448" y="457"/>
                </a:cubicBezTo>
                <a:cubicBezTo>
                  <a:pt x="445" y="456"/>
                  <a:pt x="442" y="454"/>
                  <a:pt x="440" y="451"/>
                </a:cubicBezTo>
                <a:cubicBezTo>
                  <a:pt x="440" y="451"/>
                  <a:pt x="440" y="451"/>
                  <a:pt x="440" y="451"/>
                </a:cubicBezTo>
                <a:cubicBezTo>
                  <a:pt x="440" y="451"/>
                  <a:pt x="440" y="451"/>
                  <a:pt x="440" y="451"/>
                </a:cubicBezTo>
                <a:cubicBezTo>
                  <a:pt x="440" y="451"/>
                  <a:pt x="440" y="451"/>
                  <a:pt x="440" y="450"/>
                </a:cubicBezTo>
                <a:cubicBezTo>
                  <a:pt x="439" y="450"/>
                  <a:pt x="439" y="449"/>
                  <a:pt x="439" y="449"/>
                </a:cubicBezTo>
                <a:cubicBezTo>
                  <a:pt x="439" y="449"/>
                  <a:pt x="439" y="449"/>
                  <a:pt x="439" y="448"/>
                </a:cubicBezTo>
                <a:cubicBezTo>
                  <a:pt x="439" y="448"/>
                  <a:pt x="439" y="448"/>
                  <a:pt x="439" y="448"/>
                </a:cubicBezTo>
                <a:cubicBezTo>
                  <a:pt x="439" y="447"/>
                  <a:pt x="439" y="447"/>
                  <a:pt x="439" y="447"/>
                </a:cubicBezTo>
                <a:cubicBezTo>
                  <a:pt x="439" y="447"/>
                  <a:pt x="439" y="447"/>
                  <a:pt x="439" y="447"/>
                </a:cubicBezTo>
                <a:cubicBezTo>
                  <a:pt x="439" y="444"/>
                  <a:pt x="438" y="439"/>
                  <a:pt x="438" y="435"/>
                </a:cubicBezTo>
                <a:cubicBezTo>
                  <a:pt x="438" y="435"/>
                  <a:pt x="438" y="434"/>
                  <a:pt x="438" y="433"/>
                </a:cubicBezTo>
                <a:cubicBezTo>
                  <a:pt x="438" y="431"/>
                  <a:pt x="438" y="431"/>
                  <a:pt x="438" y="431"/>
                </a:cubicBezTo>
                <a:cubicBezTo>
                  <a:pt x="438" y="431"/>
                  <a:pt x="438" y="431"/>
                  <a:pt x="438" y="431"/>
                </a:cubicBezTo>
                <a:cubicBezTo>
                  <a:pt x="438" y="430"/>
                  <a:pt x="438" y="430"/>
                  <a:pt x="438" y="430"/>
                </a:cubicBezTo>
                <a:cubicBezTo>
                  <a:pt x="438" y="430"/>
                  <a:pt x="438" y="429"/>
                  <a:pt x="438" y="429"/>
                </a:cubicBezTo>
                <a:cubicBezTo>
                  <a:pt x="438" y="429"/>
                  <a:pt x="438" y="429"/>
                  <a:pt x="438" y="428"/>
                </a:cubicBezTo>
                <a:cubicBezTo>
                  <a:pt x="439" y="428"/>
                  <a:pt x="439" y="428"/>
                  <a:pt x="439" y="428"/>
                </a:cubicBezTo>
                <a:cubicBezTo>
                  <a:pt x="439" y="428"/>
                  <a:pt x="439" y="428"/>
                  <a:pt x="439" y="428"/>
                </a:cubicBezTo>
                <a:cubicBezTo>
                  <a:pt x="439" y="427"/>
                  <a:pt x="439" y="427"/>
                  <a:pt x="439" y="427"/>
                </a:cubicBezTo>
                <a:cubicBezTo>
                  <a:pt x="440" y="426"/>
                  <a:pt x="440" y="426"/>
                  <a:pt x="440" y="426"/>
                </a:cubicBezTo>
                <a:cubicBezTo>
                  <a:pt x="440" y="426"/>
                  <a:pt x="441" y="426"/>
                  <a:pt x="441" y="425"/>
                </a:cubicBezTo>
                <a:cubicBezTo>
                  <a:pt x="441" y="425"/>
                  <a:pt x="441" y="425"/>
                  <a:pt x="441" y="425"/>
                </a:cubicBezTo>
                <a:cubicBezTo>
                  <a:pt x="441" y="425"/>
                  <a:pt x="441" y="425"/>
                  <a:pt x="441" y="425"/>
                </a:cubicBezTo>
                <a:cubicBezTo>
                  <a:pt x="442" y="425"/>
                  <a:pt x="442" y="425"/>
                  <a:pt x="443" y="424"/>
                </a:cubicBezTo>
                <a:cubicBezTo>
                  <a:pt x="443" y="424"/>
                  <a:pt x="443" y="424"/>
                  <a:pt x="443" y="424"/>
                </a:cubicBezTo>
                <a:cubicBezTo>
                  <a:pt x="444" y="424"/>
                  <a:pt x="444" y="424"/>
                  <a:pt x="444" y="424"/>
                </a:cubicBezTo>
                <a:cubicBezTo>
                  <a:pt x="444" y="424"/>
                  <a:pt x="444" y="424"/>
                  <a:pt x="444" y="424"/>
                </a:cubicBezTo>
                <a:cubicBezTo>
                  <a:pt x="444" y="424"/>
                  <a:pt x="445" y="423"/>
                  <a:pt x="445" y="423"/>
                </a:cubicBezTo>
                <a:cubicBezTo>
                  <a:pt x="446" y="423"/>
                  <a:pt x="446" y="423"/>
                  <a:pt x="446" y="423"/>
                </a:cubicBezTo>
                <a:cubicBezTo>
                  <a:pt x="446" y="423"/>
                  <a:pt x="447" y="423"/>
                  <a:pt x="447" y="423"/>
                </a:cubicBezTo>
                <a:cubicBezTo>
                  <a:pt x="448" y="423"/>
                  <a:pt x="448" y="423"/>
                  <a:pt x="449" y="423"/>
                </a:cubicBezTo>
                <a:cubicBezTo>
                  <a:pt x="450" y="423"/>
                  <a:pt x="450" y="423"/>
                  <a:pt x="450" y="423"/>
                </a:cubicBezTo>
                <a:cubicBezTo>
                  <a:pt x="450" y="423"/>
                  <a:pt x="450" y="423"/>
                  <a:pt x="451" y="423"/>
                </a:cubicBezTo>
                <a:cubicBezTo>
                  <a:pt x="452" y="423"/>
                  <a:pt x="452" y="423"/>
                  <a:pt x="452" y="423"/>
                </a:cubicBezTo>
                <a:cubicBezTo>
                  <a:pt x="453" y="423"/>
                  <a:pt x="454" y="423"/>
                  <a:pt x="455" y="423"/>
                </a:cubicBezTo>
                <a:cubicBezTo>
                  <a:pt x="457" y="423"/>
                  <a:pt x="458" y="423"/>
                  <a:pt x="459" y="423"/>
                </a:cubicBezTo>
                <a:cubicBezTo>
                  <a:pt x="469" y="423"/>
                  <a:pt x="469" y="423"/>
                  <a:pt x="469" y="423"/>
                </a:cubicBezTo>
                <a:cubicBezTo>
                  <a:pt x="472" y="423"/>
                  <a:pt x="475" y="423"/>
                  <a:pt x="478" y="423"/>
                </a:cubicBezTo>
                <a:cubicBezTo>
                  <a:pt x="478" y="423"/>
                  <a:pt x="479" y="423"/>
                  <a:pt x="479" y="423"/>
                </a:cubicBezTo>
                <a:cubicBezTo>
                  <a:pt x="479" y="423"/>
                  <a:pt x="480" y="423"/>
                  <a:pt x="480" y="423"/>
                </a:cubicBezTo>
                <a:cubicBezTo>
                  <a:pt x="480" y="423"/>
                  <a:pt x="480" y="423"/>
                  <a:pt x="481" y="423"/>
                </a:cubicBezTo>
                <a:cubicBezTo>
                  <a:pt x="481" y="423"/>
                  <a:pt x="481" y="423"/>
                  <a:pt x="481" y="423"/>
                </a:cubicBezTo>
                <a:cubicBezTo>
                  <a:pt x="481" y="423"/>
                  <a:pt x="481" y="423"/>
                  <a:pt x="481" y="423"/>
                </a:cubicBezTo>
                <a:cubicBezTo>
                  <a:pt x="482" y="423"/>
                  <a:pt x="482" y="424"/>
                  <a:pt x="483" y="424"/>
                </a:cubicBezTo>
                <a:cubicBezTo>
                  <a:pt x="483" y="424"/>
                  <a:pt x="484" y="424"/>
                  <a:pt x="484" y="424"/>
                </a:cubicBezTo>
                <a:cubicBezTo>
                  <a:pt x="484" y="424"/>
                  <a:pt x="484" y="424"/>
                  <a:pt x="484" y="425"/>
                </a:cubicBezTo>
                <a:cubicBezTo>
                  <a:pt x="485" y="425"/>
                  <a:pt x="485" y="425"/>
                  <a:pt x="486" y="425"/>
                </a:cubicBezTo>
                <a:cubicBezTo>
                  <a:pt x="487" y="426"/>
                  <a:pt x="488" y="427"/>
                  <a:pt x="489" y="428"/>
                </a:cubicBezTo>
                <a:cubicBezTo>
                  <a:pt x="490" y="429"/>
                  <a:pt x="491" y="430"/>
                  <a:pt x="491" y="431"/>
                </a:cubicBezTo>
                <a:cubicBezTo>
                  <a:pt x="492" y="438"/>
                  <a:pt x="492" y="438"/>
                  <a:pt x="492" y="438"/>
                </a:cubicBezTo>
                <a:cubicBezTo>
                  <a:pt x="493" y="441"/>
                  <a:pt x="493" y="443"/>
                  <a:pt x="494" y="446"/>
                </a:cubicBezTo>
                <a:cubicBezTo>
                  <a:pt x="494" y="446"/>
                  <a:pt x="494" y="446"/>
                  <a:pt x="494" y="446"/>
                </a:cubicBezTo>
                <a:cubicBezTo>
                  <a:pt x="494" y="448"/>
                  <a:pt x="494" y="448"/>
                  <a:pt x="494" y="448"/>
                </a:cubicBezTo>
                <a:cubicBezTo>
                  <a:pt x="494" y="449"/>
                  <a:pt x="494" y="450"/>
                  <a:pt x="494" y="451"/>
                </a:cubicBezTo>
                <a:close/>
                <a:moveTo>
                  <a:pt x="508" y="369"/>
                </a:moveTo>
                <a:cubicBezTo>
                  <a:pt x="507" y="368"/>
                  <a:pt x="505" y="368"/>
                  <a:pt x="505" y="367"/>
                </a:cubicBezTo>
                <a:cubicBezTo>
                  <a:pt x="504" y="366"/>
                  <a:pt x="503" y="365"/>
                  <a:pt x="503" y="365"/>
                </a:cubicBezTo>
                <a:cubicBezTo>
                  <a:pt x="502" y="363"/>
                  <a:pt x="502" y="363"/>
                  <a:pt x="502" y="363"/>
                </a:cubicBezTo>
                <a:cubicBezTo>
                  <a:pt x="502" y="361"/>
                  <a:pt x="501" y="359"/>
                  <a:pt x="500" y="357"/>
                </a:cubicBezTo>
                <a:cubicBezTo>
                  <a:pt x="500" y="356"/>
                  <a:pt x="499" y="355"/>
                  <a:pt x="499" y="353"/>
                </a:cubicBezTo>
                <a:cubicBezTo>
                  <a:pt x="499" y="353"/>
                  <a:pt x="499" y="353"/>
                  <a:pt x="499" y="353"/>
                </a:cubicBezTo>
                <a:cubicBezTo>
                  <a:pt x="499" y="353"/>
                  <a:pt x="499" y="353"/>
                  <a:pt x="499" y="353"/>
                </a:cubicBezTo>
                <a:cubicBezTo>
                  <a:pt x="499" y="352"/>
                  <a:pt x="499" y="352"/>
                  <a:pt x="499" y="352"/>
                </a:cubicBezTo>
                <a:cubicBezTo>
                  <a:pt x="499" y="352"/>
                  <a:pt x="499" y="352"/>
                  <a:pt x="499" y="352"/>
                </a:cubicBezTo>
                <a:cubicBezTo>
                  <a:pt x="499" y="352"/>
                  <a:pt x="499" y="352"/>
                  <a:pt x="499" y="352"/>
                </a:cubicBezTo>
                <a:cubicBezTo>
                  <a:pt x="501" y="348"/>
                  <a:pt x="508" y="348"/>
                  <a:pt x="511" y="348"/>
                </a:cubicBezTo>
                <a:cubicBezTo>
                  <a:pt x="528" y="348"/>
                  <a:pt x="528" y="348"/>
                  <a:pt x="528" y="348"/>
                </a:cubicBezTo>
                <a:cubicBezTo>
                  <a:pt x="529" y="348"/>
                  <a:pt x="531" y="348"/>
                  <a:pt x="532" y="349"/>
                </a:cubicBezTo>
                <a:cubicBezTo>
                  <a:pt x="532" y="349"/>
                  <a:pt x="533" y="349"/>
                  <a:pt x="533" y="349"/>
                </a:cubicBezTo>
                <a:cubicBezTo>
                  <a:pt x="533" y="349"/>
                  <a:pt x="534" y="349"/>
                  <a:pt x="534" y="349"/>
                </a:cubicBezTo>
                <a:cubicBezTo>
                  <a:pt x="534" y="349"/>
                  <a:pt x="534" y="349"/>
                  <a:pt x="534" y="349"/>
                </a:cubicBezTo>
                <a:cubicBezTo>
                  <a:pt x="535" y="349"/>
                  <a:pt x="536" y="350"/>
                  <a:pt x="536" y="350"/>
                </a:cubicBezTo>
                <a:cubicBezTo>
                  <a:pt x="536" y="350"/>
                  <a:pt x="536" y="350"/>
                  <a:pt x="536" y="350"/>
                </a:cubicBezTo>
                <a:cubicBezTo>
                  <a:pt x="536" y="350"/>
                  <a:pt x="536" y="350"/>
                  <a:pt x="536" y="350"/>
                </a:cubicBezTo>
                <a:cubicBezTo>
                  <a:pt x="537" y="350"/>
                  <a:pt x="537" y="350"/>
                  <a:pt x="538" y="350"/>
                </a:cubicBezTo>
                <a:cubicBezTo>
                  <a:pt x="538" y="351"/>
                  <a:pt x="538" y="351"/>
                  <a:pt x="538" y="351"/>
                </a:cubicBezTo>
                <a:cubicBezTo>
                  <a:pt x="538" y="351"/>
                  <a:pt x="538" y="351"/>
                  <a:pt x="539" y="351"/>
                </a:cubicBezTo>
                <a:cubicBezTo>
                  <a:pt x="539" y="351"/>
                  <a:pt x="539" y="351"/>
                  <a:pt x="539" y="351"/>
                </a:cubicBezTo>
                <a:cubicBezTo>
                  <a:pt x="539" y="352"/>
                  <a:pt x="539" y="352"/>
                  <a:pt x="539" y="352"/>
                </a:cubicBezTo>
                <a:cubicBezTo>
                  <a:pt x="540" y="352"/>
                  <a:pt x="541" y="353"/>
                  <a:pt x="541" y="354"/>
                </a:cubicBezTo>
                <a:cubicBezTo>
                  <a:pt x="541" y="354"/>
                  <a:pt x="541" y="354"/>
                  <a:pt x="541" y="354"/>
                </a:cubicBezTo>
                <a:cubicBezTo>
                  <a:pt x="543" y="356"/>
                  <a:pt x="544" y="359"/>
                  <a:pt x="545" y="361"/>
                </a:cubicBezTo>
                <a:cubicBezTo>
                  <a:pt x="545" y="361"/>
                  <a:pt x="545" y="361"/>
                  <a:pt x="545" y="361"/>
                </a:cubicBezTo>
                <a:cubicBezTo>
                  <a:pt x="546" y="363"/>
                  <a:pt x="547" y="364"/>
                  <a:pt x="547" y="365"/>
                </a:cubicBezTo>
                <a:cubicBezTo>
                  <a:pt x="547" y="366"/>
                  <a:pt x="547" y="366"/>
                  <a:pt x="547" y="366"/>
                </a:cubicBezTo>
                <a:cubicBezTo>
                  <a:pt x="547" y="366"/>
                  <a:pt x="547" y="366"/>
                  <a:pt x="547" y="366"/>
                </a:cubicBezTo>
                <a:cubicBezTo>
                  <a:pt x="547" y="368"/>
                  <a:pt x="545" y="369"/>
                  <a:pt x="543" y="370"/>
                </a:cubicBezTo>
                <a:cubicBezTo>
                  <a:pt x="542" y="370"/>
                  <a:pt x="542" y="370"/>
                  <a:pt x="542" y="370"/>
                </a:cubicBezTo>
                <a:cubicBezTo>
                  <a:pt x="542" y="370"/>
                  <a:pt x="542" y="370"/>
                  <a:pt x="542" y="370"/>
                </a:cubicBezTo>
                <a:cubicBezTo>
                  <a:pt x="542" y="370"/>
                  <a:pt x="541" y="370"/>
                  <a:pt x="541" y="371"/>
                </a:cubicBezTo>
                <a:cubicBezTo>
                  <a:pt x="540" y="371"/>
                  <a:pt x="540" y="371"/>
                  <a:pt x="540" y="371"/>
                </a:cubicBezTo>
                <a:cubicBezTo>
                  <a:pt x="540" y="371"/>
                  <a:pt x="539" y="371"/>
                  <a:pt x="539" y="371"/>
                </a:cubicBezTo>
                <a:cubicBezTo>
                  <a:pt x="539" y="371"/>
                  <a:pt x="538" y="371"/>
                  <a:pt x="538" y="371"/>
                </a:cubicBezTo>
                <a:cubicBezTo>
                  <a:pt x="538" y="371"/>
                  <a:pt x="538" y="371"/>
                  <a:pt x="538" y="371"/>
                </a:cubicBezTo>
                <a:cubicBezTo>
                  <a:pt x="538" y="371"/>
                  <a:pt x="538" y="371"/>
                  <a:pt x="538" y="371"/>
                </a:cubicBezTo>
                <a:cubicBezTo>
                  <a:pt x="535" y="371"/>
                  <a:pt x="532" y="371"/>
                  <a:pt x="530" y="371"/>
                </a:cubicBezTo>
                <a:cubicBezTo>
                  <a:pt x="526" y="371"/>
                  <a:pt x="521" y="371"/>
                  <a:pt x="517" y="371"/>
                </a:cubicBezTo>
                <a:cubicBezTo>
                  <a:pt x="514" y="371"/>
                  <a:pt x="511" y="370"/>
                  <a:pt x="508" y="369"/>
                </a:cubicBezTo>
                <a:cubicBezTo>
                  <a:pt x="508" y="369"/>
                  <a:pt x="508" y="369"/>
                  <a:pt x="508" y="369"/>
                </a:cubicBezTo>
                <a:close/>
                <a:moveTo>
                  <a:pt x="519" y="405"/>
                </a:moveTo>
                <a:cubicBezTo>
                  <a:pt x="518" y="404"/>
                  <a:pt x="517" y="403"/>
                  <a:pt x="517" y="402"/>
                </a:cubicBezTo>
                <a:cubicBezTo>
                  <a:pt x="515" y="396"/>
                  <a:pt x="515" y="396"/>
                  <a:pt x="515" y="396"/>
                </a:cubicBezTo>
                <a:cubicBezTo>
                  <a:pt x="514" y="394"/>
                  <a:pt x="513" y="392"/>
                  <a:pt x="512" y="390"/>
                </a:cubicBezTo>
                <a:cubicBezTo>
                  <a:pt x="512" y="390"/>
                  <a:pt x="512" y="390"/>
                  <a:pt x="512" y="390"/>
                </a:cubicBezTo>
                <a:cubicBezTo>
                  <a:pt x="512" y="389"/>
                  <a:pt x="512" y="389"/>
                  <a:pt x="512" y="389"/>
                </a:cubicBezTo>
                <a:cubicBezTo>
                  <a:pt x="512" y="388"/>
                  <a:pt x="512" y="387"/>
                  <a:pt x="512" y="386"/>
                </a:cubicBezTo>
                <a:cubicBezTo>
                  <a:pt x="512" y="386"/>
                  <a:pt x="513" y="385"/>
                  <a:pt x="513" y="385"/>
                </a:cubicBezTo>
                <a:cubicBezTo>
                  <a:pt x="513" y="385"/>
                  <a:pt x="513" y="385"/>
                  <a:pt x="514" y="385"/>
                </a:cubicBezTo>
                <a:cubicBezTo>
                  <a:pt x="514" y="384"/>
                  <a:pt x="514" y="384"/>
                  <a:pt x="514" y="384"/>
                </a:cubicBezTo>
                <a:cubicBezTo>
                  <a:pt x="515" y="384"/>
                  <a:pt x="516" y="383"/>
                  <a:pt x="517" y="383"/>
                </a:cubicBezTo>
                <a:cubicBezTo>
                  <a:pt x="518" y="383"/>
                  <a:pt x="519" y="383"/>
                  <a:pt x="520" y="382"/>
                </a:cubicBezTo>
                <a:cubicBezTo>
                  <a:pt x="525" y="382"/>
                  <a:pt x="530" y="382"/>
                  <a:pt x="532" y="382"/>
                </a:cubicBezTo>
                <a:cubicBezTo>
                  <a:pt x="540" y="382"/>
                  <a:pt x="554" y="381"/>
                  <a:pt x="559" y="389"/>
                </a:cubicBezTo>
                <a:cubicBezTo>
                  <a:pt x="559" y="389"/>
                  <a:pt x="559" y="389"/>
                  <a:pt x="559" y="389"/>
                </a:cubicBezTo>
                <a:cubicBezTo>
                  <a:pt x="559" y="389"/>
                  <a:pt x="559" y="389"/>
                  <a:pt x="559" y="389"/>
                </a:cubicBezTo>
                <a:cubicBezTo>
                  <a:pt x="559" y="389"/>
                  <a:pt x="559" y="389"/>
                  <a:pt x="559" y="389"/>
                </a:cubicBezTo>
                <a:cubicBezTo>
                  <a:pt x="561" y="393"/>
                  <a:pt x="562" y="396"/>
                  <a:pt x="564" y="400"/>
                </a:cubicBezTo>
                <a:cubicBezTo>
                  <a:pt x="565" y="401"/>
                  <a:pt x="565" y="402"/>
                  <a:pt x="566" y="403"/>
                </a:cubicBezTo>
                <a:cubicBezTo>
                  <a:pt x="566" y="403"/>
                  <a:pt x="566" y="403"/>
                  <a:pt x="566" y="403"/>
                </a:cubicBezTo>
                <a:cubicBezTo>
                  <a:pt x="566" y="404"/>
                  <a:pt x="566" y="404"/>
                  <a:pt x="566" y="404"/>
                </a:cubicBezTo>
                <a:cubicBezTo>
                  <a:pt x="566" y="404"/>
                  <a:pt x="566" y="405"/>
                  <a:pt x="566" y="405"/>
                </a:cubicBezTo>
                <a:cubicBezTo>
                  <a:pt x="566" y="405"/>
                  <a:pt x="566" y="405"/>
                  <a:pt x="566" y="405"/>
                </a:cubicBezTo>
                <a:cubicBezTo>
                  <a:pt x="566" y="405"/>
                  <a:pt x="566" y="405"/>
                  <a:pt x="566" y="405"/>
                </a:cubicBezTo>
                <a:cubicBezTo>
                  <a:pt x="566" y="406"/>
                  <a:pt x="565" y="406"/>
                  <a:pt x="565" y="406"/>
                </a:cubicBezTo>
                <a:cubicBezTo>
                  <a:pt x="565" y="406"/>
                  <a:pt x="565" y="406"/>
                  <a:pt x="565" y="406"/>
                </a:cubicBezTo>
                <a:cubicBezTo>
                  <a:pt x="565" y="407"/>
                  <a:pt x="565" y="407"/>
                  <a:pt x="564" y="407"/>
                </a:cubicBezTo>
                <a:cubicBezTo>
                  <a:pt x="564" y="407"/>
                  <a:pt x="564" y="407"/>
                  <a:pt x="564" y="407"/>
                </a:cubicBezTo>
                <a:cubicBezTo>
                  <a:pt x="564" y="408"/>
                  <a:pt x="564" y="408"/>
                  <a:pt x="564" y="408"/>
                </a:cubicBezTo>
                <a:cubicBezTo>
                  <a:pt x="564" y="408"/>
                  <a:pt x="563" y="408"/>
                  <a:pt x="563" y="408"/>
                </a:cubicBezTo>
                <a:cubicBezTo>
                  <a:pt x="563" y="408"/>
                  <a:pt x="562" y="409"/>
                  <a:pt x="561" y="409"/>
                </a:cubicBezTo>
                <a:cubicBezTo>
                  <a:pt x="561" y="409"/>
                  <a:pt x="561" y="409"/>
                  <a:pt x="560" y="409"/>
                </a:cubicBezTo>
                <a:cubicBezTo>
                  <a:pt x="560" y="409"/>
                  <a:pt x="559" y="409"/>
                  <a:pt x="559" y="410"/>
                </a:cubicBezTo>
                <a:cubicBezTo>
                  <a:pt x="559" y="410"/>
                  <a:pt x="559" y="410"/>
                  <a:pt x="559" y="410"/>
                </a:cubicBezTo>
                <a:cubicBezTo>
                  <a:pt x="558" y="410"/>
                  <a:pt x="558" y="410"/>
                  <a:pt x="558" y="410"/>
                </a:cubicBezTo>
                <a:cubicBezTo>
                  <a:pt x="550" y="410"/>
                  <a:pt x="541" y="410"/>
                  <a:pt x="532" y="410"/>
                </a:cubicBezTo>
                <a:cubicBezTo>
                  <a:pt x="532" y="410"/>
                  <a:pt x="531" y="410"/>
                  <a:pt x="530" y="410"/>
                </a:cubicBezTo>
                <a:cubicBezTo>
                  <a:pt x="530" y="410"/>
                  <a:pt x="530" y="410"/>
                  <a:pt x="530" y="410"/>
                </a:cubicBezTo>
                <a:cubicBezTo>
                  <a:pt x="527" y="409"/>
                  <a:pt x="524" y="408"/>
                  <a:pt x="521" y="406"/>
                </a:cubicBezTo>
                <a:cubicBezTo>
                  <a:pt x="520" y="406"/>
                  <a:pt x="520" y="406"/>
                  <a:pt x="519" y="405"/>
                </a:cubicBezTo>
                <a:close/>
                <a:moveTo>
                  <a:pt x="589" y="451"/>
                </a:moveTo>
                <a:cubicBezTo>
                  <a:pt x="589" y="452"/>
                  <a:pt x="588" y="452"/>
                  <a:pt x="588" y="452"/>
                </a:cubicBezTo>
                <a:cubicBezTo>
                  <a:pt x="588" y="452"/>
                  <a:pt x="588" y="452"/>
                  <a:pt x="588" y="453"/>
                </a:cubicBezTo>
                <a:cubicBezTo>
                  <a:pt x="588" y="453"/>
                  <a:pt x="588" y="453"/>
                  <a:pt x="588" y="453"/>
                </a:cubicBezTo>
                <a:cubicBezTo>
                  <a:pt x="588" y="453"/>
                  <a:pt x="588" y="453"/>
                  <a:pt x="588" y="454"/>
                </a:cubicBezTo>
                <a:cubicBezTo>
                  <a:pt x="588" y="454"/>
                  <a:pt x="588" y="454"/>
                  <a:pt x="587" y="454"/>
                </a:cubicBezTo>
                <a:cubicBezTo>
                  <a:pt x="587" y="454"/>
                  <a:pt x="587" y="454"/>
                  <a:pt x="587" y="454"/>
                </a:cubicBezTo>
                <a:cubicBezTo>
                  <a:pt x="587" y="454"/>
                  <a:pt x="587" y="454"/>
                  <a:pt x="587" y="455"/>
                </a:cubicBezTo>
                <a:cubicBezTo>
                  <a:pt x="585" y="456"/>
                  <a:pt x="583" y="457"/>
                  <a:pt x="581" y="457"/>
                </a:cubicBezTo>
                <a:cubicBezTo>
                  <a:pt x="581" y="457"/>
                  <a:pt x="581" y="457"/>
                  <a:pt x="581" y="457"/>
                </a:cubicBezTo>
                <a:cubicBezTo>
                  <a:pt x="580" y="457"/>
                  <a:pt x="579" y="457"/>
                  <a:pt x="578" y="457"/>
                </a:cubicBezTo>
                <a:cubicBezTo>
                  <a:pt x="578" y="457"/>
                  <a:pt x="578" y="457"/>
                  <a:pt x="578" y="457"/>
                </a:cubicBezTo>
                <a:cubicBezTo>
                  <a:pt x="577" y="457"/>
                  <a:pt x="577" y="457"/>
                  <a:pt x="577" y="457"/>
                </a:cubicBezTo>
                <a:cubicBezTo>
                  <a:pt x="577" y="457"/>
                  <a:pt x="576" y="457"/>
                  <a:pt x="575" y="457"/>
                </a:cubicBezTo>
                <a:cubicBezTo>
                  <a:pt x="552" y="457"/>
                  <a:pt x="552" y="457"/>
                  <a:pt x="552" y="457"/>
                </a:cubicBezTo>
                <a:cubicBezTo>
                  <a:pt x="551" y="457"/>
                  <a:pt x="550" y="457"/>
                  <a:pt x="549" y="457"/>
                </a:cubicBezTo>
                <a:cubicBezTo>
                  <a:pt x="549" y="457"/>
                  <a:pt x="549" y="457"/>
                  <a:pt x="548" y="457"/>
                </a:cubicBezTo>
                <a:cubicBezTo>
                  <a:pt x="543" y="456"/>
                  <a:pt x="538" y="454"/>
                  <a:pt x="535" y="450"/>
                </a:cubicBezTo>
                <a:cubicBezTo>
                  <a:pt x="534" y="449"/>
                  <a:pt x="534" y="449"/>
                  <a:pt x="534" y="448"/>
                </a:cubicBezTo>
                <a:cubicBezTo>
                  <a:pt x="534" y="448"/>
                  <a:pt x="534" y="448"/>
                  <a:pt x="534" y="448"/>
                </a:cubicBezTo>
                <a:cubicBezTo>
                  <a:pt x="534" y="448"/>
                  <a:pt x="534" y="448"/>
                  <a:pt x="534" y="448"/>
                </a:cubicBezTo>
                <a:cubicBezTo>
                  <a:pt x="533" y="444"/>
                  <a:pt x="531" y="441"/>
                  <a:pt x="530" y="438"/>
                </a:cubicBezTo>
                <a:cubicBezTo>
                  <a:pt x="530" y="436"/>
                  <a:pt x="528" y="434"/>
                  <a:pt x="528" y="432"/>
                </a:cubicBezTo>
                <a:cubicBezTo>
                  <a:pt x="528" y="432"/>
                  <a:pt x="528" y="432"/>
                  <a:pt x="528" y="432"/>
                </a:cubicBezTo>
                <a:cubicBezTo>
                  <a:pt x="528" y="431"/>
                  <a:pt x="528" y="431"/>
                  <a:pt x="528" y="431"/>
                </a:cubicBezTo>
                <a:cubicBezTo>
                  <a:pt x="528" y="431"/>
                  <a:pt x="528" y="431"/>
                  <a:pt x="528" y="431"/>
                </a:cubicBezTo>
                <a:cubicBezTo>
                  <a:pt x="528" y="430"/>
                  <a:pt x="528" y="429"/>
                  <a:pt x="528" y="428"/>
                </a:cubicBezTo>
                <a:cubicBezTo>
                  <a:pt x="528" y="428"/>
                  <a:pt x="528" y="427"/>
                  <a:pt x="528" y="427"/>
                </a:cubicBezTo>
                <a:cubicBezTo>
                  <a:pt x="528" y="427"/>
                  <a:pt x="528" y="427"/>
                  <a:pt x="528" y="427"/>
                </a:cubicBezTo>
                <a:cubicBezTo>
                  <a:pt x="530" y="425"/>
                  <a:pt x="532" y="424"/>
                  <a:pt x="535" y="423"/>
                </a:cubicBezTo>
                <a:cubicBezTo>
                  <a:pt x="535" y="423"/>
                  <a:pt x="535" y="423"/>
                  <a:pt x="536" y="423"/>
                </a:cubicBezTo>
                <a:cubicBezTo>
                  <a:pt x="536" y="423"/>
                  <a:pt x="537" y="423"/>
                  <a:pt x="538" y="423"/>
                </a:cubicBezTo>
                <a:cubicBezTo>
                  <a:pt x="538" y="423"/>
                  <a:pt x="538" y="423"/>
                  <a:pt x="538" y="423"/>
                </a:cubicBezTo>
                <a:cubicBezTo>
                  <a:pt x="540" y="423"/>
                  <a:pt x="540" y="423"/>
                  <a:pt x="540" y="423"/>
                </a:cubicBezTo>
                <a:cubicBezTo>
                  <a:pt x="540" y="423"/>
                  <a:pt x="540" y="423"/>
                  <a:pt x="541" y="423"/>
                </a:cubicBezTo>
                <a:cubicBezTo>
                  <a:pt x="548" y="423"/>
                  <a:pt x="555" y="423"/>
                  <a:pt x="563" y="423"/>
                </a:cubicBezTo>
                <a:cubicBezTo>
                  <a:pt x="563" y="423"/>
                  <a:pt x="563" y="423"/>
                  <a:pt x="563" y="423"/>
                </a:cubicBezTo>
                <a:cubicBezTo>
                  <a:pt x="563" y="423"/>
                  <a:pt x="563" y="423"/>
                  <a:pt x="563" y="423"/>
                </a:cubicBezTo>
                <a:cubicBezTo>
                  <a:pt x="563" y="423"/>
                  <a:pt x="564" y="423"/>
                  <a:pt x="565" y="423"/>
                </a:cubicBezTo>
                <a:cubicBezTo>
                  <a:pt x="565" y="423"/>
                  <a:pt x="565" y="423"/>
                  <a:pt x="565" y="423"/>
                </a:cubicBezTo>
                <a:cubicBezTo>
                  <a:pt x="570" y="424"/>
                  <a:pt x="576" y="426"/>
                  <a:pt x="579" y="430"/>
                </a:cubicBezTo>
                <a:cubicBezTo>
                  <a:pt x="579" y="430"/>
                  <a:pt x="579" y="431"/>
                  <a:pt x="580" y="431"/>
                </a:cubicBezTo>
                <a:cubicBezTo>
                  <a:pt x="581" y="433"/>
                  <a:pt x="581" y="433"/>
                  <a:pt x="581" y="433"/>
                </a:cubicBezTo>
                <a:cubicBezTo>
                  <a:pt x="582" y="436"/>
                  <a:pt x="584" y="439"/>
                  <a:pt x="585" y="442"/>
                </a:cubicBezTo>
                <a:cubicBezTo>
                  <a:pt x="586" y="443"/>
                  <a:pt x="588" y="446"/>
                  <a:pt x="588" y="448"/>
                </a:cubicBezTo>
                <a:cubicBezTo>
                  <a:pt x="589" y="449"/>
                  <a:pt x="589" y="450"/>
                  <a:pt x="589" y="451"/>
                </a:cubicBezTo>
                <a:close/>
                <a:moveTo>
                  <a:pt x="594" y="406"/>
                </a:moveTo>
                <a:cubicBezTo>
                  <a:pt x="593" y="406"/>
                  <a:pt x="593" y="405"/>
                  <a:pt x="592" y="405"/>
                </a:cubicBezTo>
                <a:cubicBezTo>
                  <a:pt x="591" y="404"/>
                  <a:pt x="590" y="403"/>
                  <a:pt x="590" y="402"/>
                </a:cubicBezTo>
                <a:cubicBezTo>
                  <a:pt x="589" y="401"/>
                  <a:pt x="589" y="401"/>
                  <a:pt x="589" y="401"/>
                </a:cubicBezTo>
                <a:cubicBezTo>
                  <a:pt x="589" y="401"/>
                  <a:pt x="589" y="401"/>
                  <a:pt x="589" y="401"/>
                </a:cubicBezTo>
                <a:cubicBezTo>
                  <a:pt x="587" y="398"/>
                  <a:pt x="585" y="394"/>
                  <a:pt x="583" y="390"/>
                </a:cubicBezTo>
                <a:cubicBezTo>
                  <a:pt x="583" y="390"/>
                  <a:pt x="583" y="390"/>
                  <a:pt x="583" y="390"/>
                </a:cubicBezTo>
                <a:cubicBezTo>
                  <a:pt x="582" y="389"/>
                  <a:pt x="582" y="389"/>
                  <a:pt x="582" y="389"/>
                </a:cubicBezTo>
                <a:cubicBezTo>
                  <a:pt x="582" y="388"/>
                  <a:pt x="582" y="387"/>
                  <a:pt x="582" y="386"/>
                </a:cubicBezTo>
                <a:cubicBezTo>
                  <a:pt x="582" y="385"/>
                  <a:pt x="582" y="385"/>
                  <a:pt x="583" y="384"/>
                </a:cubicBezTo>
                <a:cubicBezTo>
                  <a:pt x="584" y="383"/>
                  <a:pt x="585" y="383"/>
                  <a:pt x="586" y="383"/>
                </a:cubicBezTo>
                <a:cubicBezTo>
                  <a:pt x="588" y="382"/>
                  <a:pt x="589" y="382"/>
                  <a:pt x="591" y="382"/>
                </a:cubicBezTo>
                <a:cubicBezTo>
                  <a:pt x="591" y="382"/>
                  <a:pt x="591" y="382"/>
                  <a:pt x="591" y="382"/>
                </a:cubicBezTo>
                <a:cubicBezTo>
                  <a:pt x="594" y="382"/>
                  <a:pt x="598" y="382"/>
                  <a:pt x="600" y="382"/>
                </a:cubicBezTo>
                <a:cubicBezTo>
                  <a:pt x="609" y="382"/>
                  <a:pt x="623" y="380"/>
                  <a:pt x="629" y="389"/>
                </a:cubicBezTo>
                <a:cubicBezTo>
                  <a:pt x="631" y="392"/>
                  <a:pt x="633" y="394"/>
                  <a:pt x="635" y="397"/>
                </a:cubicBezTo>
                <a:cubicBezTo>
                  <a:pt x="636" y="399"/>
                  <a:pt x="637" y="401"/>
                  <a:pt x="638" y="402"/>
                </a:cubicBezTo>
                <a:cubicBezTo>
                  <a:pt x="639" y="403"/>
                  <a:pt x="639" y="404"/>
                  <a:pt x="639" y="405"/>
                </a:cubicBezTo>
                <a:cubicBezTo>
                  <a:pt x="639" y="405"/>
                  <a:pt x="639" y="406"/>
                  <a:pt x="639" y="406"/>
                </a:cubicBezTo>
                <a:cubicBezTo>
                  <a:pt x="639" y="407"/>
                  <a:pt x="638" y="407"/>
                  <a:pt x="638" y="407"/>
                </a:cubicBezTo>
                <a:cubicBezTo>
                  <a:pt x="638" y="407"/>
                  <a:pt x="638" y="407"/>
                  <a:pt x="638" y="407"/>
                </a:cubicBezTo>
                <a:cubicBezTo>
                  <a:pt x="638" y="407"/>
                  <a:pt x="638" y="407"/>
                  <a:pt x="638" y="407"/>
                </a:cubicBezTo>
                <a:cubicBezTo>
                  <a:pt x="638" y="408"/>
                  <a:pt x="638" y="408"/>
                  <a:pt x="637" y="408"/>
                </a:cubicBezTo>
                <a:cubicBezTo>
                  <a:pt x="637" y="408"/>
                  <a:pt x="637" y="408"/>
                  <a:pt x="637" y="408"/>
                </a:cubicBezTo>
                <a:cubicBezTo>
                  <a:pt x="637" y="408"/>
                  <a:pt x="637" y="408"/>
                  <a:pt x="636" y="408"/>
                </a:cubicBezTo>
                <a:cubicBezTo>
                  <a:pt x="636" y="408"/>
                  <a:pt x="635" y="409"/>
                  <a:pt x="635" y="409"/>
                </a:cubicBezTo>
                <a:cubicBezTo>
                  <a:pt x="635" y="409"/>
                  <a:pt x="635" y="409"/>
                  <a:pt x="635" y="409"/>
                </a:cubicBezTo>
                <a:cubicBezTo>
                  <a:pt x="635" y="409"/>
                  <a:pt x="635" y="409"/>
                  <a:pt x="635" y="409"/>
                </a:cubicBezTo>
                <a:cubicBezTo>
                  <a:pt x="631" y="410"/>
                  <a:pt x="625" y="410"/>
                  <a:pt x="621" y="410"/>
                </a:cubicBezTo>
                <a:cubicBezTo>
                  <a:pt x="616" y="410"/>
                  <a:pt x="611" y="410"/>
                  <a:pt x="607" y="410"/>
                </a:cubicBezTo>
                <a:cubicBezTo>
                  <a:pt x="602" y="410"/>
                  <a:pt x="598" y="408"/>
                  <a:pt x="594" y="406"/>
                </a:cubicBezTo>
                <a:close/>
                <a:moveTo>
                  <a:pt x="670" y="454"/>
                </a:moveTo>
                <a:cubicBezTo>
                  <a:pt x="670" y="454"/>
                  <a:pt x="670" y="454"/>
                  <a:pt x="670" y="454"/>
                </a:cubicBezTo>
                <a:cubicBezTo>
                  <a:pt x="669" y="455"/>
                  <a:pt x="668" y="456"/>
                  <a:pt x="666" y="456"/>
                </a:cubicBezTo>
                <a:cubicBezTo>
                  <a:pt x="665" y="457"/>
                  <a:pt x="664" y="457"/>
                  <a:pt x="662" y="457"/>
                </a:cubicBezTo>
                <a:cubicBezTo>
                  <a:pt x="660" y="457"/>
                  <a:pt x="660" y="457"/>
                  <a:pt x="660" y="457"/>
                </a:cubicBezTo>
                <a:cubicBezTo>
                  <a:pt x="660" y="457"/>
                  <a:pt x="660" y="457"/>
                  <a:pt x="660" y="457"/>
                </a:cubicBezTo>
                <a:cubicBezTo>
                  <a:pt x="651" y="457"/>
                  <a:pt x="643" y="457"/>
                  <a:pt x="635" y="457"/>
                </a:cubicBezTo>
                <a:cubicBezTo>
                  <a:pt x="634" y="457"/>
                  <a:pt x="633" y="457"/>
                  <a:pt x="632" y="457"/>
                </a:cubicBezTo>
                <a:cubicBezTo>
                  <a:pt x="632" y="457"/>
                  <a:pt x="632" y="457"/>
                  <a:pt x="632" y="457"/>
                </a:cubicBezTo>
                <a:cubicBezTo>
                  <a:pt x="626" y="456"/>
                  <a:pt x="620" y="454"/>
                  <a:pt x="616" y="449"/>
                </a:cubicBezTo>
                <a:cubicBezTo>
                  <a:pt x="616" y="449"/>
                  <a:pt x="616" y="448"/>
                  <a:pt x="615" y="448"/>
                </a:cubicBezTo>
                <a:cubicBezTo>
                  <a:pt x="615" y="448"/>
                  <a:pt x="615" y="448"/>
                  <a:pt x="615" y="448"/>
                </a:cubicBezTo>
                <a:cubicBezTo>
                  <a:pt x="615" y="448"/>
                  <a:pt x="615" y="448"/>
                  <a:pt x="615" y="448"/>
                </a:cubicBezTo>
                <a:cubicBezTo>
                  <a:pt x="614" y="445"/>
                  <a:pt x="612" y="441"/>
                  <a:pt x="610" y="438"/>
                </a:cubicBezTo>
                <a:cubicBezTo>
                  <a:pt x="609" y="436"/>
                  <a:pt x="606" y="433"/>
                  <a:pt x="606" y="430"/>
                </a:cubicBezTo>
                <a:cubicBezTo>
                  <a:pt x="606" y="430"/>
                  <a:pt x="606" y="430"/>
                  <a:pt x="606" y="430"/>
                </a:cubicBezTo>
                <a:cubicBezTo>
                  <a:pt x="605" y="429"/>
                  <a:pt x="605" y="429"/>
                  <a:pt x="605" y="429"/>
                </a:cubicBezTo>
                <a:cubicBezTo>
                  <a:pt x="605" y="426"/>
                  <a:pt x="607" y="425"/>
                  <a:pt x="610" y="424"/>
                </a:cubicBezTo>
                <a:cubicBezTo>
                  <a:pt x="610" y="424"/>
                  <a:pt x="610" y="424"/>
                  <a:pt x="610" y="424"/>
                </a:cubicBezTo>
                <a:cubicBezTo>
                  <a:pt x="610" y="424"/>
                  <a:pt x="610" y="424"/>
                  <a:pt x="610" y="424"/>
                </a:cubicBezTo>
                <a:cubicBezTo>
                  <a:pt x="610" y="424"/>
                  <a:pt x="610" y="424"/>
                  <a:pt x="611" y="423"/>
                </a:cubicBezTo>
                <a:cubicBezTo>
                  <a:pt x="612" y="423"/>
                  <a:pt x="613" y="423"/>
                  <a:pt x="615" y="423"/>
                </a:cubicBezTo>
                <a:cubicBezTo>
                  <a:pt x="631" y="423"/>
                  <a:pt x="631" y="423"/>
                  <a:pt x="631" y="423"/>
                </a:cubicBezTo>
                <a:cubicBezTo>
                  <a:pt x="634" y="423"/>
                  <a:pt x="637" y="423"/>
                  <a:pt x="639" y="423"/>
                </a:cubicBezTo>
                <a:cubicBezTo>
                  <a:pt x="639" y="423"/>
                  <a:pt x="639" y="423"/>
                  <a:pt x="639" y="423"/>
                </a:cubicBezTo>
                <a:cubicBezTo>
                  <a:pt x="639" y="423"/>
                  <a:pt x="639" y="423"/>
                  <a:pt x="640" y="423"/>
                </a:cubicBezTo>
                <a:cubicBezTo>
                  <a:pt x="640" y="423"/>
                  <a:pt x="641" y="423"/>
                  <a:pt x="642" y="423"/>
                </a:cubicBezTo>
                <a:cubicBezTo>
                  <a:pt x="642" y="423"/>
                  <a:pt x="642" y="423"/>
                  <a:pt x="642" y="423"/>
                </a:cubicBezTo>
                <a:cubicBezTo>
                  <a:pt x="647" y="424"/>
                  <a:pt x="653" y="426"/>
                  <a:pt x="656" y="429"/>
                </a:cubicBezTo>
                <a:cubicBezTo>
                  <a:pt x="657" y="429"/>
                  <a:pt x="657" y="430"/>
                  <a:pt x="657" y="430"/>
                </a:cubicBezTo>
                <a:cubicBezTo>
                  <a:pt x="657" y="430"/>
                  <a:pt x="657" y="430"/>
                  <a:pt x="657" y="431"/>
                </a:cubicBezTo>
                <a:cubicBezTo>
                  <a:pt x="658" y="431"/>
                  <a:pt x="658" y="431"/>
                  <a:pt x="658" y="431"/>
                </a:cubicBezTo>
                <a:cubicBezTo>
                  <a:pt x="658" y="431"/>
                  <a:pt x="658" y="431"/>
                  <a:pt x="658" y="431"/>
                </a:cubicBezTo>
                <a:cubicBezTo>
                  <a:pt x="659" y="432"/>
                  <a:pt x="659" y="432"/>
                  <a:pt x="659" y="432"/>
                </a:cubicBezTo>
                <a:cubicBezTo>
                  <a:pt x="660" y="434"/>
                  <a:pt x="662" y="436"/>
                  <a:pt x="663" y="439"/>
                </a:cubicBezTo>
                <a:cubicBezTo>
                  <a:pt x="663" y="439"/>
                  <a:pt x="663" y="439"/>
                  <a:pt x="663" y="439"/>
                </a:cubicBezTo>
                <a:cubicBezTo>
                  <a:pt x="665" y="442"/>
                  <a:pt x="668" y="445"/>
                  <a:pt x="670" y="449"/>
                </a:cubicBezTo>
                <a:cubicBezTo>
                  <a:pt x="670" y="449"/>
                  <a:pt x="670" y="449"/>
                  <a:pt x="670" y="449"/>
                </a:cubicBezTo>
                <a:cubicBezTo>
                  <a:pt x="670" y="449"/>
                  <a:pt x="670" y="449"/>
                  <a:pt x="670" y="449"/>
                </a:cubicBezTo>
                <a:cubicBezTo>
                  <a:pt x="671" y="451"/>
                  <a:pt x="671" y="453"/>
                  <a:pt x="670" y="454"/>
                </a:cubicBezTo>
                <a:close/>
                <a:moveTo>
                  <a:pt x="729" y="79"/>
                </a:moveTo>
                <a:cubicBezTo>
                  <a:pt x="753" y="103"/>
                  <a:pt x="766" y="136"/>
                  <a:pt x="766" y="170"/>
                </a:cubicBezTo>
                <a:cubicBezTo>
                  <a:pt x="766" y="204"/>
                  <a:pt x="753" y="237"/>
                  <a:pt x="729" y="261"/>
                </a:cubicBezTo>
                <a:cubicBezTo>
                  <a:pt x="757" y="248"/>
                  <a:pt x="782" y="212"/>
                  <a:pt x="782" y="170"/>
                </a:cubicBezTo>
                <a:cubicBezTo>
                  <a:pt x="782" y="127"/>
                  <a:pt x="757" y="92"/>
                  <a:pt x="729" y="79"/>
                </a:cubicBezTo>
                <a:close/>
                <a:moveTo>
                  <a:pt x="53" y="79"/>
                </a:moveTo>
                <a:cubicBezTo>
                  <a:pt x="26" y="92"/>
                  <a:pt x="0" y="127"/>
                  <a:pt x="0" y="170"/>
                </a:cubicBezTo>
                <a:cubicBezTo>
                  <a:pt x="0" y="212"/>
                  <a:pt x="26" y="248"/>
                  <a:pt x="53" y="261"/>
                </a:cubicBezTo>
                <a:cubicBezTo>
                  <a:pt x="30" y="237"/>
                  <a:pt x="16" y="204"/>
                  <a:pt x="16" y="170"/>
                </a:cubicBezTo>
                <a:cubicBezTo>
                  <a:pt x="16" y="136"/>
                  <a:pt x="30" y="103"/>
                  <a:pt x="53" y="79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1507" name="Freeform 10"/>
          <p:cNvSpPr>
            <a:spLocks noEditPoints="1"/>
          </p:cNvSpPr>
          <p:nvPr/>
        </p:nvSpPr>
        <p:spPr>
          <a:xfrm>
            <a:off x="1143000" y="4429125"/>
            <a:ext cx="828675" cy="392113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pathLst>
              <a:path w="782" h="493">
                <a:moveTo>
                  <a:pt x="111" y="206"/>
                </a:moveTo>
                <a:cubicBezTo>
                  <a:pt x="91" y="187"/>
                  <a:pt x="91" y="152"/>
                  <a:pt x="111" y="134"/>
                </a:cubicBezTo>
                <a:cubicBezTo>
                  <a:pt x="97" y="136"/>
                  <a:pt x="84" y="151"/>
                  <a:pt x="84" y="170"/>
                </a:cubicBezTo>
                <a:cubicBezTo>
                  <a:pt x="84" y="188"/>
                  <a:pt x="97" y="203"/>
                  <a:pt x="111" y="206"/>
                </a:cubicBezTo>
                <a:close/>
                <a:moveTo>
                  <a:pt x="698" y="170"/>
                </a:moveTo>
                <a:cubicBezTo>
                  <a:pt x="698" y="151"/>
                  <a:pt x="685" y="136"/>
                  <a:pt x="671" y="134"/>
                </a:cubicBezTo>
                <a:cubicBezTo>
                  <a:pt x="691" y="152"/>
                  <a:pt x="691" y="187"/>
                  <a:pt x="671" y="206"/>
                </a:cubicBezTo>
                <a:cubicBezTo>
                  <a:pt x="685" y="203"/>
                  <a:pt x="698" y="188"/>
                  <a:pt x="698" y="170"/>
                </a:cubicBezTo>
                <a:close/>
                <a:moveTo>
                  <a:pt x="696" y="232"/>
                </a:moveTo>
                <a:cubicBezTo>
                  <a:pt x="716" y="224"/>
                  <a:pt x="737" y="200"/>
                  <a:pt x="737" y="170"/>
                </a:cubicBezTo>
                <a:cubicBezTo>
                  <a:pt x="737" y="139"/>
                  <a:pt x="716" y="115"/>
                  <a:pt x="696" y="108"/>
                </a:cubicBezTo>
                <a:cubicBezTo>
                  <a:pt x="712" y="124"/>
                  <a:pt x="723" y="147"/>
                  <a:pt x="723" y="170"/>
                </a:cubicBezTo>
                <a:cubicBezTo>
                  <a:pt x="723" y="193"/>
                  <a:pt x="712" y="215"/>
                  <a:pt x="696" y="232"/>
                </a:cubicBezTo>
                <a:close/>
                <a:moveTo>
                  <a:pt x="87" y="232"/>
                </a:moveTo>
                <a:cubicBezTo>
                  <a:pt x="70" y="215"/>
                  <a:pt x="59" y="193"/>
                  <a:pt x="59" y="170"/>
                </a:cubicBezTo>
                <a:cubicBezTo>
                  <a:pt x="59" y="147"/>
                  <a:pt x="70" y="124"/>
                  <a:pt x="87" y="108"/>
                </a:cubicBezTo>
                <a:cubicBezTo>
                  <a:pt x="66" y="115"/>
                  <a:pt x="45" y="139"/>
                  <a:pt x="46" y="170"/>
                </a:cubicBezTo>
                <a:cubicBezTo>
                  <a:pt x="45" y="200"/>
                  <a:pt x="66" y="224"/>
                  <a:pt x="87" y="232"/>
                </a:cubicBezTo>
                <a:close/>
                <a:moveTo>
                  <a:pt x="714" y="448"/>
                </a:moveTo>
                <a:cubicBezTo>
                  <a:pt x="706" y="438"/>
                  <a:pt x="697" y="428"/>
                  <a:pt x="689" y="419"/>
                </a:cubicBezTo>
                <a:cubicBezTo>
                  <a:pt x="671" y="397"/>
                  <a:pt x="653" y="376"/>
                  <a:pt x="635" y="355"/>
                </a:cubicBezTo>
                <a:cubicBezTo>
                  <a:pt x="634" y="354"/>
                  <a:pt x="633" y="353"/>
                  <a:pt x="632" y="352"/>
                </a:cubicBezTo>
                <a:cubicBezTo>
                  <a:pt x="629" y="347"/>
                  <a:pt x="623" y="345"/>
                  <a:pt x="617" y="343"/>
                </a:cubicBezTo>
                <a:cubicBezTo>
                  <a:pt x="612" y="341"/>
                  <a:pt x="606" y="339"/>
                  <a:pt x="599" y="339"/>
                </a:cubicBezTo>
                <a:cubicBezTo>
                  <a:pt x="621" y="333"/>
                  <a:pt x="637" y="314"/>
                  <a:pt x="637" y="291"/>
                </a:cubicBezTo>
                <a:cubicBezTo>
                  <a:pt x="637" y="50"/>
                  <a:pt x="637" y="50"/>
                  <a:pt x="637" y="50"/>
                </a:cubicBezTo>
                <a:cubicBezTo>
                  <a:pt x="637" y="22"/>
                  <a:pt x="614" y="0"/>
                  <a:pt x="587" y="0"/>
                </a:cubicBezTo>
                <a:cubicBezTo>
                  <a:pt x="195" y="0"/>
                  <a:pt x="195" y="0"/>
                  <a:pt x="195" y="0"/>
                </a:cubicBezTo>
                <a:cubicBezTo>
                  <a:pt x="168" y="0"/>
                  <a:pt x="145" y="22"/>
                  <a:pt x="145" y="50"/>
                </a:cubicBezTo>
                <a:cubicBezTo>
                  <a:pt x="145" y="291"/>
                  <a:pt x="145" y="291"/>
                  <a:pt x="145" y="291"/>
                </a:cubicBezTo>
                <a:cubicBezTo>
                  <a:pt x="145" y="314"/>
                  <a:pt x="161" y="334"/>
                  <a:pt x="183" y="339"/>
                </a:cubicBezTo>
                <a:cubicBezTo>
                  <a:pt x="171" y="340"/>
                  <a:pt x="157" y="344"/>
                  <a:pt x="149" y="354"/>
                </a:cubicBezTo>
                <a:cubicBezTo>
                  <a:pt x="143" y="361"/>
                  <a:pt x="136" y="369"/>
                  <a:pt x="130" y="377"/>
                </a:cubicBezTo>
                <a:cubicBezTo>
                  <a:pt x="111" y="399"/>
                  <a:pt x="91" y="422"/>
                  <a:pt x="72" y="446"/>
                </a:cubicBezTo>
                <a:cubicBezTo>
                  <a:pt x="67" y="451"/>
                  <a:pt x="58" y="459"/>
                  <a:pt x="58" y="467"/>
                </a:cubicBezTo>
                <a:cubicBezTo>
                  <a:pt x="58" y="489"/>
                  <a:pt x="58" y="478"/>
                  <a:pt x="58" y="478"/>
                </a:cubicBezTo>
                <a:cubicBezTo>
                  <a:pt x="58" y="481"/>
                  <a:pt x="59" y="483"/>
                  <a:pt x="60" y="485"/>
                </a:cubicBezTo>
                <a:cubicBezTo>
                  <a:pt x="65" y="492"/>
                  <a:pt x="75" y="493"/>
                  <a:pt x="83" y="493"/>
                </a:cubicBezTo>
                <a:cubicBezTo>
                  <a:pt x="94" y="493"/>
                  <a:pt x="667" y="493"/>
                  <a:pt x="684" y="493"/>
                </a:cubicBezTo>
                <a:cubicBezTo>
                  <a:pt x="693" y="493"/>
                  <a:pt x="702" y="492"/>
                  <a:pt x="711" y="490"/>
                </a:cubicBezTo>
                <a:cubicBezTo>
                  <a:pt x="716" y="489"/>
                  <a:pt x="723" y="486"/>
                  <a:pt x="724" y="479"/>
                </a:cubicBezTo>
                <a:cubicBezTo>
                  <a:pt x="724" y="456"/>
                  <a:pt x="724" y="467"/>
                  <a:pt x="724" y="467"/>
                </a:cubicBezTo>
                <a:cubicBezTo>
                  <a:pt x="725" y="462"/>
                  <a:pt x="722" y="457"/>
                  <a:pt x="718" y="453"/>
                </a:cubicBezTo>
                <a:cubicBezTo>
                  <a:pt x="717" y="451"/>
                  <a:pt x="715" y="449"/>
                  <a:pt x="714" y="448"/>
                </a:cubicBezTo>
                <a:close/>
                <a:moveTo>
                  <a:pt x="164" y="299"/>
                </a:moveTo>
                <a:cubicBezTo>
                  <a:pt x="164" y="64"/>
                  <a:pt x="164" y="53"/>
                  <a:pt x="164" y="53"/>
                </a:cubicBezTo>
                <a:cubicBezTo>
                  <a:pt x="164" y="39"/>
                  <a:pt x="175" y="16"/>
                  <a:pt x="189" y="16"/>
                </a:cubicBezTo>
                <a:cubicBezTo>
                  <a:pt x="570" y="16"/>
                  <a:pt x="593" y="16"/>
                  <a:pt x="593" y="16"/>
                </a:cubicBezTo>
                <a:cubicBezTo>
                  <a:pt x="607" y="16"/>
                  <a:pt x="618" y="39"/>
                  <a:pt x="618" y="53"/>
                </a:cubicBezTo>
                <a:cubicBezTo>
                  <a:pt x="618" y="268"/>
                  <a:pt x="618" y="299"/>
                  <a:pt x="618" y="299"/>
                </a:cubicBezTo>
                <a:cubicBezTo>
                  <a:pt x="618" y="313"/>
                  <a:pt x="607" y="325"/>
                  <a:pt x="593" y="325"/>
                </a:cubicBezTo>
                <a:cubicBezTo>
                  <a:pt x="212" y="325"/>
                  <a:pt x="189" y="325"/>
                  <a:pt x="189" y="325"/>
                </a:cubicBezTo>
                <a:cubicBezTo>
                  <a:pt x="175" y="325"/>
                  <a:pt x="164" y="302"/>
                  <a:pt x="164" y="287"/>
                </a:cubicBezTo>
                <a:lnTo>
                  <a:pt x="164" y="299"/>
                </a:lnTo>
                <a:close/>
                <a:moveTo>
                  <a:pt x="613" y="367"/>
                </a:moveTo>
                <a:cubicBezTo>
                  <a:pt x="613" y="367"/>
                  <a:pt x="613" y="368"/>
                  <a:pt x="612" y="369"/>
                </a:cubicBezTo>
                <a:cubicBezTo>
                  <a:pt x="612" y="369"/>
                  <a:pt x="612" y="369"/>
                  <a:pt x="612" y="369"/>
                </a:cubicBezTo>
                <a:cubicBezTo>
                  <a:pt x="612" y="369"/>
                  <a:pt x="612" y="369"/>
                  <a:pt x="612" y="369"/>
                </a:cubicBezTo>
                <a:cubicBezTo>
                  <a:pt x="612" y="369"/>
                  <a:pt x="612" y="369"/>
                  <a:pt x="612" y="369"/>
                </a:cubicBezTo>
                <a:cubicBezTo>
                  <a:pt x="612" y="369"/>
                  <a:pt x="612" y="369"/>
                  <a:pt x="611" y="369"/>
                </a:cubicBezTo>
                <a:cubicBezTo>
                  <a:pt x="611" y="369"/>
                  <a:pt x="611" y="369"/>
                  <a:pt x="611" y="369"/>
                </a:cubicBezTo>
                <a:cubicBezTo>
                  <a:pt x="611" y="369"/>
                  <a:pt x="611" y="369"/>
                  <a:pt x="610" y="369"/>
                </a:cubicBezTo>
                <a:cubicBezTo>
                  <a:pt x="608" y="371"/>
                  <a:pt x="604" y="371"/>
                  <a:pt x="600" y="371"/>
                </a:cubicBezTo>
                <a:cubicBezTo>
                  <a:pt x="584" y="371"/>
                  <a:pt x="584" y="371"/>
                  <a:pt x="584" y="371"/>
                </a:cubicBezTo>
                <a:cubicBezTo>
                  <a:pt x="580" y="371"/>
                  <a:pt x="577" y="370"/>
                  <a:pt x="574" y="369"/>
                </a:cubicBezTo>
                <a:cubicBezTo>
                  <a:pt x="573" y="368"/>
                  <a:pt x="572" y="367"/>
                  <a:pt x="571" y="367"/>
                </a:cubicBezTo>
                <a:cubicBezTo>
                  <a:pt x="570" y="366"/>
                  <a:pt x="569" y="365"/>
                  <a:pt x="569" y="365"/>
                </a:cubicBezTo>
                <a:cubicBezTo>
                  <a:pt x="568" y="363"/>
                  <a:pt x="568" y="363"/>
                  <a:pt x="568" y="363"/>
                </a:cubicBezTo>
                <a:cubicBezTo>
                  <a:pt x="566" y="360"/>
                  <a:pt x="564" y="357"/>
                  <a:pt x="563" y="354"/>
                </a:cubicBezTo>
                <a:cubicBezTo>
                  <a:pt x="561" y="351"/>
                  <a:pt x="563" y="350"/>
                  <a:pt x="565" y="349"/>
                </a:cubicBezTo>
                <a:cubicBezTo>
                  <a:pt x="565" y="349"/>
                  <a:pt x="566" y="349"/>
                  <a:pt x="566" y="349"/>
                </a:cubicBezTo>
                <a:cubicBezTo>
                  <a:pt x="567" y="348"/>
                  <a:pt x="569" y="348"/>
                  <a:pt x="570" y="348"/>
                </a:cubicBezTo>
                <a:cubicBezTo>
                  <a:pt x="573" y="348"/>
                  <a:pt x="573" y="348"/>
                  <a:pt x="573" y="348"/>
                </a:cubicBezTo>
                <a:cubicBezTo>
                  <a:pt x="573" y="348"/>
                  <a:pt x="573" y="348"/>
                  <a:pt x="573" y="348"/>
                </a:cubicBezTo>
                <a:cubicBezTo>
                  <a:pt x="577" y="348"/>
                  <a:pt x="581" y="348"/>
                  <a:pt x="586" y="348"/>
                </a:cubicBezTo>
                <a:cubicBezTo>
                  <a:pt x="586" y="348"/>
                  <a:pt x="586" y="348"/>
                  <a:pt x="586" y="348"/>
                </a:cubicBezTo>
                <a:cubicBezTo>
                  <a:pt x="590" y="348"/>
                  <a:pt x="590" y="348"/>
                  <a:pt x="590" y="348"/>
                </a:cubicBezTo>
                <a:cubicBezTo>
                  <a:pt x="592" y="348"/>
                  <a:pt x="594" y="348"/>
                  <a:pt x="595" y="348"/>
                </a:cubicBezTo>
                <a:cubicBezTo>
                  <a:pt x="596" y="349"/>
                  <a:pt x="597" y="349"/>
                  <a:pt x="598" y="349"/>
                </a:cubicBezTo>
                <a:cubicBezTo>
                  <a:pt x="598" y="349"/>
                  <a:pt x="598" y="349"/>
                  <a:pt x="598" y="349"/>
                </a:cubicBezTo>
                <a:cubicBezTo>
                  <a:pt x="598" y="350"/>
                  <a:pt x="598" y="350"/>
                  <a:pt x="599" y="350"/>
                </a:cubicBezTo>
                <a:cubicBezTo>
                  <a:pt x="599" y="350"/>
                  <a:pt x="599" y="350"/>
                  <a:pt x="599" y="350"/>
                </a:cubicBezTo>
                <a:cubicBezTo>
                  <a:pt x="600" y="350"/>
                  <a:pt x="602" y="351"/>
                  <a:pt x="603" y="351"/>
                </a:cubicBezTo>
                <a:cubicBezTo>
                  <a:pt x="604" y="352"/>
                  <a:pt x="604" y="353"/>
                  <a:pt x="605" y="354"/>
                </a:cubicBezTo>
                <a:cubicBezTo>
                  <a:pt x="608" y="359"/>
                  <a:pt x="608" y="359"/>
                  <a:pt x="608" y="359"/>
                </a:cubicBezTo>
                <a:cubicBezTo>
                  <a:pt x="609" y="360"/>
                  <a:pt x="611" y="362"/>
                  <a:pt x="612" y="364"/>
                </a:cubicBezTo>
                <a:cubicBezTo>
                  <a:pt x="612" y="364"/>
                  <a:pt x="612" y="364"/>
                  <a:pt x="612" y="364"/>
                </a:cubicBezTo>
                <a:cubicBezTo>
                  <a:pt x="613" y="365"/>
                  <a:pt x="613" y="366"/>
                  <a:pt x="613" y="367"/>
                </a:cubicBezTo>
                <a:close/>
                <a:moveTo>
                  <a:pt x="410" y="363"/>
                </a:moveTo>
                <a:cubicBezTo>
                  <a:pt x="410" y="364"/>
                  <a:pt x="410" y="364"/>
                  <a:pt x="410" y="365"/>
                </a:cubicBezTo>
                <a:cubicBezTo>
                  <a:pt x="406" y="371"/>
                  <a:pt x="392" y="369"/>
                  <a:pt x="386" y="369"/>
                </a:cubicBezTo>
                <a:cubicBezTo>
                  <a:pt x="383" y="369"/>
                  <a:pt x="380" y="369"/>
                  <a:pt x="377" y="369"/>
                </a:cubicBezTo>
                <a:cubicBezTo>
                  <a:pt x="374" y="369"/>
                  <a:pt x="370" y="369"/>
                  <a:pt x="367" y="367"/>
                </a:cubicBezTo>
                <a:cubicBezTo>
                  <a:pt x="367" y="367"/>
                  <a:pt x="367" y="367"/>
                  <a:pt x="367" y="367"/>
                </a:cubicBezTo>
                <a:cubicBezTo>
                  <a:pt x="367" y="366"/>
                  <a:pt x="367" y="366"/>
                  <a:pt x="367" y="366"/>
                </a:cubicBezTo>
                <a:cubicBezTo>
                  <a:pt x="366" y="366"/>
                  <a:pt x="366" y="366"/>
                  <a:pt x="366" y="366"/>
                </a:cubicBezTo>
                <a:cubicBezTo>
                  <a:pt x="366" y="366"/>
                  <a:pt x="366" y="366"/>
                  <a:pt x="366" y="366"/>
                </a:cubicBezTo>
                <a:cubicBezTo>
                  <a:pt x="366" y="366"/>
                  <a:pt x="366" y="366"/>
                  <a:pt x="366" y="366"/>
                </a:cubicBezTo>
                <a:cubicBezTo>
                  <a:pt x="366" y="365"/>
                  <a:pt x="366" y="365"/>
                  <a:pt x="366" y="365"/>
                </a:cubicBezTo>
                <a:cubicBezTo>
                  <a:pt x="366" y="364"/>
                  <a:pt x="366" y="364"/>
                  <a:pt x="366" y="363"/>
                </a:cubicBezTo>
                <a:cubicBezTo>
                  <a:pt x="366" y="363"/>
                  <a:pt x="366" y="363"/>
                  <a:pt x="366" y="363"/>
                </a:cubicBezTo>
                <a:cubicBezTo>
                  <a:pt x="366" y="362"/>
                  <a:pt x="366" y="361"/>
                  <a:pt x="366" y="361"/>
                </a:cubicBezTo>
                <a:cubicBezTo>
                  <a:pt x="366" y="360"/>
                  <a:pt x="366" y="360"/>
                  <a:pt x="366" y="360"/>
                </a:cubicBezTo>
                <a:cubicBezTo>
                  <a:pt x="366" y="358"/>
                  <a:pt x="366" y="355"/>
                  <a:pt x="367" y="353"/>
                </a:cubicBezTo>
                <a:cubicBezTo>
                  <a:pt x="367" y="352"/>
                  <a:pt x="367" y="352"/>
                  <a:pt x="367" y="352"/>
                </a:cubicBezTo>
                <a:cubicBezTo>
                  <a:pt x="367" y="352"/>
                  <a:pt x="367" y="351"/>
                  <a:pt x="368" y="350"/>
                </a:cubicBezTo>
                <a:cubicBezTo>
                  <a:pt x="369" y="350"/>
                  <a:pt x="369" y="349"/>
                  <a:pt x="370" y="349"/>
                </a:cubicBezTo>
                <a:cubicBezTo>
                  <a:pt x="370" y="349"/>
                  <a:pt x="370" y="349"/>
                  <a:pt x="370" y="349"/>
                </a:cubicBezTo>
                <a:cubicBezTo>
                  <a:pt x="370" y="349"/>
                  <a:pt x="370" y="348"/>
                  <a:pt x="370" y="348"/>
                </a:cubicBezTo>
                <a:cubicBezTo>
                  <a:pt x="370" y="348"/>
                  <a:pt x="371" y="348"/>
                  <a:pt x="371" y="348"/>
                </a:cubicBezTo>
                <a:cubicBezTo>
                  <a:pt x="371" y="348"/>
                  <a:pt x="371" y="348"/>
                  <a:pt x="371" y="348"/>
                </a:cubicBezTo>
                <a:cubicBezTo>
                  <a:pt x="371" y="348"/>
                  <a:pt x="372" y="348"/>
                  <a:pt x="372" y="348"/>
                </a:cubicBezTo>
                <a:cubicBezTo>
                  <a:pt x="372" y="348"/>
                  <a:pt x="372" y="348"/>
                  <a:pt x="373" y="348"/>
                </a:cubicBezTo>
                <a:cubicBezTo>
                  <a:pt x="373" y="347"/>
                  <a:pt x="373" y="347"/>
                  <a:pt x="374" y="347"/>
                </a:cubicBezTo>
                <a:cubicBezTo>
                  <a:pt x="374" y="347"/>
                  <a:pt x="374" y="347"/>
                  <a:pt x="374" y="347"/>
                </a:cubicBezTo>
                <a:cubicBezTo>
                  <a:pt x="374" y="347"/>
                  <a:pt x="374" y="347"/>
                  <a:pt x="374" y="347"/>
                </a:cubicBezTo>
                <a:cubicBezTo>
                  <a:pt x="375" y="347"/>
                  <a:pt x="375" y="347"/>
                  <a:pt x="375" y="347"/>
                </a:cubicBezTo>
                <a:cubicBezTo>
                  <a:pt x="376" y="347"/>
                  <a:pt x="377" y="347"/>
                  <a:pt x="378" y="347"/>
                </a:cubicBezTo>
                <a:cubicBezTo>
                  <a:pt x="379" y="347"/>
                  <a:pt x="379" y="347"/>
                  <a:pt x="379" y="347"/>
                </a:cubicBezTo>
                <a:cubicBezTo>
                  <a:pt x="380" y="347"/>
                  <a:pt x="382" y="347"/>
                  <a:pt x="383" y="347"/>
                </a:cubicBezTo>
                <a:cubicBezTo>
                  <a:pt x="399" y="347"/>
                  <a:pt x="399" y="347"/>
                  <a:pt x="399" y="347"/>
                </a:cubicBezTo>
                <a:cubicBezTo>
                  <a:pt x="399" y="347"/>
                  <a:pt x="399" y="347"/>
                  <a:pt x="400" y="347"/>
                </a:cubicBezTo>
                <a:cubicBezTo>
                  <a:pt x="400" y="347"/>
                  <a:pt x="400" y="347"/>
                  <a:pt x="400" y="347"/>
                </a:cubicBezTo>
                <a:cubicBezTo>
                  <a:pt x="401" y="347"/>
                  <a:pt x="401" y="347"/>
                  <a:pt x="402" y="347"/>
                </a:cubicBezTo>
                <a:cubicBezTo>
                  <a:pt x="405" y="347"/>
                  <a:pt x="408" y="348"/>
                  <a:pt x="409" y="351"/>
                </a:cubicBezTo>
                <a:cubicBezTo>
                  <a:pt x="410" y="351"/>
                  <a:pt x="410" y="351"/>
                  <a:pt x="410" y="351"/>
                </a:cubicBezTo>
                <a:cubicBezTo>
                  <a:pt x="410" y="351"/>
                  <a:pt x="410" y="351"/>
                  <a:pt x="410" y="351"/>
                </a:cubicBezTo>
                <a:cubicBezTo>
                  <a:pt x="411" y="355"/>
                  <a:pt x="410" y="359"/>
                  <a:pt x="410" y="362"/>
                </a:cubicBezTo>
                <a:cubicBezTo>
                  <a:pt x="410" y="363"/>
                  <a:pt x="410" y="363"/>
                  <a:pt x="410" y="363"/>
                </a:cubicBezTo>
                <a:cubicBezTo>
                  <a:pt x="410" y="363"/>
                  <a:pt x="410" y="363"/>
                  <a:pt x="410" y="363"/>
                </a:cubicBezTo>
                <a:close/>
                <a:moveTo>
                  <a:pt x="387" y="381"/>
                </a:moveTo>
                <a:cubicBezTo>
                  <a:pt x="393" y="381"/>
                  <a:pt x="407" y="380"/>
                  <a:pt x="410" y="386"/>
                </a:cubicBezTo>
                <a:cubicBezTo>
                  <a:pt x="410" y="387"/>
                  <a:pt x="411" y="387"/>
                  <a:pt x="411" y="388"/>
                </a:cubicBezTo>
                <a:cubicBezTo>
                  <a:pt x="411" y="395"/>
                  <a:pt x="411" y="395"/>
                  <a:pt x="411" y="395"/>
                </a:cubicBezTo>
                <a:cubicBezTo>
                  <a:pt x="411" y="397"/>
                  <a:pt x="411" y="399"/>
                  <a:pt x="411" y="401"/>
                </a:cubicBezTo>
                <a:cubicBezTo>
                  <a:pt x="411" y="401"/>
                  <a:pt x="411" y="401"/>
                  <a:pt x="411" y="401"/>
                </a:cubicBezTo>
                <a:cubicBezTo>
                  <a:pt x="411" y="402"/>
                  <a:pt x="411" y="402"/>
                  <a:pt x="411" y="402"/>
                </a:cubicBezTo>
                <a:cubicBezTo>
                  <a:pt x="411" y="402"/>
                  <a:pt x="410" y="404"/>
                  <a:pt x="410" y="404"/>
                </a:cubicBezTo>
                <a:cubicBezTo>
                  <a:pt x="409" y="405"/>
                  <a:pt x="409" y="405"/>
                  <a:pt x="409" y="405"/>
                </a:cubicBezTo>
                <a:cubicBezTo>
                  <a:pt x="409" y="405"/>
                  <a:pt x="409" y="405"/>
                  <a:pt x="409" y="406"/>
                </a:cubicBezTo>
                <a:cubicBezTo>
                  <a:pt x="409" y="406"/>
                  <a:pt x="409" y="406"/>
                  <a:pt x="409" y="406"/>
                </a:cubicBezTo>
                <a:cubicBezTo>
                  <a:pt x="407" y="407"/>
                  <a:pt x="405" y="408"/>
                  <a:pt x="403" y="409"/>
                </a:cubicBezTo>
                <a:cubicBezTo>
                  <a:pt x="403" y="409"/>
                  <a:pt x="403" y="409"/>
                  <a:pt x="403" y="409"/>
                </a:cubicBezTo>
                <a:cubicBezTo>
                  <a:pt x="403" y="409"/>
                  <a:pt x="403" y="409"/>
                  <a:pt x="403" y="409"/>
                </a:cubicBezTo>
                <a:cubicBezTo>
                  <a:pt x="402" y="409"/>
                  <a:pt x="401" y="409"/>
                  <a:pt x="401" y="409"/>
                </a:cubicBezTo>
                <a:cubicBezTo>
                  <a:pt x="400" y="409"/>
                  <a:pt x="400" y="409"/>
                  <a:pt x="400" y="409"/>
                </a:cubicBezTo>
                <a:cubicBezTo>
                  <a:pt x="399" y="409"/>
                  <a:pt x="398" y="409"/>
                  <a:pt x="398" y="409"/>
                </a:cubicBezTo>
                <a:cubicBezTo>
                  <a:pt x="398" y="409"/>
                  <a:pt x="398" y="409"/>
                  <a:pt x="398" y="409"/>
                </a:cubicBezTo>
                <a:cubicBezTo>
                  <a:pt x="373" y="409"/>
                  <a:pt x="373" y="409"/>
                  <a:pt x="373" y="409"/>
                </a:cubicBezTo>
                <a:cubicBezTo>
                  <a:pt x="371" y="409"/>
                  <a:pt x="367" y="409"/>
                  <a:pt x="364" y="407"/>
                </a:cubicBezTo>
                <a:cubicBezTo>
                  <a:pt x="364" y="407"/>
                  <a:pt x="364" y="407"/>
                  <a:pt x="364" y="407"/>
                </a:cubicBezTo>
                <a:cubicBezTo>
                  <a:pt x="364" y="407"/>
                  <a:pt x="364" y="407"/>
                  <a:pt x="364" y="407"/>
                </a:cubicBezTo>
                <a:cubicBezTo>
                  <a:pt x="364" y="407"/>
                  <a:pt x="364" y="406"/>
                  <a:pt x="363" y="406"/>
                </a:cubicBezTo>
                <a:cubicBezTo>
                  <a:pt x="363" y="406"/>
                  <a:pt x="362" y="405"/>
                  <a:pt x="362" y="405"/>
                </a:cubicBezTo>
                <a:cubicBezTo>
                  <a:pt x="362" y="405"/>
                  <a:pt x="362" y="405"/>
                  <a:pt x="362" y="404"/>
                </a:cubicBezTo>
                <a:cubicBezTo>
                  <a:pt x="362" y="404"/>
                  <a:pt x="361" y="403"/>
                  <a:pt x="361" y="402"/>
                </a:cubicBezTo>
                <a:cubicBezTo>
                  <a:pt x="362" y="400"/>
                  <a:pt x="362" y="400"/>
                  <a:pt x="362" y="400"/>
                </a:cubicBezTo>
                <a:cubicBezTo>
                  <a:pt x="362" y="400"/>
                  <a:pt x="362" y="400"/>
                  <a:pt x="362" y="400"/>
                </a:cubicBezTo>
                <a:cubicBezTo>
                  <a:pt x="362" y="396"/>
                  <a:pt x="362" y="392"/>
                  <a:pt x="363" y="388"/>
                </a:cubicBezTo>
                <a:cubicBezTo>
                  <a:pt x="363" y="388"/>
                  <a:pt x="363" y="388"/>
                  <a:pt x="363" y="388"/>
                </a:cubicBezTo>
                <a:cubicBezTo>
                  <a:pt x="363" y="388"/>
                  <a:pt x="363" y="388"/>
                  <a:pt x="363" y="388"/>
                </a:cubicBezTo>
                <a:cubicBezTo>
                  <a:pt x="364" y="379"/>
                  <a:pt x="381" y="381"/>
                  <a:pt x="387" y="381"/>
                </a:cubicBezTo>
                <a:close/>
                <a:moveTo>
                  <a:pt x="289" y="407"/>
                </a:moveTo>
                <a:cubicBezTo>
                  <a:pt x="289" y="407"/>
                  <a:pt x="289" y="407"/>
                  <a:pt x="288" y="406"/>
                </a:cubicBezTo>
                <a:cubicBezTo>
                  <a:pt x="288" y="406"/>
                  <a:pt x="288" y="405"/>
                  <a:pt x="287" y="405"/>
                </a:cubicBezTo>
                <a:cubicBezTo>
                  <a:pt x="287" y="405"/>
                  <a:pt x="287" y="405"/>
                  <a:pt x="287" y="405"/>
                </a:cubicBezTo>
                <a:cubicBezTo>
                  <a:pt x="287" y="404"/>
                  <a:pt x="287" y="403"/>
                  <a:pt x="287" y="402"/>
                </a:cubicBezTo>
                <a:cubicBezTo>
                  <a:pt x="288" y="400"/>
                  <a:pt x="288" y="400"/>
                  <a:pt x="288" y="400"/>
                </a:cubicBezTo>
                <a:cubicBezTo>
                  <a:pt x="288" y="400"/>
                  <a:pt x="288" y="400"/>
                  <a:pt x="288" y="400"/>
                </a:cubicBezTo>
                <a:cubicBezTo>
                  <a:pt x="288" y="400"/>
                  <a:pt x="288" y="399"/>
                  <a:pt x="288" y="399"/>
                </a:cubicBezTo>
                <a:cubicBezTo>
                  <a:pt x="291" y="388"/>
                  <a:pt x="291" y="388"/>
                  <a:pt x="291" y="388"/>
                </a:cubicBezTo>
                <a:cubicBezTo>
                  <a:pt x="291" y="388"/>
                  <a:pt x="291" y="388"/>
                  <a:pt x="292" y="388"/>
                </a:cubicBezTo>
                <a:cubicBezTo>
                  <a:pt x="295" y="380"/>
                  <a:pt x="310" y="381"/>
                  <a:pt x="317" y="381"/>
                </a:cubicBezTo>
                <a:cubicBezTo>
                  <a:pt x="320" y="381"/>
                  <a:pt x="325" y="381"/>
                  <a:pt x="330" y="381"/>
                </a:cubicBezTo>
                <a:cubicBezTo>
                  <a:pt x="331" y="382"/>
                  <a:pt x="332" y="382"/>
                  <a:pt x="333" y="382"/>
                </a:cubicBezTo>
                <a:cubicBezTo>
                  <a:pt x="333" y="382"/>
                  <a:pt x="333" y="382"/>
                  <a:pt x="333" y="382"/>
                </a:cubicBezTo>
                <a:cubicBezTo>
                  <a:pt x="335" y="383"/>
                  <a:pt x="337" y="384"/>
                  <a:pt x="338" y="385"/>
                </a:cubicBezTo>
                <a:cubicBezTo>
                  <a:pt x="338" y="385"/>
                  <a:pt x="338" y="385"/>
                  <a:pt x="338" y="385"/>
                </a:cubicBezTo>
                <a:cubicBezTo>
                  <a:pt x="338" y="386"/>
                  <a:pt x="338" y="386"/>
                  <a:pt x="338" y="386"/>
                </a:cubicBezTo>
                <a:cubicBezTo>
                  <a:pt x="338" y="386"/>
                  <a:pt x="338" y="386"/>
                  <a:pt x="338" y="386"/>
                </a:cubicBezTo>
                <a:cubicBezTo>
                  <a:pt x="339" y="387"/>
                  <a:pt x="339" y="388"/>
                  <a:pt x="339" y="388"/>
                </a:cubicBezTo>
                <a:cubicBezTo>
                  <a:pt x="339" y="389"/>
                  <a:pt x="339" y="389"/>
                  <a:pt x="339" y="389"/>
                </a:cubicBezTo>
                <a:cubicBezTo>
                  <a:pt x="339" y="389"/>
                  <a:pt x="339" y="389"/>
                  <a:pt x="339" y="389"/>
                </a:cubicBezTo>
                <a:cubicBezTo>
                  <a:pt x="338" y="391"/>
                  <a:pt x="338" y="393"/>
                  <a:pt x="338" y="395"/>
                </a:cubicBezTo>
                <a:cubicBezTo>
                  <a:pt x="336" y="402"/>
                  <a:pt x="336" y="402"/>
                  <a:pt x="336" y="402"/>
                </a:cubicBezTo>
                <a:cubicBezTo>
                  <a:pt x="336" y="403"/>
                  <a:pt x="336" y="404"/>
                  <a:pt x="335" y="404"/>
                </a:cubicBezTo>
                <a:cubicBezTo>
                  <a:pt x="335" y="405"/>
                  <a:pt x="335" y="405"/>
                  <a:pt x="335" y="405"/>
                </a:cubicBezTo>
                <a:cubicBezTo>
                  <a:pt x="335" y="405"/>
                  <a:pt x="334" y="405"/>
                  <a:pt x="334" y="405"/>
                </a:cubicBezTo>
                <a:cubicBezTo>
                  <a:pt x="334" y="405"/>
                  <a:pt x="334" y="406"/>
                  <a:pt x="334" y="406"/>
                </a:cubicBezTo>
                <a:cubicBezTo>
                  <a:pt x="332" y="407"/>
                  <a:pt x="329" y="408"/>
                  <a:pt x="327" y="409"/>
                </a:cubicBezTo>
                <a:cubicBezTo>
                  <a:pt x="327" y="409"/>
                  <a:pt x="327" y="409"/>
                  <a:pt x="327" y="409"/>
                </a:cubicBezTo>
                <a:cubicBezTo>
                  <a:pt x="327" y="409"/>
                  <a:pt x="327" y="409"/>
                  <a:pt x="327" y="409"/>
                </a:cubicBezTo>
                <a:cubicBezTo>
                  <a:pt x="327" y="409"/>
                  <a:pt x="326" y="409"/>
                  <a:pt x="325" y="409"/>
                </a:cubicBezTo>
                <a:cubicBezTo>
                  <a:pt x="325" y="409"/>
                  <a:pt x="325" y="409"/>
                  <a:pt x="324" y="409"/>
                </a:cubicBezTo>
                <a:cubicBezTo>
                  <a:pt x="324" y="409"/>
                  <a:pt x="323" y="409"/>
                  <a:pt x="322" y="409"/>
                </a:cubicBezTo>
                <a:cubicBezTo>
                  <a:pt x="322" y="409"/>
                  <a:pt x="322" y="409"/>
                  <a:pt x="322" y="409"/>
                </a:cubicBezTo>
                <a:cubicBezTo>
                  <a:pt x="298" y="409"/>
                  <a:pt x="298" y="409"/>
                  <a:pt x="298" y="409"/>
                </a:cubicBezTo>
                <a:cubicBezTo>
                  <a:pt x="295" y="409"/>
                  <a:pt x="292" y="409"/>
                  <a:pt x="289" y="407"/>
                </a:cubicBezTo>
                <a:cubicBezTo>
                  <a:pt x="289" y="407"/>
                  <a:pt x="289" y="407"/>
                  <a:pt x="289" y="407"/>
                </a:cubicBezTo>
                <a:close/>
                <a:moveTo>
                  <a:pt x="320" y="369"/>
                </a:moveTo>
                <a:cubicBezTo>
                  <a:pt x="316" y="369"/>
                  <a:pt x="312" y="369"/>
                  <a:pt x="309" y="369"/>
                </a:cubicBezTo>
                <a:cubicBezTo>
                  <a:pt x="306" y="369"/>
                  <a:pt x="301" y="369"/>
                  <a:pt x="299" y="366"/>
                </a:cubicBezTo>
                <a:cubicBezTo>
                  <a:pt x="299" y="365"/>
                  <a:pt x="299" y="365"/>
                  <a:pt x="299" y="365"/>
                </a:cubicBezTo>
                <a:cubicBezTo>
                  <a:pt x="299" y="365"/>
                  <a:pt x="299" y="364"/>
                  <a:pt x="299" y="364"/>
                </a:cubicBezTo>
                <a:cubicBezTo>
                  <a:pt x="299" y="364"/>
                  <a:pt x="299" y="364"/>
                  <a:pt x="299" y="363"/>
                </a:cubicBezTo>
                <a:cubicBezTo>
                  <a:pt x="299" y="363"/>
                  <a:pt x="299" y="363"/>
                  <a:pt x="299" y="363"/>
                </a:cubicBezTo>
                <a:cubicBezTo>
                  <a:pt x="299" y="363"/>
                  <a:pt x="299" y="363"/>
                  <a:pt x="299" y="363"/>
                </a:cubicBezTo>
                <a:cubicBezTo>
                  <a:pt x="299" y="362"/>
                  <a:pt x="299" y="361"/>
                  <a:pt x="300" y="361"/>
                </a:cubicBezTo>
                <a:cubicBezTo>
                  <a:pt x="300" y="358"/>
                  <a:pt x="301" y="355"/>
                  <a:pt x="302" y="353"/>
                </a:cubicBezTo>
                <a:cubicBezTo>
                  <a:pt x="302" y="353"/>
                  <a:pt x="302" y="353"/>
                  <a:pt x="302" y="353"/>
                </a:cubicBezTo>
                <a:cubicBezTo>
                  <a:pt x="302" y="352"/>
                  <a:pt x="303" y="351"/>
                  <a:pt x="303" y="350"/>
                </a:cubicBezTo>
                <a:cubicBezTo>
                  <a:pt x="304" y="350"/>
                  <a:pt x="304" y="350"/>
                  <a:pt x="305" y="349"/>
                </a:cubicBezTo>
                <a:cubicBezTo>
                  <a:pt x="306" y="348"/>
                  <a:pt x="308" y="348"/>
                  <a:pt x="310" y="347"/>
                </a:cubicBezTo>
                <a:cubicBezTo>
                  <a:pt x="310" y="347"/>
                  <a:pt x="310" y="347"/>
                  <a:pt x="310" y="347"/>
                </a:cubicBezTo>
                <a:cubicBezTo>
                  <a:pt x="312" y="347"/>
                  <a:pt x="313" y="347"/>
                  <a:pt x="315" y="347"/>
                </a:cubicBezTo>
                <a:cubicBezTo>
                  <a:pt x="317" y="347"/>
                  <a:pt x="317" y="347"/>
                  <a:pt x="317" y="347"/>
                </a:cubicBezTo>
                <a:cubicBezTo>
                  <a:pt x="317" y="347"/>
                  <a:pt x="318" y="347"/>
                  <a:pt x="319" y="347"/>
                </a:cubicBezTo>
                <a:cubicBezTo>
                  <a:pt x="323" y="347"/>
                  <a:pt x="328" y="347"/>
                  <a:pt x="332" y="347"/>
                </a:cubicBezTo>
                <a:cubicBezTo>
                  <a:pt x="333" y="347"/>
                  <a:pt x="334" y="347"/>
                  <a:pt x="334" y="347"/>
                </a:cubicBezTo>
                <a:cubicBezTo>
                  <a:pt x="335" y="347"/>
                  <a:pt x="335" y="347"/>
                  <a:pt x="335" y="347"/>
                </a:cubicBezTo>
                <a:cubicBezTo>
                  <a:pt x="335" y="347"/>
                  <a:pt x="335" y="347"/>
                  <a:pt x="336" y="347"/>
                </a:cubicBezTo>
                <a:cubicBezTo>
                  <a:pt x="336" y="347"/>
                  <a:pt x="337" y="347"/>
                  <a:pt x="337" y="347"/>
                </a:cubicBezTo>
                <a:cubicBezTo>
                  <a:pt x="337" y="347"/>
                  <a:pt x="337" y="347"/>
                  <a:pt x="337" y="347"/>
                </a:cubicBezTo>
                <a:cubicBezTo>
                  <a:pt x="341" y="347"/>
                  <a:pt x="345" y="348"/>
                  <a:pt x="345" y="351"/>
                </a:cubicBezTo>
                <a:cubicBezTo>
                  <a:pt x="345" y="351"/>
                  <a:pt x="345" y="351"/>
                  <a:pt x="345" y="351"/>
                </a:cubicBezTo>
                <a:cubicBezTo>
                  <a:pt x="345" y="351"/>
                  <a:pt x="345" y="351"/>
                  <a:pt x="345" y="352"/>
                </a:cubicBezTo>
                <a:cubicBezTo>
                  <a:pt x="345" y="355"/>
                  <a:pt x="344" y="359"/>
                  <a:pt x="343" y="362"/>
                </a:cubicBezTo>
                <a:cubicBezTo>
                  <a:pt x="343" y="362"/>
                  <a:pt x="343" y="362"/>
                  <a:pt x="343" y="362"/>
                </a:cubicBezTo>
                <a:cubicBezTo>
                  <a:pt x="343" y="363"/>
                  <a:pt x="343" y="363"/>
                  <a:pt x="343" y="363"/>
                </a:cubicBezTo>
                <a:cubicBezTo>
                  <a:pt x="343" y="364"/>
                  <a:pt x="343" y="364"/>
                  <a:pt x="342" y="365"/>
                </a:cubicBezTo>
                <a:cubicBezTo>
                  <a:pt x="342" y="365"/>
                  <a:pt x="342" y="365"/>
                  <a:pt x="342" y="366"/>
                </a:cubicBezTo>
                <a:cubicBezTo>
                  <a:pt x="342" y="366"/>
                  <a:pt x="342" y="366"/>
                  <a:pt x="342" y="366"/>
                </a:cubicBezTo>
                <a:cubicBezTo>
                  <a:pt x="342" y="366"/>
                  <a:pt x="342" y="366"/>
                  <a:pt x="342" y="366"/>
                </a:cubicBezTo>
                <a:cubicBezTo>
                  <a:pt x="337" y="371"/>
                  <a:pt x="325" y="369"/>
                  <a:pt x="320" y="369"/>
                </a:cubicBezTo>
                <a:close/>
                <a:moveTo>
                  <a:pt x="212" y="404"/>
                </a:moveTo>
                <a:cubicBezTo>
                  <a:pt x="212" y="404"/>
                  <a:pt x="212" y="403"/>
                  <a:pt x="212" y="403"/>
                </a:cubicBezTo>
                <a:cubicBezTo>
                  <a:pt x="213" y="403"/>
                  <a:pt x="213" y="402"/>
                  <a:pt x="213" y="402"/>
                </a:cubicBezTo>
                <a:cubicBezTo>
                  <a:pt x="213" y="402"/>
                  <a:pt x="213" y="402"/>
                  <a:pt x="213" y="402"/>
                </a:cubicBezTo>
                <a:cubicBezTo>
                  <a:pt x="213" y="402"/>
                  <a:pt x="213" y="402"/>
                  <a:pt x="213" y="402"/>
                </a:cubicBezTo>
                <a:cubicBezTo>
                  <a:pt x="213" y="401"/>
                  <a:pt x="214" y="401"/>
                  <a:pt x="214" y="400"/>
                </a:cubicBezTo>
                <a:cubicBezTo>
                  <a:pt x="216" y="396"/>
                  <a:pt x="217" y="393"/>
                  <a:pt x="219" y="389"/>
                </a:cubicBezTo>
                <a:cubicBezTo>
                  <a:pt x="219" y="389"/>
                  <a:pt x="219" y="389"/>
                  <a:pt x="219" y="389"/>
                </a:cubicBezTo>
                <a:cubicBezTo>
                  <a:pt x="219" y="389"/>
                  <a:pt x="219" y="389"/>
                  <a:pt x="219" y="389"/>
                </a:cubicBezTo>
                <a:cubicBezTo>
                  <a:pt x="220" y="388"/>
                  <a:pt x="220" y="388"/>
                  <a:pt x="220" y="388"/>
                </a:cubicBezTo>
                <a:cubicBezTo>
                  <a:pt x="220" y="388"/>
                  <a:pt x="220" y="388"/>
                  <a:pt x="220" y="387"/>
                </a:cubicBezTo>
                <a:cubicBezTo>
                  <a:pt x="220" y="387"/>
                  <a:pt x="220" y="387"/>
                  <a:pt x="221" y="387"/>
                </a:cubicBezTo>
                <a:cubicBezTo>
                  <a:pt x="226" y="380"/>
                  <a:pt x="238" y="382"/>
                  <a:pt x="245" y="382"/>
                </a:cubicBezTo>
                <a:cubicBezTo>
                  <a:pt x="245" y="382"/>
                  <a:pt x="245" y="382"/>
                  <a:pt x="245" y="382"/>
                </a:cubicBezTo>
                <a:cubicBezTo>
                  <a:pt x="247" y="382"/>
                  <a:pt x="253" y="381"/>
                  <a:pt x="258" y="382"/>
                </a:cubicBezTo>
                <a:cubicBezTo>
                  <a:pt x="259" y="382"/>
                  <a:pt x="261" y="382"/>
                  <a:pt x="262" y="382"/>
                </a:cubicBezTo>
                <a:cubicBezTo>
                  <a:pt x="263" y="382"/>
                  <a:pt x="264" y="383"/>
                  <a:pt x="264" y="383"/>
                </a:cubicBezTo>
                <a:cubicBezTo>
                  <a:pt x="266" y="384"/>
                  <a:pt x="267" y="385"/>
                  <a:pt x="267" y="387"/>
                </a:cubicBezTo>
                <a:cubicBezTo>
                  <a:pt x="267" y="387"/>
                  <a:pt x="267" y="387"/>
                  <a:pt x="267" y="387"/>
                </a:cubicBezTo>
                <a:cubicBezTo>
                  <a:pt x="267" y="387"/>
                  <a:pt x="267" y="387"/>
                  <a:pt x="267" y="388"/>
                </a:cubicBezTo>
                <a:cubicBezTo>
                  <a:pt x="267" y="388"/>
                  <a:pt x="267" y="388"/>
                  <a:pt x="267" y="388"/>
                </a:cubicBezTo>
                <a:cubicBezTo>
                  <a:pt x="262" y="402"/>
                  <a:pt x="262" y="402"/>
                  <a:pt x="262" y="402"/>
                </a:cubicBezTo>
                <a:cubicBezTo>
                  <a:pt x="262" y="403"/>
                  <a:pt x="261" y="404"/>
                  <a:pt x="260" y="405"/>
                </a:cubicBezTo>
                <a:cubicBezTo>
                  <a:pt x="259" y="406"/>
                  <a:pt x="258" y="407"/>
                  <a:pt x="256" y="407"/>
                </a:cubicBezTo>
                <a:cubicBezTo>
                  <a:pt x="256" y="407"/>
                  <a:pt x="256" y="407"/>
                  <a:pt x="256" y="407"/>
                </a:cubicBezTo>
                <a:cubicBezTo>
                  <a:pt x="254" y="408"/>
                  <a:pt x="252" y="409"/>
                  <a:pt x="250" y="409"/>
                </a:cubicBezTo>
                <a:cubicBezTo>
                  <a:pt x="249" y="409"/>
                  <a:pt x="249" y="409"/>
                  <a:pt x="249" y="409"/>
                </a:cubicBezTo>
                <a:cubicBezTo>
                  <a:pt x="249" y="409"/>
                  <a:pt x="249" y="409"/>
                  <a:pt x="248" y="409"/>
                </a:cubicBezTo>
                <a:cubicBezTo>
                  <a:pt x="244" y="410"/>
                  <a:pt x="240" y="409"/>
                  <a:pt x="235" y="409"/>
                </a:cubicBezTo>
                <a:cubicBezTo>
                  <a:pt x="231" y="409"/>
                  <a:pt x="227" y="410"/>
                  <a:pt x="222" y="410"/>
                </a:cubicBezTo>
                <a:cubicBezTo>
                  <a:pt x="219" y="410"/>
                  <a:pt x="215" y="409"/>
                  <a:pt x="213" y="406"/>
                </a:cubicBezTo>
                <a:cubicBezTo>
                  <a:pt x="213" y="406"/>
                  <a:pt x="213" y="406"/>
                  <a:pt x="213" y="406"/>
                </a:cubicBezTo>
                <a:cubicBezTo>
                  <a:pt x="213" y="406"/>
                  <a:pt x="213" y="406"/>
                  <a:pt x="213" y="406"/>
                </a:cubicBezTo>
                <a:cubicBezTo>
                  <a:pt x="213" y="405"/>
                  <a:pt x="213" y="405"/>
                  <a:pt x="212" y="405"/>
                </a:cubicBezTo>
                <a:cubicBezTo>
                  <a:pt x="212" y="405"/>
                  <a:pt x="212" y="405"/>
                  <a:pt x="212" y="405"/>
                </a:cubicBezTo>
                <a:cubicBezTo>
                  <a:pt x="212" y="405"/>
                  <a:pt x="212" y="405"/>
                  <a:pt x="212" y="405"/>
                </a:cubicBezTo>
                <a:cubicBezTo>
                  <a:pt x="212" y="404"/>
                  <a:pt x="212" y="404"/>
                  <a:pt x="212" y="404"/>
                </a:cubicBezTo>
                <a:close/>
                <a:moveTo>
                  <a:pt x="212" y="359"/>
                </a:moveTo>
                <a:cubicBezTo>
                  <a:pt x="212" y="359"/>
                  <a:pt x="212" y="359"/>
                  <a:pt x="212" y="359"/>
                </a:cubicBezTo>
                <a:cubicBezTo>
                  <a:pt x="209" y="364"/>
                  <a:pt x="209" y="364"/>
                  <a:pt x="209" y="364"/>
                </a:cubicBezTo>
                <a:cubicBezTo>
                  <a:pt x="209" y="364"/>
                  <a:pt x="208" y="365"/>
                  <a:pt x="207" y="366"/>
                </a:cubicBezTo>
                <a:cubicBezTo>
                  <a:pt x="206" y="367"/>
                  <a:pt x="205" y="367"/>
                  <a:pt x="203" y="368"/>
                </a:cubicBezTo>
                <a:cubicBezTo>
                  <a:pt x="203" y="368"/>
                  <a:pt x="203" y="368"/>
                  <a:pt x="202" y="368"/>
                </a:cubicBezTo>
                <a:cubicBezTo>
                  <a:pt x="202" y="369"/>
                  <a:pt x="202" y="369"/>
                  <a:pt x="202" y="369"/>
                </a:cubicBezTo>
                <a:cubicBezTo>
                  <a:pt x="202" y="369"/>
                  <a:pt x="202" y="369"/>
                  <a:pt x="202" y="369"/>
                </a:cubicBezTo>
                <a:cubicBezTo>
                  <a:pt x="201" y="369"/>
                  <a:pt x="200" y="369"/>
                  <a:pt x="199" y="369"/>
                </a:cubicBezTo>
                <a:cubicBezTo>
                  <a:pt x="197" y="370"/>
                  <a:pt x="196" y="370"/>
                  <a:pt x="194" y="370"/>
                </a:cubicBezTo>
                <a:cubicBezTo>
                  <a:pt x="189" y="370"/>
                  <a:pt x="189" y="370"/>
                  <a:pt x="189" y="370"/>
                </a:cubicBezTo>
                <a:cubicBezTo>
                  <a:pt x="189" y="370"/>
                  <a:pt x="189" y="370"/>
                  <a:pt x="189" y="370"/>
                </a:cubicBezTo>
                <a:cubicBezTo>
                  <a:pt x="184" y="370"/>
                  <a:pt x="178" y="370"/>
                  <a:pt x="172" y="370"/>
                </a:cubicBezTo>
                <a:cubicBezTo>
                  <a:pt x="170" y="370"/>
                  <a:pt x="165" y="369"/>
                  <a:pt x="164" y="366"/>
                </a:cubicBezTo>
                <a:cubicBezTo>
                  <a:pt x="164" y="366"/>
                  <a:pt x="164" y="365"/>
                  <a:pt x="164" y="365"/>
                </a:cubicBezTo>
                <a:cubicBezTo>
                  <a:pt x="165" y="364"/>
                  <a:pt x="166" y="362"/>
                  <a:pt x="166" y="362"/>
                </a:cubicBezTo>
                <a:cubicBezTo>
                  <a:pt x="168" y="358"/>
                  <a:pt x="170" y="355"/>
                  <a:pt x="173" y="352"/>
                </a:cubicBezTo>
                <a:cubicBezTo>
                  <a:pt x="173" y="352"/>
                  <a:pt x="173" y="352"/>
                  <a:pt x="173" y="352"/>
                </a:cubicBezTo>
                <a:cubicBezTo>
                  <a:pt x="173" y="352"/>
                  <a:pt x="173" y="352"/>
                  <a:pt x="173" y="352"/>
                </a:cubicBezTo>
                <a:cubicBezTo>
                  <a:pt x="180" y="345"/>
                  <a:pt x="193" y="347"/>
                  <a:pt x="201" y="347"/>
                </a:cubicBezTo>
                <a:cubicBezTo>
                  <a:pt x="205" y="347"/>
                  <a:pt x="210" y="346"/>
                  <a:pt x="213" y="348"/>
                </a:cubicBezTo>
                <a:cubicBezTo>
                  <a:pt x="213" y="348"/>
                  <a:pt x="213" y="348"/>
                  <a:pt x="213" y="348"/>
                </a:cubicBezTo>
                <a:cubicBezTo>
                  <a:pt x="214" y="348"/>
                  <a:pt x="214" y="348"/>
                  <a:pt x="214" y="348"/>
                </a:cubicBezTo>
                <a:cubicBezTo>
                  <a:pt x="214" y="348"/>
                  <a:pt x="214" y="349"/>
                  <a:pt x="214" y="349"/>
                </a:cubicBezTo>
                <a:cubicBezTo>
                  <a:pt x="215" y="349"/>
                  <a:pt x="216" y="350"/>
                  <a:pt x="216" y="350"/>
                </a:cubicBezTo>
                <a:cubicBezTo>
                  <a:pt x="216" y="351"/>
                  <a:pt x="216" y="352"/>
                  <a:pt x="215" y="353"/>
                </a:cubicBezTo>
                <a:cubicBezTo>
                  <a:pt x="215" y="353"/>
                  <a:pt x="215" y="353"/>
                  <a:pt x="215" y="353"/>
                </a:cubicBezTo>
                <a:cubicBezTo>
                  <a:pt x="214" y="355"/>
                  <a:pt x="213" y="357"/>
                  <a:pt x="212" y="359"/>
                </a:cubicBezTo>
                <a:close/>
                <a:moveTo>
                  <a:pt x="266" y="369"/>
                </a:moveTo>
                <a:cubicBezTo>
                  <a:pt x="266" y="369"/>
                  <a:pt x="265" y="369"/>
                  <a:pt x="264" y="369"/>
                </a:cubicBezTo>
                <a:cubicBezTo>
                  <a:pt x="264" y="369"/>
                  <a:pt x="264" y="370"/>
                  <a:pt x="264" y="370"/>
                </a:cubicBezTo>
                <a:cubicBezTo>
                  <a:pt x="261" y="370"/>
                  <a:pt x="258" y="370"/>
                  <a:pt x="254" y="370"/>
                </a:cubicBezTo>
                <a:cubicBezTo>
                  <a:pt x="240" y="370"/>
                  <a:pt x="240" y="370"/>
                  <a:pt x="240" y="370"/>
                </a:cubicBezTo>
                <a:cubicBezTo>
                  <a:pt x="238" y="370"/>
                  <a:pt x="233" y="369"/>
                  <a:pt x="231" y="366"/>
                </a:cubicBezTo>
                <a:cubicBezTo>
                  <a:pt x="231" y="366"/>
                  <a:pt x="231" y="365"/>
                  <a:pt x="231" y="365"/>
                </a:cubicBezTo>
                <a:cubicBezTo>
                  <a:pt x="231" y="365"/>
                  <a:pt x="231" y="365"/>
                  <a:pt x="231" y="364"/>
                </a:cubicBezTo>
                <a:cubicBezTo>
                  <a:pt x="232" y="363"/>
                  <a:pt x="233" y="362"/>
                  <a:pt x="233" y="361"/>
                </a:cubicBezTo>
                <a:cubicBezTo>
                  <a:pt x="234" y="358"/>
                  <a:pt x="235" y="354"/>
                  <a:pt x="238" y="352"/>
                </a:cubicBezTo>
                <a:cubicBezTo>
                  <a:pt x="238" y="351"/>
                  <a:pt x="238" y="351"/>
                  <a:pt x="238" y="351"/>
                </a:cubicBezTo>
                <a:cubicBezTo>
                  <a:pt x="238" y="351"/>
                  <a:pt x="238" y="351"/>
                  <a:pt x="238" y="351"/>
                </a:cubicBezTo>
                <a:cubicBezTo>
                  <a:pt x="239" y="351"/>
                  <a:pt x="239" y="351"/>
                  <a:pt x="239" y="351"/>
                </a:cubicBezTo>
                <a:cubicBezTo>
                  <a:pt x="239" y="350"/>
                  <a:pt x="239" y="350"/>
                  <a:pt x="239" y="350"/>
                </a:cubicBezTo>
                <a:cubicBezTo>
                  <a:pt x="239" y="350"/>
                  <a:pt x="239" y="350"/>
                  <a:pt x="239" y="350"/>
                </a:cubicBezTo>
                <a:cubicBezTo>
                  <a:pt x="241" y="349"/>
                  <a:pt x="244" y="348"/>
                  <a:pt x="246" y="348"/>
                </a:cubicBezTo>
                <a:cubicBezTo>
                  <a:pt x="246" y="348"/>
                  <a:pt x="246" y="347"/>
                  <a:pt x="247" y="347"/>
                </a:cubicBezTo>
                <a:cubicBezTo>
                  <a:pt x="248" y="347"/>
                  <a:pt x="249" y="347"/>
                  <a:pt x="251" y="347"/>
                </a:cubicBezTo>
                <a:cubicBezTo>
                  <a:pt x="259" y="347"/>
                  <a:pt x="259" y="347"/>
                  <a:pt x="259" y="347"/>
                </a:cubicBezTo>
                <a:cubicBezTo>
                  <a:pt x="262" y="347"/>
                  <a:pt x="265" y="347"/>
                  <a:pt x="267" y="347"/>
                </a:cubicBezTo>
                <a:cubicBezTo>
                  <a:pt x="271" y="347"/>
                  <a:pt x="276" y="346"/>
                  <a:pt x="279" y="349"/>
                </a:cubicBezTo>
                <a:cubicBezTo>
                  <a:pt x="279" y="349"/>
                  <a:pt x="280" y="349"/>
                  <a:pt x="280" y="350"/>
                </a:cubicBezTo>
                <a:cubicBezTo>
                  <a:pt x="280" y="350"/>
                  <a:pt x="280" y="350"/>
                  <a:pt x="280" y="350"/>
                </a:cubicBezTo>
                <a:cubicBezTo>
                  <a:pt x="280" y="350"/>
                  <a:pt x="280" y="350"/>
                  <a:pt x="280" y="350"/>
                </a:cubicBezTo>
                <a:cubicBezTo>
                  <a:pt x="280" y="350"/>
                  <a:pt x="280" y="350"/>
                  <a:pt x="280" y="350"/>
                </a:cubicBezTo>
                <a:cubicBezTo>
                  <a:pt x="280" y="351"/>
                  <a:pt x="280" y="351"/>
                  <a:pt x="280" y="352"/>
                </a:cubicBezTo>
                <a:cubicBezTo>
                  <a:pt x="280" y="355"/>
                  <a:pt x="278" y="359"/>
                  <a:pt x="277" y="361"/>
                </a:cubicBezTo>
                <a:cubicBezTo>
                  <a:pt x="277" y="361"/>
                  <a:pt x="277" y="361"/>
                  <a:pt x="277" y="361"/>
                </a:cubicBezTo>
                <a:cubicBezTo>
                  <a:pt x="277" y="362"/>
                  <a:pt x="277" y="362"/>
                  <a:pt x="276" y="363"/>
                </a:cubicBezTo>
                <a:cubicBezTo>
                  <a:pt x="276" y="363"/>
                  <a:pt x="276" y="363"/>
                  <a:pt x="276" y="363"/>
                </a:cubicBezTo>
                <a:cubicBezTo>
                  <a:pt x="276" y="364"/>
                  <a:pt x="276" y="364"/>
                  <a:pt x="276" y="364"/>
                </a:cubicBezTo>
                <a:cubicBezTo>
                  <a:pt x="276" y="364"/>
                  <a:pt x="276" y="364"/>
                  <a:pt x="276" y="364"/>
                </a:cubicBezTo>
                <a:cubicBezTo>
                  <a:pt x="276" y="364"/>
                  <a:pt x="275" y="365"/>
                  <a:pt x="275" y="365"/>
                </a:cubicBezTo>
                <a:cubicBezTo>
                  <a:pt x="275" y="365"/>
                  <a:pt x="275" y="365"/>
                  <a:pt x="275" y="365"/>
                </a:cubicBezTo>
                <a:cubicBezTo>
                  <a:pt x="275" y="365"/>
                  <a:pt x="275" y="365"/>
                  <a:pt x="275" y="365"/>
                </a:cubicBezTo>
                <a:cubicBezTo>
                  <a:pt x="275" y="366"/>
                  <a:pt x="275" y="366"/>
                  <a:pt x="275" y="366"/>
                </a:cubicBezTo>
                <a:cubicBezTo>
                  <a:pt x="274" y="366"/>
                  <a:pt x="274" y="367"/>
                  <a:pt x="273" y="367"/>
                </a:cubicBezTo>
                <a:cubicBezTo>
                  <a:pt x="273" y="367"/>
                  <a:pt x="272" y="367"/>
                  <a:pt x="272" y="368"/>
                </a:cubicBezTo>
                <a:cubicBezTo>
                  <a:pt x="271" y="368"/>
                  <a:pt x="271" y="368"/>
                  <a:pt x="271" y="368"/>
                </a:cubicBezTo>
                <a:cubicBezTo>
                  <a:pt x="271" y="368"/>
                  <a:pt x="271" y="368"/>
                  <a:pt x="271" y="368"/>
                </a:cubicBezTo>
                <a:cubicBezTo>
                  <a:pt x="269" y="369"/>
                  <a:pt x="268" y="369"/>
                  <a:pt x="266" y="369"/>
                </a:cubicBezTo>
                <a:close/>
                <a:moveTo>
                  <a:pt x="172" y="430"/>
                </a:moveTo>
                <a:cubicBezTo>
                  <a:pt x="172" y="430"/>
                  <a:pt x="172" y="430"/>
                  <a:pt x="172" y="430"/>
                </a:cubicBezTo>
                <a:cubicBezTo>
                  <a:pt x="172" y="433"/>
                  <a:pt x="169" y="437"/>
                  <a:pt x="167" y="439"/>
                </a:cubicBezTo>
                <a:cubicBezTo>
                  <a:pt x="167" y="439"/>
                  <a:pt x="167" y="439"/>
                  <a:pt x="167" y="439"/>
                </a:cubicBezTo>
                <a:cubicBezTo>
                  <a:pt x="165" y="443"/>
                  <a:pt x="164" y="447"/>
                  <a:pt x="161" y="450"/>
                </a:cubicBezTo>
                <a:cubicBezTo>
                  <a:pt x="161" y="450"/>
                  <a:pt x="161" y="450"/>
                  <a:pt x="161" y="451"/>
                </a:cubicBezTo>
                <a:cubicBezTo>
                  <a:pt x="160" y="451"/>
                  <a:pt x="160" y="451"/>
                  <a:pt x="160" y="451"/>
                </a:cubicBezTo>
                <a:cubicBezTo>
                  <a:pt x="160" y="451"/>
                  <a:pt x="160" y="451"/>
                  <a:pt x="160" y="452"/>
                </a:cubicBezTo>
                <a:cubicBezTo>
                  <a:pt x="159" y="452"/>
                  <a:pt x="159" y="452"/>
                  <a:pt x="159" y="452"/>
                </a:cubicBezTo>
                <a:cubicBezTo>
                  <a:pt x="159" y="452"/>
                  <a:pt x="159" y="452"/>
                  <a:pt x="159" y="452"/>
                </a:cubicBezTo>
                <a:cubicBezTo>
                  <a:pt x="156" y="455"/>
                  <a:pt x="153" y="456"/>
                  <a:pt x="150" y="457"/>
                </a:cubicBezTo>
                <a:cubicBezTo>
                  <a:pt x="149" y="457"/>
                  <a:pt x="149" y="457"/>
                  <a:pt x="149" y="458"/>
                </a:cubicBezTo>
                <a:cubicBezTo>
                  <a:pt x="146" y="458"/>
                  <a:pt x="144" y="458"/>
                  <a:pt x="142" y="458"/>
                </a:cubicBezTo>
                <a:cubicBezTo>
                  <a:pt x="141" y="458"/>
                  <a:pt x="141" y="458"/>
                  <a:pt x="141" y="458"/>
                </a:cubicBezTo>
                <a:cubicBezTo>
                  <a:pt x="141" y="458"/>
                  <a:pt x="141" y="458"/>
                  <a:pt x="141" y="458"/>
                </a:cubicBezTo>
                <a:cubicBezTo>
                  <a:pt x="132" y="458"/>
                  <a:pt x="124" y="458"/>
                  <a:pt x="115" y="458"/>
                </a:cubicBezTo>
                <a:cubicBezTo>
                  <a:pt x="114" y="458"/>
                  <a:pt x="114" y="458"/>
                  <a:pt x="113" y="458"/>
                </a:cubicBezTo>
                <a:cubicBezTo>
                  <a:pt x="112" y="458"/>
                  <a:pt x="111" y="458"/>
                  <a:pt x="110" y="458"/>
                </a:cubicBezTo>
                <a:cubicBezTo>
                  <a:pt x="109" y="457"/>
                  <a:pt x="107" y="456"/>
                  <a:pt x="107" y="456"/>
                </a:cubicBezTo>
                <a:cubicBezTo>
                  <a:pt x="106" y="455"/>
                  <a:pt x="106" y="453"/>
                  <a:pt x="106" y="452"/>
                </a:cubicBezTo>
                <a:cubicBezTo>
                  <a:pt x="106" y="451"/>
                  <a:pt x="106" y="451"/>
                  <a:pt x="107" y="450"/>
                </a:cubicBezTo>
                <a:cubicBezTo>
                  <a:pt x="107" y="449"/>
                  <a:pt x="107" y="449"/>
                  <a:pt x="107" y="449"/>
                </a:cubicBezTo>
                <a:cubicBezTo>
                  <a:pt x="107" y="449"/>
                  <a:pt x="107" y="449"/>
                  <a:pt x="107" y="449"/>
                </a:cubicBezTo>
                <a:cubicBezTo>
                  <a:pt x="107" y="448"/>
                  <a:pt x="107" y="448"/>
                  <a:pt x="107" y="448"/>
                </a:cubicBezTo>
                <a:cubicBezTo>
                  <a:pt x="107" y="448"/>
                  <a:pt x="107" y="448"/>
                  <a:pt x="107" y="448"/>
                </a:cubicBezTo>
                <a:cubicBezTo>
                  <a:pt x="109" y="445"/>
                  <a:pt x="112" y="442"/>
                  <a:pt x="114" y="439"/>
                </a:cubicBezTo>
                <a:cubicBezTo>
                  <a:pt x="116" y="436"/>
                  <a:pt x="117" y="433"/>
                  <a:pt x="119" y="431"/>
                </a:cubicBezTo>
                <a:cubicBezTo>
                  <a:pt x="120" y="431"/>
                  <a:pt x="120" y="430"/>
                  <a:pt x="120" y="430"/>
                </a:cubicBezTo>
                <a:cubicBezTo>
                  <a:pt x="120" y="430"/>
                  <a:pt x="120" y="430"/>
                  <a:pt x="120" y="430"/>
                </a:cubicBezTo>
                <a:cubicBezTo>
                  <a:pt x="121" y="430"/>
                  <a:pt x="121" y="429"/>
                  <a:pt x="122" y="429"/>
                </a:cubicBezTo>
                <a:cubicBezTo>
                  <a:pt x="122" y="429"/>
                  <a:pt x="122" y="429"/>
                  <a:pt x="122" y="429"/>
                </a:cubicBezTo>
                <a:cubicBezTo>
                  <a:pt x="122" y="429"/>
                  <a:pt x="122" y="429"/>
                  <a:pt x="122" y="429"/>
                </a:cubicBezTo>
                <a:cubicBezTo>
                  <a:pt x="125" y="426"/>
                  <a:pt x="128" y="425"/>
                  <a:pt x="132" y="424"/>
                </a:cubicBezTo>
                <a:cubicBezTo>
                  <a:pt x="132" y="424"/>
                  <a:pt x="132" y="424"/>
                  <a:pt x="132" y="424"/>
                </a:cubicBezTo>
                <a:cubicBezTo>
                  <a:pt x="132" y="424"/>
                  <a:pt x="132" y="424"/>
                  <a:pt x="132" y="424"/>
                </a:cubicBezTo>
                <a:cubicBezTo>
                  <a:pt x="133" y="424"/>
                  <a:pt x="133" y="424"/>
                  <a:pt x="134" y="424"/>
                </a:cubicBezTo>
                <a:cubicBezTo>
                  <a:pt x="135" y="424"/>
                  <a:pt x="135" y="424"/>
                  <a:pt x="135" y="424"/>
                </a:cubicBezTo>
                <a:cubicBezTo>
                  <a:pt x="136" y="424"/>
                  <a:pt x="136" y="424"/>
                  <a:pt x="137" y="424"/>
                </a:cubicBezTo>
                <a:cubicBezTo>
                  <a:pt x="137" y="423"/>
                  <a:pt x="137" y="423"/>
                  <a:pt x="138" y="423"/>
                </a:cubicBezTo>
                <a:cubicBezTo>
                  <a:pt x="138" y="423"/>
                  <a:pt x="138" y="423"/>
                  <a:pt x="138" y="423"/>
                </a:cubicBezTo>
                <a:cubicBezTo>
                  <a:pt x="138" y="423"/>
                  <a:pt x="138" y="423"/>
                  <a:pt x="138" y="423"/>
                </a:cubicBezTo>
                <a:cubicBezTo>
                  <a:pt x="146" y="423"/>
                  <a:pt x="153" y="423"/>
                  <a:pt x="161" y="423"/>
                </a:cubicBezTo>
                <a:cubicBezTo>
                  <a:pt x="161" y="423"/>
                  <a:pt x="161" y="423"/>
                  <a:pt x="161" y="423"/>
                </a:cubicBezTo>
                <a:cubicBezTo>
                  <a:pt x="163" y="423"/>
                  <a:pt x="163" y="423"/>
                  <a:pt x="163" y="423"/>
                </a:cubicBezTo>
                <a:cubicBezTo>
                  <a:pt x="165" y="423"/>
                  <a:pt x="166" y="424"/>
                  <a:pt x="167" y="424"/>
                </a:cubicBezTo>
                <a:cubicBezTo>
                  <a:pt x="168" y="424"/>
                  <a:pt x="168" y="424"/>
                  <a:pt x="169" y="425"/>
                </a:cubicBezTo>
                <a:cubicBezTo>
                  <a:pt x="169" y="425"/>
                  <a:pt x="169" y="425"/>
                  <a:pt x="169" y="425"/>
                </a:cubicBezTo>
                <a:cubicBezTo>
                  <a:pt x="169" y="425"/>
                  <a:pt x="169" y="425"/>
                  <a:pt x="170" y="425"/>
                </a:cubicBezTo>
                <a:cubicBezTo>
                  <a:pt x="172" y="426"/>
                  <a:pt x="173" y="428"/>
                  <a:pt x="172" y="430"/>
                </a:cubicBezTo>
                <a:close/>
                <a:moveTo>
                  <a:pt x="188" y="402"/>
                </a:moveTo>
                <a:cubicBezTo>
                  <a:pt x="188" y="402"/>
                  <a:pt x="188" y="402"/>
                  <a:pt x="188" y="402"/>
                </a:cubicBezTo>
                <a:cubicBezTo>
                  <a:pt x="188" y="402"/>
                  <a:pt x="188" y="402"/>
                  <a:pt x="188" y="402"/>
                </a:cubicBezTo>
                <a:cubicBezTo>
                  <a:pt x="188" y="403"/>
                  <a:pt x="187" y="403"/>
                  <a:pt x="187" y="404"/>
                </a:cubicBezTo>
                <a:cubicBezTo>
                  <a:pt x="187" y="404"/>
                  <a:pt x="187" y="404"/>
                  <a:pt x="187" y="404"/>
                </a:cubicBezTo>
                <a:cubicBezTo>
                  <a:pt x="185" y="406"/>
                  <a:pt x="182" y="407"/>
                  <a:pt x="179" y="408"/>
                </a:cubicBezTo>
                <a:cubicBezTo>
                  <a:pt x="179" y="408"/>
                  <a:pt x="179" y="408"/>
                  <a:pt x="179" y="408"/>
                </a:cubicBezTo>
                <a:cubicBezTo>
                  <a:pt x="179" y="409"/>
                  <a:pt x="178" y="409"/>
                  <a:pt x="178" y="409"/>
                </a:cubicBezTo>
                <a:cubicBezTo>
                  <a:pt x="177" y="409"/>
                  <a:pt x="177" y="409"/>
                  <a:pt x="177" y="409"/>
                </a:cubicBezTo>
                <a:cubicBezTo>
                  <a:pt x="177" y="409"/>
                  <a:pt x="177" y="409"/>
                  <a:pt x="176" y="409"/>
                </a:cubicBezTo>
                <a:cubicBezTo>
                  <a:pt x="174" y="409"/>
                  <a:pt x="172" y="410"/>
                  <a:pt x="171" y="410"/>
                </a:cubicBezTo>
                <a:cubicBezTo>
                  <a:pt x="170" y="410"/>
                  <a:pt x="170" y="410"/>
                  <a:pt x="170" y="410"/>
                </a:cubicBezTo>
                <a:cubicBezTo>
                  <a:pt x="167" y="410"/>
                  <a:pt x="164" y="410"/>
                  <a:pt x="161" y="410"/>
                </a:cubicBezTo>
                <a:cubicBezTo>
                  <a:pt x="156" y="410"/>
                  <a:pt x="151" y="410"/>
                  <a:pt x="146" y="410"/>
                </a:cubicBezTo>
                <a:cubicBezTo>
                  <a:pt x="146" y="410"/>
                  <a:pt x="145" y="410"/>
                  <a:pt x="144" y="410"/>
                </a:cubicBezTo>
                <a:cubicBezTo>
                  <a:pt x="144" y="410"/>
                  <a:pt x="144" y="410"/>
                  <a:pt x="144" y="410"/>
                </a:cubicBezTo>
                <a:cubicBezTo>
                  <a:pt x="143" y="409"/>
                  <a:pt x="143" y="409"/>
                  <a:pt x="142" y="409"/>
                </a:cubicBezTo>
                <a:cubicBezTo>
                  <a:pt x="142" y="409"/>
                  <a:pt x="142" y="409"/>
                  <a:pt x="142" y="409"/>
                </a:cubicBezTo>
                <a:cubicBezTo>
                  <a:pt x="142" y="409"/>
                  <a:pt x="142" y="409"/>
                  <a:pt x="142" y="409"/>
                </a:cubicBezTo>
                <a:cubicBezTo>
                  <a:pt x="140" y="409"/>
                  <a:pt x="138" y="407"/>
                  <a:pt x="138" y="405"/>
                </a:cubicBezTo>
                <a:cubicBezTo>
                  <a:pt x="138" y="405"/>
                  <a:pt x="138" y="404"/>
                  <a:pt x="138" y="404"/>
                </a:cubicBezTo>
                <a:cubicBezTo>
                  <a:pt x="138" y="404"/>
                  <a:pt x="138" y="404"/>
                  <a:pt x="138" y="403"/>
                </a:cubicBezTo>
                <a:cubicBezTo>
                  <a:pt x="138" y="403"/>
                  <a:pt x="138" y="403"/>
                  <a:pt x="139" y="402"/>
                </a:cubicBezTo>
                <a:cubicBezTo>
                  <a:pt x="139" y="402"/>
                  <a:pt x="139" y="402"/>
                  <a:pt x="139" y="402"/>
                </a:cubicBezTo>
                <a:cubicBezTo>
                  <a:pt x="139" y="402"/>
                  <a:pt x="139" y="402"/>
                  <a:pt x="139" y="402"/>
                </a:cubicBezTo>
                <a:cubicBezTo>
                  <a:pt x="139" y="402"/>
                  <a:pt x="139" y="401"/>
                  <a:pt x="140" y="401"/>
                </a:cubicBezTo>
                <a:cubicBezTo>
                  <a:pt x="142" y="397"/>
                  <a:pt x="144" y="394"/>
                  <a:pt x="147" y="390"/>
                </a:cubicBezTo>
                <a:cubicBezTo>
                  <a:pt x="147" y="390"/>
                  <a:pt x="147" y="390"/>
                  <a:pt x="147" y="390"/>
                </a:cubicBezTo>
                <a:cubicBezTo>
                  <a:pt x="148" y="389"/>
                  <a:pt x="148" y="389"/>
                  <a:pt x="148" y="389"/>
                </a:cubicBezTo>
                <a:cubicBezTo>
                  <a:pt x="149" y="388"/>
                  <a:pt x="149" y="387"/>
                  <a:pt x="151" y="386"/>
                </a:cubicBezTo>
                <a:cubicBezTo>
                  <a:pt x="151" y="385"/>
                  <a:pt x="152" y="385"/>
                  <a:pt x="153" y="385"/>
                </a:cubicBezTo>
                <a:cubicBezTo>
                  <a:pt x="153" y="384"/>
                  <a:pt x="154" y="384"/>
                  <a:pt x="154" y="384"/>
                </a:cubicBezTo>
                <a:cubicBezTo>
                  <a:pt x="154" y="384"/>
                  <a:pt x="154" y="384"/>
                  <a:pt x="155" y="384"/>
                </a:cubicBezTo>
                <a:cubicBezTo>
                  <a:pt x="155" y="384"/>
                  <a:pt x="155" y="384"/>
                  <a:pt x="155" y="384"/>
                </a:cubicBezTo>
                <a:cubicBezTo>
                  <a:pt x="155" y="384"/>
                  <a:pt x="155" y="384"/>
                  <a:pt x="156" y="383"/>
                </a:cubicBezTo>
                <a:cubicBezTo>
                  <a:pt x="157" y="383"/>
                  <a:pt x="158" y="383"/>
                  <a:pt x="160" y="382"/>
                </a:cubicBezTo>
                <a:cubicBezTo>
                  <a:pt x="161" y="382"/>
                  <a:pt x="163" y="382"/>
                  <a:pt x="165" y="382"/>
                </a:cubicBezTo>
                <a:cubicBezTo>
                  <a:pt x="169" y="382"/>
                  <a:pt x="169" y="382"/>
                  <a:pt x="169" y="382"/>
                </a:cubicBezTo>
                <a:cubicBezTo>
                  <a:pt x="170" y="382"/>
                  <a:pt x="171" y="382"/>
                  <a:pt x="172" y="382"/>
                </a:cubicBezTo>
                <a:cubicBezTo>
                  <a:pt x="177" y="382"/>
                  <a:pt x="181" y="382"/>
                  <a:pt x="185" y="382"/>
                </a:cubicBezTo>
                <a:cubicBezTo>
                  <a:pt x="185" y="382"/>
                  <a:pt x="185" y="382"/>
                  <a:pt x="185" y="382"/>
                </a:cubicBezTo>
                <a:cubicBezTo>
                  <a:pt x="187" y="382"/>
                  <a:pt x="187" y="382"/>
                  <a:pt x="187" y="382"/>
                </a:cubicBezTo>
                <a:cubicBezTo>
                  <a:pt x="189" y="382"/>
                  <a:pt x="190" y="382"/>
                  <a:pt x="191" y="382"/>
                </a:cubicBezTo>
                <a:cubicBezTo>
                  <a:pt x="193" y="383"/>
                  <a:pt x="193" y="383"/>
                  <a:pt x="194" y="383"/>
                </a:cubicBezTo>
                <a:cubicBezTo>
                  <a:pt x="196" y="384"/>
                  <a:pt x="197" y="386"/>
                  <a:pt x="196" y="389"/>
                </a:cubicBezTo>
                <a:cubicBezTo>
                  <a:pt x="194" y="392"/>
                  <a:pt x="192" y="395"/>
                  <a:pt x="190" y="398"/>
                </a:cubicBezTo>
                <a:cubicBezTo>
                  <a:pt x="188" y="402"/>
                  <a:pt x="188" y="402"/>
                  <a:pt x="188" y="402"/>
                </a:cubicBezTo>
                <a:cubicBezTo>
                  <a:pt x="188" y="402"/>
                  <a:pt x="188" y="402"/>
                  <a:pt x="188" y="402"/>
                </a:cubicBezTo>
                <a:close/>
                <a:moveTo>
                  <a:pt x="411" y="448"/>
                </a:moveTo>
                <a:cubicBezTo>
                  <a:pt x="411" y="449"/>
                  <a:pt x="411" y="449"/>
                  <a:pt x="411" y="450"/>
                </a:cubicBezTo>
                <a:cubicBezTo>
                  <a:pt x="411" y="450"/>
                  <a:pt x="411" y="450"/>
                  <a:pt x="411" y="450"/>
                </a:cubicBezTo>
                <a:cubicBezTo>
                  <a:pt x="411" y="451"/>
                  <a:pt x="411" y="451"/>
                  <a:pt x="410" y="451"/>
                </a:cubicBezTo>
                <a:cubicBezTo>
                  <a:pt x="410" y="451"/>
                  <a:pt x="410" y="451"/>
                  <a:pt x="410" y="452"/>
                </a:cubicBezTo>
                <a:cubicBezTo>
                  <a:pt x="410" y="452"/>
                  <a:pt x="410" y="452"/>
                  <a:pt x="410" y="452"/>
                </a:cubicBezTo>
                <a:cubicBezTo>
                  <a:pt x="410" y="452"/>
                  <a:pt x="409" y="453"/>
                  <a:pt x="409" y="453"/>
                </a:cubicBezTo>
                <a:cubicBezTo>
                  <a:pt x="409" y="453"/>
                  <a:pt x="409" y="453"/>
                  <a:pt x="409" y="453"/>
                </a:cubicBezTo>
                <a:cubicBezTo>
                  <a:pt x="408" y="454"/>
                  <a:pt x="408" y="454"/>
                  <a:pt x="407" y="455"/>
                </a:cubicBezTo>
                <a:cubicBezTo>
                  <a:pt x="407" y="455"/>
                  <a:pt x="407" y="455"/>
                  <a:pt x="407" y="455"/>
                </a:cubicBezTo>
                <a:cubicBezTo>
                  <a:pt x="407" y="455"/>
                  <a:pt x="407" y="455"/>
                  <a:pt x="407" y="455"/>
                </a:cubicBezTo>
                <a:cubicBezTo>
                  <a:pt x="406" y="455"/>
                  <a:pt x="406" y="456"/>
                  <a:pt x="405" y="456"/>
                </a:cubicBezTo>
                <a:cubicBezTo>
                  <a:pt x="405" y="456"/>
                  <a:pt x="405" y="456"/>
                  <a:pt x="405" y="456"/>
                </a:cubicBezTo>
                <a:cubicBezTo>
                  <a:pt x="404" y="456"/>
                  <a:pt x="404" y="456"/>
                  <a:pt x="404" y="456"/>
                </a:cubicBezTo>
                <a:cubicBezTo>
                  <a:pt x="403" y="456"/>
                  <a:pt x="403" y="457"/>
                  <a:pt x="403" y="457"/>
                </a:cubicBezTo>
                <a:cubicBezTo>
                  <a:pt x="403" y="457"/>
                  <a:pt x="403" y="457"/>
                  <a:pt x="402" y="457"/>
                </a:cubicBezTo>
                <a:cubicBezTo>
                  <a:pt x="402" y="457"/>
                  <a:pt x="402" y="457"/>
                  <a:pt x="402" y="457"/>
                </a:cubicBezTo>
                <a:cubicBezTo>
                  <a:pt x="402" y="457"/>
                  <a:pt x="401" y="457"/>
                  <a:pt x="400" y="457"/>
                </a:cubicBezTo>
                <a:cubicBezTo>
                  <a:pt x="400" y="457"/>
                  <a:pt x="399" y="457"/>
                  <a:pt x="399" y="457"/>
                </a:cubicBezTo>
                <a:cubicBezTo>
                  <a:pt x="398" y="458"/>
                  <a:pt x="398" y="458"/>
                  <a:pt x="397" y="458"/>
                </a:cubicBezTo>
                <a:cubicBezTo>
                  <a:pt x="397" y="458"/>
                  <a:pt x="397" y="458"/>
                  <a:pt x="397" y="458"/>
                </a:cubicBezTo>
                <a:cubicBezTo>
                  <a:pt x="396" y="458"/>
                  <a:pt x="396" y="458"/>
                  <a:pt x="396" y="458"/>
                </a:cubicBezTo>
                <a:cubicBezTo>
                  <a:pt x="396" y="458"/>
                  <a:pt x="396" y="458"/>
                  <a:pt x="396" y="458"/>
                </a:cubicBezTo>
                <a:cubicBezTo>
                  <a:pt x="393" y="458"/>
                  <a:pt x="390" y="458"/>
                  <a:pt x="387" y="458"/>
                </a:cubicBezTo>
                <a:cubicBezTo>
                  <a:pt x="373" y="458"/>
                  <a:pt x="212" y="458"/>
                  <a:pt x="200" y="458"/>
                </a:cubicBezTo>
                <a:cubicBezTo>
                  <a:pt x="199" y="458"/>
                  <a:pt x="198" y="458"/>
                  <a:pt x="198" y="458"/>
                </a:cubicBezTo>
                <a:cubicBezTo>
                  <a:pt x="197" y="458"/>
                  <a:pt x="196" y="458"/>
                  <a:pt x="195" y="457"/>
                </a:cubicBezTo>
                <a:cubicBezTo>
                  <a:pt x="193" y="457"/>
                  <a:pt x="192" y="456"/>
                  <a:pt x="191" y="455"/>
                </a:cubicBezTo>
                <a:cubicBezTo>
                  <a:pt x="190" y="454"/>
                  <a:pt x="190" y="453"/>
                  <a:pt x="189" y="452"/>
                </a:cubicBezTo>
                <a:cubicBezTo>
                  <a:pt x="189" y="451"/>
                  <a:pt x="189" y="450"/>
                  <a:pt x="190" y="449"/>
                </a:cubicBezTo>
                <a:cubicBezTo>
                  <a:pt x="191" y="448"/>
                  <a:pt x="191" y="448"/>
                  <a:pt x="191" y="448"/>
                </a:cubicBezTo>
                <a:cubicBezTo>
                  <a:pt x="191" y="448"/>
                  <a:pt x="191" y="448"/>
                  <a:pt x="191" y="448"/>
                </a:cubicBezTo>
                <a:cubicBezTo>
                  <a:pt x="192" y="444"/>
                  <a:pt x="194" y="440"/>
                  <a:pt x="196" y="437"/>
                </a:cubicBezTo>
                <a:cubicBezTo>
                  <a:pt x="196" y="436"/>
                  <a:pt x="197" y="435"/>
                  <a:pt x="197" y="435"/>
                </a:cubicBezTo>
                <a:cubicBezTo>
                  <a:pt x="198" y="432"/>
                  <a:pt x="198" y="432"/>
                  <a:pt x="198" y="432"/>
                </a:cubicBezTo>
                <a:cubicBezTo>
                  <a:pt x="199" y="431"/>
                  <a:pt x="200" y="430"/>
                  <a:pt x="201" y="428"/>
                </a:cubicBezTo>
                <a:cubicBezTo>
                  <a:pt x="201" y="428"/>
                  <a:pt x="202" y="428"/>
                  <a:pt x="202" y="428"/>
                </a:cubicBezTo>
                <a:cubicBezTo>
                  <a:pt x="202" y="428"/>
                  <a:pt x="202" y="428"/>
                  <a:pt x="203" y="428"/>
                </a:cubicBezTo>
                <a:cubicBezTo>
                  <a:pt x="203" y="427"/>
                  <a:pt x="203" y="427"/>
                  <a:pt x="203" y="427"/>
                </a:cubicBezTo>
                <a:cubicBezTo>
                  <a:pt x="203" y="427"/>
                  <a:pt x="203" y="427"/>
                  <a:pt x="203" y="427"/>
                </a:cubicBezTo>
                <a:cubicBezTo>
                  <a:pt x="204" y="427"/>
                  <a:pt x="204" y="427"/>
                  <a:pt x="204" y="427"/>
                </a:cubicBezTo>
                <a:cubicBezTo>
                  <a:pt x="204" y="426"/>
                  <a:pt x="205" y="426"/>
                  <a:pt x="205" y="426"/>
                </a:cubicBezTo>
                <a:cubicBezTo>
                  <a:pt x="205" y="426"/>
                  <a:pt x="206" y="426"/>
                  <a:pt x="206" y="425"/>
                </a:cubicBezTo>
                <a:cubicBezTo>
                  <a:pt x="206" y="425"/>
                  <a:pt x="207" y="425"/>
                  <a:pt x="207" y="425"/>
                </a:cubicBezTo>
                <a:cubicBezTo>
                  <a:pt x="208" y="425"/>
                  <a:pt x="208" y="425"/>
                  <a:pt x="209" y="424"/>
                </a:cubicBezTo>
                <a:cubicBezTo>
                  <a:pt x="209" y="424"/>
                  <a:pt x="210" y="424"/>
                  <a:pt x="210" y="424"/>
                </a:cubicBezTo>
                <a:cubicBezTo>
                  <a:pt x="210" y="424"/>
                  <a:pt x="210" y="424"/>
                  <a:pt x="210" y="424"/>
                </a:cubicBezTo>
                <a:cubicBezTo>
                  <a:pt x="212" y="423"/>
                  <a:pt x="214" y="423"/>
                  <a:pt x="216" y="423"/>
                </a:cubicBezTo>
                <a:cubicBezTo>
                  <a:pt x="216" y="423"/>
                  <a:pt x="385" y="423"/>
                  <a:pt x="392" y="423"/>
                </a:cubicBezTo>
                <a:cubicBezTo>
                  <a:pt x="393" y="423"/>
                  <a:pt x="395" y="423"/>
                  <a:pt x="397" y="423"/>
                </a:cubicBezTo>
                <a:cubicBezTo>
                  <a:pt x="398" y="423"/>
                  <a:pt x="399" y="423"/>
                  <a:pt x="400" y="423"/>
                </a:cubicBezTo>
                <a:cubicBezTo>
                  <a:pt x="400" y="423"/>
                  <a:pt x="400" y="423"/>
                  <a:pt x="400" y="423"/>
                </a:cubicBezTo>
                <a:cubicBezTo>
                  <a:pt x="401" y="423"/>
                  <a:pt x="402" y="423"/>
                  <a:pt x="402" y="423"/>
                </a:cubicBezTo>
                <a:cubicBezTo>
                  <a:pt x="403" y="423"/>
                  <a:pt x="403" y="423"/>
                  <a:pt x="403" y="423"/>
                </a:cubicBezTo>
                <a:cubicBezTo>
                  <a:pt x="403" y="423"/>
                  <a:pt x="403" y="423"/>
                  <a:pt x="403" y="423"/>
                </a:cubicBezTo>
                <a:cubicBezTo>
                  <a:pt x="404" y="424"/>
                  <a:pt x="404" y="424"/>
                  <a:pt x="405" y="424"/>
                </a:cubicBezTo>
                <a:cubicBezTo>
                  <a:pt x="405" y="424"/>
                  <a:pt x="405" y="424"/>
                  <a:pt x="405" y="424"/>
                </a:cubicBezTo>
                <a:cubicBezTo>
                  <a:pt x="406" y="425"/>
                  <a:pt x="406" y="425"/>
                  <a:pt x="407" y="425"/>
                </a:cubicBezTo>
                <a:cubicBezTo>
                  <a:pt x="407" y="425"/>
                  <a:pt x="407" y="425"/>
                  <a:pt x="407" y="425"/>
                </a:cubicBezTo>
                <a:cubicBezTo>
                  <a:pt x="407" y="425"/>
                  <a:pt x="407" y="425"/>
                  <a:pt x="407" y="425"/>
                </a:cubicBezTo>
                <a:cubicBezTo>
                  <a:pt x="408" y="426"/>
                  <a:pt x="408" y="426"/>
                  <a:pt x="408" y="426"/>
                </a:cubicBezTo>
                <a:cubicBezTo>
                  <a:pt x="409" y="427"/>
                  <a:pt x="409" y="427"/>
                  <a:pt x="410" y="428"/>
                </a:cubicBezTo>
                <a:cubicBezTo>
                  <a:pt x="411" y="429"/>
                  <a:pt x="411" y="430"/>
                  <a:pt x="411" y="431"/>
                </a:cubicBezTo>
                <a:cubicBezTo>
                  <a:pt x="411" y="432"/>
                  <a:pt x="411" y="432"/>
                  <a:pt x="411" y="432"/>
                </a:cubicBezTo>
                <a:cubicBezTo>
                  <a:pt x="411" y="432"/>
                  <a:pt x="411" y="432"/>
                  <a:pt x="411" y="432"/>
                </a:cubicBezTo>
                <a:cubicBezTo>
                  <a:pt x="411" y="436"/>
                  <a:pt x="411" y="441"/>
                  <a:pt x="411" y="445"/>
                </a:cubicBezTo>
                <a:cubicBezTo>
                  <a:pt x="411" y="446"/>
                  <a:pt x="411" y="447"/>
                  <a:pt x="411" y="448"/>
                </a:cubicBezTo>
                <a:close/>
                <a:moveTo>
                  <a:pt x="434" y="366"/>
                </a:moveTo>
                <a:cubicBezTo>
                  <a:pt x="434" y="366"/>
                  <a:pt x="434" y="366"/>
                  <a:pt x="434" y="366"/>
                </a:cubicBezTo>
                <a:cubicBezTo>
                  <a:pt x="434" y="366"/>
                  <a:pt x="434" y="366"/>
                  <a:pt x="434" y="365"/>
                </a:cubicBezTo>
                <a:cubicBezTo>
                  <a:pt x="433" y="365"/>
                  <a:pt x="433" y="364"/>
                  <a:pt x="432" y="363"/>
                </a:cubicBezTo>
                <a:cubicBezTo>
                  <a:pt x="432" y="362"/>
                  <a:pt x="432" y="362"/>
                  <a:pt x="432" y="362"/>
                </a:cubicBezTo>
                <a:cubicBezTo>
                  <a:pt x="432" y="362"/>
                  <a:pt x="432" y="361"/>
                  <a:pt x="432" y="360"/>
                </a:cubicBezTo>
                <a:cubicBezTo>
                  <a:pt x="432" y="360"/>
                  <a:pt x="432" y="360"/>
                  <a:pt x="432" y="360"/>
                </a:cubicBezTo>
                <a:cubicBezTo>
                  <a:pt x="432" y="358"/>
                  <a:pt x="432" y="355"/>
                  <a:pt x="432" y="353"/>
                </a:cubicBezTo>
                <a:cubicBezTo>
                  <a:pt x="432" y="352"/>
                  <a:pt x="432" y="352"/>
                  <a:pt x="432" y="352"/>
                </a:cubicBezTo>
                <a:cubicBezTo>
                  <a:pt x="432" y="351"/>
                  <a:pt x="432" y="350"/>
                  <a:pt x="432" y="350"/>
                </a:cubicBezTo>
                <a:cubicBezTo>
                  <a:pt x="433" y="349"/>
                  <a:pt x="434" y="349"/>
                  <a:pt x="435" y="348"/>
                </a:cubicBezTo>
                <a:cubicBezTo>
                  <a:pt x="436" y="348"/>
                  <a:pt x="437" y="347"/>
                  <a:pt x="438" y="347"/>
                </a:cubicBezTo>
                <a:cubicBezTo>
                  <a:pt x="438" y="347"/>
                  <a:pt x="438" y="347"/>
                  <a:pt x="438" y="347"/>
                </a:cubicBezTo>
                <a:cubicBezTo>
                  <a:pt x="438" y="347"/>
                  <a:pt x="438" y="347"/>
                  <a:pt x="438" y="347"/>
                </a:cubicBezTo>
                <a:cubicBezTo>
                  <a:pt x="439" y="347"/>
                  <a:pt x="439" y="347"/>
                  <a:pt x="440" y="347"/>
                </a:cubicBezTo>
                <a:cubicBezTo>
                  <a:pt x="440" y="347"/>
                  <a:pt x="440" y="347"/>
                  <a:pt x="441" y="347"/>
                </a:cubicBezTo>
                <a:cubicBezTo>
                  <a:pt x="443" y="346"/>
                  <a:pt x="445" y="346"/>
                  <a:pt x="447" y="346"/>
                </a:cubicBezTo>
                <a:cubicBezTo>
                  <a:pt x="463" y="346"/>
                  <a:pt x="463" y="346"/>
                  <a:pt x="463" y="346"/>
                </a:cubicBezTo>
                <a:cubicBezTo>
                  <a:pt x="464" y="346"/>
                  <a:pt x="465" y="346"/>
                  <a:pt x="465" y="347"/>
                </a:cubicBezTo>
                <a:cubicBezTo>
                  <a:pt x="469" y="347"/>
                  <a:pt x="474" y="348"/>
                  <a:pt x="475" y="352"/>
                </a:cubicBezTo>
                <a:cubicBezTo>
                  <a:pt x="476" y="355"/>
                  <a:pt x="476" y="359"/>
                  <a:pt x="477" y="362"/>
                </a:cubicBezTo>
                <a:cubicBezTo>
                  <a:pt x="477" y="363"/>
                  <a:pt x="477" y="363"/>
                  <a:pt x="477" y="363"/>
                </a:cubicBezTo>
                <a:cubicBezTo>
                  <a:pt x="477" y="364"/>
                  <a:pt x="477" y="364"/>
                  <a:pt x="477" y="365"/>
                </a:cubicBezTo>
                <a:cubicBezTo>
                  <a:pt x="477" y="365"/>
                  <a:pt x="477" y="365"/>
                  <a:pt x="477" y="365"/>
                </a:cubicBezTo>
                <a:cubicBezTo>
                  <a:pt x="477" y="365"/>
                  <a:pt x="477" y="365"/>
                  <a:pt x="477" y="365"/>
                </a:cubicBezTo>
                <a:cubicBezTo>
                  <a:pt x="477" y="365"/>
                  <a:pt x="477" y="365"/>
                  <a:pt x="477" y="365"/>
                </a:cubicBezTo>
                <a:cubicBezTo>
                  <a:pt x="476" y="367"/>
                  <a:pt x="474" y="368"/>
                  <a:pt x="472" y="369"/>
                </a:cubicBezTo>
                <a:cubicBezTo>
                  <a:pt x="471" y="369"/>
                  <a:pt x="471" y="369"/>
                  <a:pt x="471" y="369"/>
                </a:cubicBezTo>
                <a:cubicBezTo>
                  <a:pt x="471" y="369"/>
                  <a:pt x="471" y="369"/>
                  <a:pt x="470" y="369"/>
                </a:cubicBezTo>
                <a:cubicBezTo>
                  <a:pt x="470" y="369"/>
                  <a:pt x="470" y="369"/>
                  <a:pt x="470" y="369"/>
                </a:cubicBezTo>
                <a:cubicBezTo>
                  <a:pt x="469" y="369"/>
                  <a:pt x="469" y="369"/>
                  <a:pt x="469" y="369"/>
                </a:cubicBezTo>
                <a:cubicBezTo>
                  <a:pt x="463" y="370"/>
                  <a:pt x="457" y="369"/>
                  <a:pt x="455" y="369"/>
                </a:cubicBezTo>
                <a:cubicBezTo>
                  <a:pt x="445" y="369"/>
                  <a:pt x="445" y="369"/>
                  <a:pt x="445" y="369"/>
                </a:cubicBezTo>
                <a:cubicBezTo>
                  <a:pt x="444" y="369"/>
                  <a:pt x="443" y="369"/>
                  <a:pt x="442" y="369"/>
                </a:cubicBezTo>
                <a:cubicBezTo>
                  <a:pt x="442" y="369"/>
                  <a:pt x="441" y="369"/>
                  <a:pt x="441" y="369"/>
                </a:cubicBezTo>
                <a:cubicBezTo>
                  <a:pt x="440" y="369"/>
                  <a:pt x="440" y="369"/>
                  <a:pt x="440" y="369"/>
                </a:cubicBezTo>
                <a:cubicBezTo>
                  <a:pt x="440" y="369"/>
                  <a:pt x="440" y="369"/>
                  <a:pt x="440" y="369"/>
                </a:cubicBezTo>
                <a:cubicBezTo>
                  <a:pt x="439" y="369"/>
                  <a:pt x="439" y="369"/>
                  <a:pt x="438" y="368"/>
                </a:cubicBezTo>
                <a:cubicBezTo>
                  <a:pt x="438" y="368"/>
                  <a:pt x="438" y="368"/>
                  <a:pt x="438" y="368"/>
                </a:cubicBezTo>
                <a:cubicBezTo>
                  <a:pt x="437" y="368"/>
                  <a:pt x="437" y="368"/>
                  <a:pt x="436" y="367"/>
                </a:cubicBezTo>
                <a:cubicBezTo>
                  <a:pt x="436" y="367"/>
                  <a:pt x="435" y="367"/>
                  <a:pt x="434" y="366"/>
                </a:cubicBezTo>
                <a:cubicBezTo>
                  <a:pt x="434" y="366"/>
                  <a:pt x="434" y="366"/>
                  <a:pt x="434" y="366"/>
                </a:cubicBezTo>
                <a:close/>
                <a:moveTo>
                  <a:pt x="437" y="404"/>
                </a:moveTo>
                <a:cubicBezTo>
                  <a:pt x="436" y="403"/>
                  <a:pt x="436" y="402"/>
                  <a:pt x="435" y="402"/>
                </a:cubicBezTo>
                <a:cubicBezTo>
                  <a:pt x="435" y="400"/>
                  <a:pt x="435" y="400"/>
                  <a:pt x="435" y="400"/>
                </a:cubicBezTo>
                <a:cubicBezTo>
                  <a:pt x="435" y="400"/>
                  <a:pt x="435" y="400"/>
                  <a:pt x="435" y="400"/>
                </a:cubicBezTo>
                <a:cubicBezTo>
                  <a:pt x="435" y="396"/>
                  <a:pt x="435" y="392"/>
                  <a:pt x="434" y="388"/>
                </a:cubicBezTo>
                <a:cubicBezTo>
                  <a:pt x="434" y="388"/>
                  <a:pt x="434" y="388"/>
                  <a:pt x="434" y="388"/>
                </a:cubicBezTo>
                <a:cubicBezTo>
                  <a:pt x="434" y="388"/>
                  <a:pt x="434" y="388"/>
                  <a:pt x="434" y="388"/>
                </a:cubicBezTo>
                <a:cubicBezTo>
                  <a:pt x="434" y="388"/>
                  <a:pt x="434" y="388"/>
                  <a:pt x="434" y="387"/>
                </a:cubicBezTo>
                <a:cubicBezTo>
                  <a:pt x="435" y="379"/>
                  <a:pt x="453" y="381"/>
                  <a:pt x="458" y="381"/>
                </a:cubicBezTo>
                <a:cubicBezTo>
                  <a:pt x="465" y="381"/>
                  <a:pt x="477" y="380"/>
                  <a:pt x="481" y="386"/>
                </a:cubicBezTo>
                <a:cubicBezTo>
                  <a:pt x="481" y="387"/>
                  <a:pt x="482" y="387"/>
                  <a:pt x="482" y="388"/>
                </a:cubicBezTo>
                <a:cubicBezTo>
                  <a:pt x="482" y="389"/>
                  <a:pt x="482" y="389"/>
                  <a:pt x="482" y="389"/>
                </a:cubicBezTo>
                <a:cubicBezTo>
                  <a:pt x="482" y="389"/>
                  <a:pt x="482" y="389"/>
                  <a:pt x="482" y="389"/>
                </a:cubicBezTo>
                <a:cubicBezTo>
                  <a:pt x="483" y="391"/>
                  <a:pt x="483" y="392"/>
                  <a:pt x="484" y="395"/>
                </a:cubicBezTo>
                <a:cubicBezTo>
                  <a:pt x="485" y="401"/>
                  <a:pt x="485" y="401"/>
                  <a:pt x="485" y="401"/>
                </a:cubicBezTo>
                <a:cubicBezTo>
                  <a:pt x="485" y="402"/>
                  <a:pt x="485" y="403"/>
                  <a:pt x="484" y="404"/>
                </a:cubicBezTo>
                <a:cubicBezTo>
                  <a:pt x="484" y="405"/>
                  <a:pt x="484" y="405"/>
                  <a:pt x="483" y="406"/>
                </a:cubicBezTo>
                <a:cubicBezTo>
                  <a:pt x="483" y="406"/>
                  <a:pt x="483" y="406"/>
                  <a:pt x="482" y="407"/>
                </a:cubicBezTo>
                <a:cubicBezTo>
                  <a:pt x="482" y="407"/>
                  <a:pt x="482" y="407"/>
                  <a:pt x="482" y="407"/>
                </a:cubicBezTo>
                <a:cubicBezTo>
                  <a:pt x="482" y="407"/>
                  <a:pt x="482" y="407"/>
                  <a:pt x="482" y="407"/>
                </a:cubicBezTo>
                <a:cubicBezTo>
                  <a:pt x="481" y="407"/>
                  <a:pt x="481" y="407"/>
                  <a:pt x="481" y="407"/>
                </a:cubicBezTo>
                <a:cubicBezTo>
                  <a:pt x="480" y="408"/>
                  <a:pt x="480" y="408"/>
                  <a:pt x="480" y="408"/>
                </a:cubicBezTo>
                <a:cubicBezTo>
                  <a:pt x="479" y="408"/>
                  <a:pt x="479" y="408"/>
                  <a:pt x="479" y="408"/>
                </a:cubicBezTo>
                <a:cubicBezTo>
                  <a:pt x="479" y="408"/>
                  <a:pt x="479" y="408"/>
                  <a:pt x="478" y="408"/>
                </a:cubicBezTo>
                <a:cubicBezTo>
                  <a:pt x="478" y="408"/>
                  <a:pt x="478" y="409"/>
                  <a:pt x="477" y="409"/>
                </a:cubicBezTo>
                <a:cubicBezTo>
                  <a:pt x="477" y="409"/>
                  <a:pt x="477" y="409"/>
                  <a:pt x="477" y="409"/>
                </a:cubicBezTo>
                <a:cubicBezTo>
                  <a:pt x="477" y="409"/>
                  <a:pt x="476" y="409"/>
                  <a:pt x="475" y="409"/>
                </a:cubicBezTo>
                <a:cubicBezTo>
                  <a:pt x="474" y="409"/>
                  <a:pt x="474" y="409"/>
                  <a:pt x="473" y="409"/>
                </a:cubicBezTo>
                <a:cubicBezTo>
                  <a:pt x="473" y="409"/>
                  <a:pt x="473" y="409"/>
                  <a:pt x="473" y="409"/>
                </a:cubicBezTo>
                <a:cubicBezTo>
                  <a:pt x="473" y="409"/>
                  <a:pt x="473" y="409"/>
                  <a:pt x="473" y="409"/>
                </a:cubicBezTo>
                <a:cubicBezTo>
                  <a:pt x="473" y="409"/>
                  <a:pt x="473" y="409"/>
                  <a:pt x="473" y="409"/>
                </a:cubicBezTo>
                <a:cubicBezTo>
                  <a:pt x="465" y="409"/>
                  <a:pt x="457" y="409"/>
                  <a:pt x="449" y="409"/>
                </a:cubicBezTo>
                <a:cubicBezTo>
                  <a:pt x="448" y="409"/>
                  <a:pt x="447" y="409"/>
                  <a:pt x="447" y="409"/>
                </a:cubicBezTo>
                <a:cubicBezTo>
                  <a:pt x="446" y="409"/>
                  <a:pt x="446" y="409"/>
                  <a:pt x="446" y="409"/>
                </a:cubicBezTo>
                <a:cubicBezTo>
                  <a:pt x="445" y="409"/>
                  <a:pt x="445" y="409"/>
                  <a:pt x="444" y="409"/>
                </a:cubicBezTo>
                <a:cubicBezTo>
                  <a:pt x="444" y="409"/>
                  <a:pt x="444" y="409"/>
                  <a:pt x="444" y="409"/>
                </a:cubicBezTo>
                <a:cubicBezTo>
                  <a:pt x="444" y="408"/>
                  <a:pt x="444" y="408"/>
                  <a:pt x="444" y="408"/>
                </a:cubicBezTo>
                <a:cubicBezTo>
                  <a:pt x="443" y="408"/>
                  <a:pt x="442" y="408"/>
                  <a:pt x="442" y="408"/>
                </a:cubicBezTo>
                <a:cubicBezTo>
                  <a:pt x="441" y="408"/>
                  <a:pt x="441" y="407"/>
                  <a:pt x="441" y="407"/>
                </a:cubicBezTo>
                <a:cubicBezTo>
                  <a:pt x="441" y="407"/>
                  <a:pt x="440" y="407"/>
                  <a:pt x="440" y="407"/>
                </a:cubicBezTo>
                <a:cubicBezTo>
                  <a:pt x="440" y="407"/>
                  <a:pt x="440" y="407"/>
                  <a:pt x="440" y="407"/>
                </a:cubicBezTo>
                <a:cubicBezTo>
                  <a:pt x="439" y="406"/>
                  <a:pt x="437" y="405"/>
                  <a:pt x="437" y="404"/>
                </a:cubicBezTo>
                <a:close/>
                <a:moveTo>
                  <a:pt x="494" y="451"/>
                </a:moveTo>
                <a:cubicBezTo>
                  <a:pt x="493" y="453"/>
                  <a:pt x="492" y="453"/>
                  <a:pt x="491" y="454"/>
                </a:cubicBezTo>
                <a:cubicBezTo>
                  <a:pt x="490" y="455"/>
                  <a:pt x="489" y="456"/>
                  <a:pt x="487" y="456"/>
                </a:cubicBezTo>
                <a:cubicBezTo>
                  <a:pt x="485" y="457"/>
                  <a:pt x="484" y="457"/>
                  <a:pt x="481" y="457"/>
                </a:cubicBezTo>
                <a:cubicBezTo>
                  <a:pt x="476" y="457"/>
                  <a:pt x="476" y="457"/>
                  <a:pt x="476" y="457"/>
                </a:cubicBezTo>
                <a:cubicBezTo>
                  <a:pt x="476" y="457"/>
                  <a:pt x="476" y="457"/>
                  <a:pt x="476" y="457"/>
                </a:cubicBezTo>
                <a:cubicBezTo>
                  <a:pt x="469" y="457"/>
                  <a:pt x="462" y="457"/>
                  <a:pt x="454" y="457"/>
                </a:cubicBezTo>
                <a:cubicBezTo>
                  <a:pt x="453" y="457"/>
                  <a:pt x="453" y="457"/>
                  <a:pt x="452" y="457"/>
                </a:cubicBezTo>
                <a:cubicBezTo>
                  <a:pt x="451" y="457"/>
                  <a:pt x="451" y="457"/>
                  <a:pt x="451" y="457"/>
                </a:cubicBezTo>
                <a:cubicBezTo>
                  <a:pt x="450" y="457"/>
                  <a:pt x="450" y="457"/>
                  <a:pt x="449" y="457"/>
                </a:cubicBezTo>
                <a:cubicBezTo>
                  <a:pt x="449" y="457"/>
                  <a:pt x="449" y="457"/>
                  <a:pt x="448" y="457"/>
                </a:cubicBezTo>
                <a:cubicBezTo>
                  <a:pt x="448" y="457"/>
                  <a:pt x="448" y="457"/>
                  <a:pt x="448" y="457"/>
                </a:cubicBezTo>
                <a:cubicBezTo>
                  <a:pt x="445" y="456"/>
                  <a:pt x="442" y="454"/>
                  <a:pt x="440" y="451"/>
                </a:cubicBezTo>
                <a:cubicBezTo>
                  <a:pt x="440" y="451"/>
                  <a:pt x="440" y="451"/>
                  <a:pt x="440" y="451"/>
                </a:cubicBezTo>
                <a:cubicBezTo>
                  <a:pt x="440" y="451"/>
                  <a:pt x="440" y="451"/>
                  <a:pt x="440" y="451"/>
                </a:cubicBezTo>
                <a:cubicBezTo>
                  <a:pt x="440" y="451"/>
                  <a:pt x="440" y="451"/>
                  <a:pt x="440" y="450"/>
                </a:cubicBezTo>
                <a:cubicBezTo>
                  <a:pt x="439" y="450"/>
                  <a:pt x="439" y="449"/>
                  <a:pt x="439" y="449"/>
                </a:cubicBezTo>
                <a:cubicBezTo>
                  <a:pt x="439" y="449"/>
                  <a:pt x="439" y="449"/>
                  <a:pt x="439" y="448"/>
                </a:cubicBezTo>
                <a:cubicBezTo>
                  <a:pt x="439" y="448"/>
                  <a:pt x="439" y="448"/>
                  <a:pt x="439" y="448"/>
                </a:cubicBezTo>
                <a:cubicBezTo>
                  <a:pt x="439" y="447"/>
                  <a:pt x="439" y="447"/>
                  <a:pt x="439" y="447"/>
                </a:cubicBezTo>
                <a:cubicBezTo>
                  <a:pt x="439" y="447"/>
                  <a:pt x="439" y="447"/>
                  <a:pt x="439" y="447"/>
                </a:cubicBezTo>
                <a:cubicBezTo>
                  <a:pt x="439" y="444"/>
                  <a:pt x="438" y="439"/>
                  <a:pt x="438" y="435"/>
                </a:cubicBezTo>
                <a:cubicBezTo>
                  <a:pt x="438" y="435"/>
                  <a:pt x="438" y="434"/>
                  <a:pt x="438" y="433"/>
                </a:cubicBezTo>
                <a:cubicBezTo>
                  <a:pt x="438" y="431"/>
                  <a:pt x="438" y="431"/>
                  <a:pt x="438" y="431"/>
                </a:cubicBezTo>
                <a:cubicBezTo>
                  <a:pt x="438" y="431"/>
                  <a:pt x="438" y="431"/>
                  <a:pt x="438" y="431"/>
                </a:cubicBezTo>
                <a:cubicBezTo>
                  <a:pt x="438" y="430"/>
                  <a:pt x="438" y="430"/>
                  <a:pt x="438" y="430"/>
                </a:cubicBezTo>
                <a:cubicBezTo>
                  <a:pt x="438" y="430"/>
                  <a:pt x="438" y="429"/>
                  <a:pt x="438" y="429"/>
                </a:cubicBezTo>
                <a:cubicBezTo>
                  <a:pt x="438" y="429"/>
                  <a:pt x="438" y="429"/>
                  <a:pt x="438" y="428"/>
                </a:cubicBezTo>
                <a:cubicBezTo>
                  <a:pt x="439" y="428"/>
                  <a:pt x="439" y="428"/>
                  <a:pt x="439" y="428"/>
                </a:cubicBezTo>
                <a:cubicBezTo>
                  <a:pt x="439" y="428"/>
                  <a:pt x="439" y="428"/>
                  <a:pt x="439" y="428"/>
                </a:cubicBezTo>
                <a:cubicBezTo>
                  <a:pt x="439" y="427"/>
                  <a:pt x="439" y="427"/>
                  <a:pt x="439" y="427"/>
                </a:cubicBezTo>
                <a:cubicBezTo>
                  <a:pt x="440" y="426"/>
                  <a:pt x="440" y="426"/>
                  <a:pt x="440" y="426"/>
                </a:cubicBezTo>
                <a:cubicBezTo>
                  <a:pt x="440" y="426"/>
                  <a:pt x="441" y="426"/>
                  <a:pt x="441" y="425"/>
                </a:cubicBezTo>
                <a:cubicBezTo>
                  <a:pt x="441" y="425"/>
                  <a:pt x="441" y="425"/>
                  <a:pt x="441" y="425"/>
                </a:cubicBezTo>
                <a:cubicBezTo>
                  <a:pt x="441" y="425"/>
                  <a:pt x="441" y="425"/>
                  <a:pt x="441" y="425"/>
                </a:cubicBezTo>
                <a:cubicBezTo>
                  <a:pt x="442" y="425"/>
                  <a:pt x="442" y="425"/>
                  <a:pt x="443" y="424"/>
                </a:cubicBezTo>
                <a:cubicBezTo>
                  <a:pt x="443" y="424"/>
                  <a:pt x="443" y="424"/>
                  <a:pt x="443" y="424"/>
                </a:cubicBezTo>
                <a:cubicBezTo>
                  <a:pt x="444" y="424"/>
                  <a:pt x="444" y="424"/>
                  <a:pt x="444" y="424"/>
                </a:cubicBezTo>
                <a:cubicBezTo>
                  <a:pt x="444" y="424"/>
                  <a:pt x="444" y="424"/>
                  <a:pt x="444" y="424"/>
                </a:cubicBezTo>
                <a:cubicBezTo>
                  <a:pt x="444" y="424"/>
                  <a:pt x="445" y="423"/>
                  <a:pt x="445" y="423"/>
                </a:cubicBezTo>
                <a:cubicBezTo>
                  <a:pt x="446" y="423"/>
                  <a:pt x="446" y="423"/>
                  <a:pt x="446" y="423"/>
                </a:cubicBezTo>
                <a:cubicBezTo>
                  <a:pt x="446" y="423"/>
                  <a:pt x="447" y="423"/>
                  <a:pt x="447" y="423"/>
                </a:cubicBezTo>
                <a:cubicBezTo>
                  <a:pt x="448" y="423"/>
                  <a:pt x="448" y="423"/>
                  <a:pt x="449" y="423"/>
                </a:cubicBezTo>
                <a:cubicBezTo>
                  <a:pt x="450" y="423"/>
                  <a:pt x="450" y="423"/>
                  <a:pt x="450" y="423"/>
                </a:cubicBezTo>
                <a:cubicBezTo>
                  <a:pt x="450" y="423"/>
                  <a:pt x="450" y="423"/>
                  <a:pt x="451" y="423"/>
                </a:cubicBezTo>
                <a:cubicBezTo>
                  <a:pt x="452" y="423"/>
                  <a:pt x="452" y="423"/>
                  <a:pt x="452" y="423"/>
                </a:cubicBezTo>
                <a:cubicBezTo>
                  <a:pt x="453" y="423"/>
                  <a:pt x="454" y="423"/>
                  <a:pt x="455" y="423"/>
                </a:cubicBezTo>
                <a:cubicBezTo>
                  <a:pt x="457" y="423"/>
                  <a:pt x="458" y="423"/>
                  <a:pt x="459" y="423"/>
                </a:cubicBezTo>
                <a:cubicBezTo>
                  <a:pt x="469" y="423"/>
                  <a:pt x="469" y="423"/>
                  <a:pt x="469" y="423"/>
                </a:cubicBezTo>
                <a:cubicBezTo>
                  <a:pt x="472" y="423"/>
                  <a:pt x="475" y="423"/>
                  <a:pt x="478" y="423"/>
                </a:cubicBezTo>
                <a:cubicBezTo>
                  <a:pt x="478" y="423"/>
                  <a:pt x="479" y="423"/>
                  <a:pt x="479" y="423"/>
                </a:cubicBezTo>
                <a:cubicBezTo>
                  <a:pt x="479" y="423"/>
                  <a:pt x="480" y="423"/>
                  <a:pt x="480" y="423"/>
                </a:cubicBezTo>
                <a:cubicBezTo>
                  <a:pt x="480" y="423"/>
                  <a:pt x="480" y="423"/>
                  <a:pt x="481" y="423"/>
                </a:cubicBezTo>
                <a:cubicBezTo>
                  <a:pt x="481" y="423"/>
                  <a:pt x="481" y="423"/>
                  <a:pt x="481" y="423"/>
                </a:cubicBezTo>
                <a:cubicBezTo>
                  <a:pt x="481" y="423"/>
                  <a:pt x="481" y="423"/>
                  <a:pt x="481" y="423"/>
                </a:cubicBezTo>
                <a:cubicBezTo>
                  <a:pt x="482" y="423"/>
                  <a:pt x="482" y="424"/>
                  <a:pt x="483" y="424"/>
                </a:cubicBezTo>
                <a:cubicBezTo>
                  <a:pt x="483" y="424"/>
                  <a:pt x="484" y="424"/>
                  <a:pt x="484" y="424"/>
                </a:cubicBezTo>
                <a:cubicBezTo>
                  <a:pt x="484" y="424"/>
                  <a:pt x="484" y="424"/>
                  <a:pt x="484" y="425"/>
                </a:cubicBezTo>
                <a:cubicBezTo>
                  <a:pt x="485" y="425"/>
                  <a:pt x="485" y="425"/>
                  <a:pt x="486" y="425"/>
                </a:cubicBezTo>
                <a:cubicBezTo>
                  <a:pt x="487" y="426"/>
                  <a:pt x="488" y="427"/>
                  <a:pt x="489" y="428"/>
                </a:cubicBezTo>
                <a:cubicBezTo>
                  <a:pt x="490" y="429"/>
                  <a:pt x="491" y="430"/>
                  <a:pt x="491" y="431"/>
                </a:cubicBezTo>
                <a:cubicBezTo>
                  <a:pt x="492" y="438"/>
                  <a:pt x="492" y="438"/>
                  <a:pt x="492" y="438"/>
                </a:cubicBezTo>
                <a:cubicBezTo>
                  <a:pt x="493" y="441"/>
                  <a:pt x="493" y="443"/>
                  <a:pt x="494" y="446"/>
                </a:cubicBezTo>
                <a:cubicBezTo>
                  <a:pt x="494" y="446"/>
                  <a:pt x="494" y="446"/>
                  <a:pt x="494" y="446"/>
                </a:cubicBezTo>
                <a:cubicBezTo>
                  <a:pt x="494" y="448"/>
                  <a:pt x="494" y="448"/>
                  <a:pt x="494" y="448"/>
                </a:cubicBezTo>
                <a:cubicBezTo>
                  <a:pt x="494" y="449"/>
                  <a:pt x="494" y="450"/>
                  <a:pt x="494" y="451"/>
                </a:cubicBezTo>
                <a:close/>
                <a:moveTo>
                  <a:pt x="508" y="369"/>
                </a:moveTo>
                <a:cubicBezTo>
                  <a:pt x="507" y="368"/>
                  <a:pt x="505" y="368"/>
                  <a:pt x="505" y="367"/>
                </a:cubicBezTo>
                <a:cubicBezTo>
                  <a:pt x="504" y="366"/>
                  <a:pt x="503" y="365"/>
                  <a:pt x="503" y="365"/>
                </a:cubicBezTo>
                <a:cubicBezTo>
                  <a:pt x="502" y="363"/>
                  <a:pt x="502" y="363"/>
                  <a:pt x="502" y="363"/>
                </a:cubicBezTo>
                <a:cubicBezTo>
                  <a:pt x="502" y="361"/>
                  <a:pt x="501" y="359"/>
                  <a:pt x="500" y="357"/>
                </a:cubicBezTo>
                <a:cubicBezTo>
                  <a:pt x="500" y="356"/>
                  <a:pt x="499" y="355"/>
                  <a:pt x="499" y="353"/>
                </a:cubicBezTo>
                <a:cubicBezTo>
                  <a:pt x="499" y="353"/>
                  <a:pt x="499" y="353"/>
                  <a:pt x="499" y="353"/>
                </a:cubicBezTo>
                <a:cubicBezTo>
                  <a:pt x="499" y="353"/>
                  <a:pt x="499" y="353"/>
                  <a:pt x="499" y="353"/>
                </a:cubicBezTo>
                <a:cubicBezTo>
                  <a:pt x="499" y="352"/>
                  <a:pt x="499" y="352"/>
                  <a:pt x="499" y="352"/>
                </a:cubicBezTo>
                <a:cubicBezTo>
                  <a:pt x="499" y="352"/>
                  <a:pt x="499" y="352"/>
                  <a:pt x="499" y="352"/>
                </a:cubicBezTo>
                <a:cubicBezTo>
                  <a:pt x="499" y="352"/>
                  <a:pt x="499" y="352"/>
                  <a:pt x="499" y="352"/>
                </a:cubicBezTo>
                <a:cubicBezTo>
                  <a:pt x="501" y="348"/>
                  <a:pt x="508" y="348"/>
                  <a:pt x="511" y="348"/>
                </a:cubicBezTo>
                <a:cubicBezTo>
                  <a:pt x="528" y="348"/>
                  <a:pt x="528" y="348"/>
                  <a:pt x="528" y="348"/>
                </a:cubicBezTo>
                <a:cubicBezTo>
                  <a:pt x="529" y="348"/>
                  <a:pt x="531" y="348"/>
                  <a:pt x="532" y="349"/>
                </a:cubicBezTo>
                <a:cubicBezTo>
                  <a:pt x="532" y="349"/>
                  <a:pt x="533" y="349"/>
                  <a:pt x="533" y="349"/>
                </a:cubicBezTo>
                <a:cubicBezTo>
                  <a:pt x="533" y="349"/>
                  <a:pt x="534" y="349"/>
                  <a:pt x="534" y="349"/>
                </a:cubicBezTo>
                <a:cubicBezTo>
                  <a:pt x="534" y="349"/>
                  <a:pt x="534" y="349"/>
                  <a:pt x="534" y="349"/>
                </a:cubicBezTo>
                <a:cubicBezTo>
                  <a:pt x="535" y="349"/>
                  <a:pt x="536" y="350"/>
                  <a:pt x="536" y="350"/>
                </a:cubicBezTo>
                <a:cubicBezTo>
                  <a:pt x="536" y="350"/>
                  <a:pt x="536" y="350"/>
                  <a:pt x="536" y="350"/>
                </a:cubicBezTo>
                <a:cubicBezTo>
                  <a:pt x="536" y="350"/>
                  <a:pt x="536" y="350"/>
                  <a:pt x="536" y="350"/>
                </a:cubicBezTo>
                <a:cubicBezTo>
                  <a:pt x="537" y="350"/>
                  <a:pt x="537" y="350"/>
                  <a:pt x="538" y="350"/>
                </a:cubicBezTo>
                <a:cubicBezTo>
                  <a:pt x="538" y="351"/>
                  <a:pt x="538" y="351"/>
                  <a:pt x="538" y="351"/>
                </a:cubicBezTo>
                <a:cubicBezTo>
                  <a:pt x="538" y="351"/>
                  <a:pt x="538" y="351"/>
                  <a:pt x="539" y="351"/>
                </a:cubicBezTo>
                <a:cubicBezTo>
                  <a:pt x="539" y="351"/>
                  <a:pt x="539" y="351"/>
                  <a:pt x="539" y="351"/>
                </a:cubicBezTo>
                <a:cubicBezTo>
                  <a:pt x="539" y="352"/>
                  <a:pt x="539" y="352"/>
                  <a:pt x="539" y="352"/>
                </a:cubicBezTo>
                <a:cubicBezTo>
                  <a:pt x="540" y="352"/>
                  <a:pt x="541" y="353"/>
                  <a:pt x="541" y="354"/>
                </a:cubicBezTo>
                <a:cubicBezTo>
                  <a:pt x="541" y="354"/>
                  <a:pt x="541" y="354"/>
                  <a:pt x="541" y="354"/>
                </a:cubicBezTo>
                <a:cubicBezTo>
                  <a:pt x="543" y="356"/>
                  <a:pt x="544" y="359"/>
                  <a:pt x="545" y="361"/>
                </a:cubicBezTo>
                <a:cubicBezTo>
                  <a:pt x="545" y="361"/>
                  <a:pt x="545" y="361"/>
                  <a:pt x="545" y="361"/>
                </a:cubicBezTo>
                <a:cubicBezTo>
                  <a:pt x="546" y="363"/>
                  <a:pt x="547" y="364"/>
                  <a:pt x="547" y="365"/>
                </a:cubicBezTo>
                <a:cubicBezTo>
                  <a:pt x="547" y="366"/>
                  <a:pt x="547" y="366"/>
                  <a:pt x="547" y="366"/>
                </a:cubicBezTo>
                <a:cubicBezTo>
                  <a:pt x="547" y="366"/>
                  <a:pt x="547" y="366"/>
                  <a:pt x="547" y="366"/>
                </a:cubicBezTo>
                <a:cubicBezTo>
                  <a:pt x="547" y="368"/>
                  <a:pt x="545" y="369"/>
                  <a:pt x="543" y="370"/>
                </a:cubicBezTo>
                <a:cubicBezTo>
                  <a:pt x="542" y="370"/>
                  <a:pt x="542" y="370"/>
                  <a:pt x="542" y="370"/>
                </a:cubicBezTo>
                <a:cubicBezTo>
                  <a:pt x="542" y="370"/>
                  <a:pt x="542" y="370"/>
                  <a:pt x="542" y="370"/>
                </a:cubicBezTo>
                <a:cubicBezTo>
                  <a:pt x="542" y="370"/>
                  <a:pt x="541" y="370"/>
                  <a:pt x="541" y="371"/>
                </a:cubicBezTo>
                <a:cubicBezTo>
                  <a:pt x="540" y="371"/>
                  <a:pt x="540" y="371"/>
                  <a:pt x="540" y="371"/>
                </a:cubicBezTo>
                <a:cubicBezTo>
                  <a:pt x="540" y="371"/>
                  <a:pt x="539" y="371"/>
                  <a:pt x="539" y="371"/>
                </a:cubicBezTo>
                <a:cubicBezTo>
                  <a:pt x="539" y="371"/>
                  <a:pt x="538" y="371"/>
                  <a:pt x="538" y="371"/>
                </a:cubicBezTo>
                <a:cubicBezTo>
                  <a:pt x="538" y="371"/>
                  <a:pt x="538" y="371"/>
                  <a:pt x="538" y="371"/>
                </a:cubicBezTo>
                <a:cubicBezTo>
                  <a:pt x="538" y="371"/>
                  <a:pt x="538" y="371"/>
                  <a:pt x="538" y="371"/>
                </a:cubicBezTo>
                <a:cubicBezTo>
                  <a:pt x="535" y="371"/>
                  <a:pt x="532" y="371"/>
                  <a:pt x="530" y="371"/>
                </a:cubicBezTo>
                <a:cubicBezTo>
                  <a:pt x="526" y="371"/>
                  <a:pt x="521" y="371"/>
                  <a:pt x="517" y="371"/>
                </a:cubicBezTo>
                <a:cubicBezTo>
                  <a:pt x="514" y="371"/>
                  <a:pt x="511" y="370"/>
                  <a:pt x="508" y="369"/>
                </a:cubicBezTo>
                <a:cubicBezTo>
                  <a:pt x="508" y="369"/>
                  <a:pt x="508" y="369"/>
                  <a:pt x="508" y="369"/>
                </a:cubicBezTo>
                <a:close/>
                <a:moveTo>
                  <a:pt x="519" y="405"/>
                </a:moveTo>
                <a:cubicBezTo>
                  <a:pt x="518" y="404"/>
                  <a:pt x="517" y="403"/>
                  <a:pt x="517" y="402"/>
                </a:cubicBezTo>
                <a:cubicBezTo>
                  <a:pt x="515" y="396"/>
                  <a:pt x="515" y="396"/>
                  <a:pt x="515" y="396"/>
                </a:cubicBezTo>
                <a:cubicBezTo>
                  <a:pt x="514" y="394"/>
                  <a:pt x="513" y="392"/>
                  <a:pt x="512" y="390"/>
                </a:cubicBezTo>
                <a:cubicBezTo>
                  <a:pt x="512" y="390"/>
                  <a:pt x="512" y="390"/>
                  <a:pt x="512" y="390"/>
                </a:cubicBezTo>
                <a:cubicBezTo>
                  <a:pt x="512" y="389"/>
                  <a:pt x="512" y="389"/>
                  <a:pt x="512" y="389"/>
                </a:cubicBezTo>
                <a:cubicBezTo>
                  <a:pt x="512" y="388"/>
                  <a:pt x="512" y="387"/>
                  <a:pt x="512" y="386"/>
                </a:cubicBezTo>
                <a:cubicBezTo>
                  <a:pt x="512" y="386"/>
                  <a:pt x="513" y="385"/>
                  <a:pt x="513" y="385"/>
                </a:cubicBezTo>
                <a:cubicBezTo>
                  <a:pt x="513" y="385"/>
                  <a:pt x="513" y="385"/>
                  <a:pt x="514" y="385"/>
                </a:cubicBezTo>
                <a:cubicBezTo>
                  <a:pt x="514" y="384"/>
                  <a:pt x="514" y="384"/>
                  <a:pt x="514" y="384"/>
                </a:cubicBezTo>
                <a:cubicBezTo>
                  <a:pt x="515" y="384"/>
                  <a:pt x="516" y="383"/>
                  <a:pt x="517" y="383"/>
                </a:cubicBezTo>
                <a:cubicBezTo>
                  <a:pt x="518" y="383"/>
                  <a:pt x="519" y="383"/>
                  <a:pt x="520" y="382"/>
                </a:cubicBezTo>
                <a:cubicBezTo>
                  <a:pt x="525" y="382"/>
                  <a:pt x="530" y="382"/>
                  <a:pt x="532" y="382"/>
                </a:cubicBezTo>
                <a:cubicBezTo>
                  <a:pt x="540" y="382"/>
                  <a:pt x="554" y="381"/>
                  <a:pt x="559" y="389"/>
                </a:cubicBezTo>
                <a:cubicBezTo>
                  <a:pt x="559" y="389"/>
                  <a:pt x="559" y="389"/>
                  <a:pt x="559" y="389"/>
                </a:cubicBezTo>
                <a:cubicBezTo>
                  <a:pt x="559" y="389"/>
                  <a:pt x="559" y="389"/>
                  <a:pt x="559" y="389"/>
                </a:cubicBezTo>
                <a:cubicBezTo>
                  <a:pt x="559" y="389"/>
                  <a:pt x="559" y="389"/>
                  <a:pt x="559" y="389"/>
                </a:cubicBezTo>
                <a:cubicBezTo>
                  <a:pt x="561" y="393"/>
                  <a:pt x="562" y="396"/>
                  <a:pt x="564" y="400"/>
                </a:cubicBezTo>
                <a:cubicBezTo>
                  <a:pt x="565" y="401"/>
                  <a:pt x="565" y="402"/>
                  <a:pt x="566" y="403"/>
                </a:cubicBezTo>
                <a:cubicBezTo>
                  <a:pt x="566" y="403"/>
                  <a:pt x="566" y="403"/>
                  <a:pt x="566" y="403"/>
                </a:cubicBezTo>
                <a:cubicBezTo>
                  <a:pt x="566" y="404"/>
                  <a:pt x="566" y="404"/>
                  <a:pt x="566" y="404"/>
                </a:cubicBezTo>
                <a:cubicBezTo>
                  <a:pt x="566" y="404"/>
                  <a:pt x="566" y="405"/>
                  <a:pt x="566" y="405"/>
                </a:cubicBezTo>
                <a:cubicBezTo>
                  <a:pt x="566" y="405"/>
                  <a:pt x="566" y="405"/>
                  <a:pt x="566" y="405"/>
                </a:cubicBezTo>
                <a:cubicBezTo>
                  <a:pt x="566" y="405"/>
                  <a:pt x="566" y="405"/>
                  <a:pt x="566" y="405"/>
                </a:cubicBezTo>
                <a:cubicBezTo>
                  <a:pt x="566" y="406"/>
                  <a:pt x="565" y="406"/>
                  <a:pt x="565" y="406"/>
                </a:cubicBezTo>
                <a:cubicBezTo>
                  <a:pt x="565" y="406"/>
                  <a:pt x="565" y="406"/>
                  <a:pt x="565" y="406"/>
                </a:cubicBezTo>
                <a:cubicBezTo>
                  <a:pt x="565" y="407"/>
                  <a:pt x="565" y="407"/>
                  <a:pt x="564" y="407"/>
                </a:cubicBezTo>
                <a:cubicBezTo>
                  <a:pt x="564" y="407"/>
                  <a:pt x="564" y="407"/>
                  <a:pt x="564" y="407"/>
                </a:cubicBezTo>
                <a:cubicBezTo>
                  <a:pt x="564" y="408"/>
                  <a:pt x="564" y="408"/>
                  <a:pt x="564" y="408"/>
                </a:cubicBezTo>
                <a:cubicBezTo>
                  <a:pt x="564" y="408"/>
                  <a:pt x="563" y="408"/>
                  <a:pt x="563" y="408"/>
                </a:cubicBezTo>
                <a:cubicBezTo>
                  <a:pt x="563" y="408"/>
                  <a:pt x="562" y="409"/>
                  <a:pt x="561" y="409"/>
                </a:cubicBezTo>
                <a:cubicBezTo>
                  <a:pt x="561" y="409"/>
                  <a:pt x="561" y="409"/>
                  <a:pt x="560" y="409"/>
                </a:cubicBezTo>
                <a:cubicBezTo>
                  <a:pt x="560" y="409"/>
                  <a:pt x="559" y="409"/>
                  <a:pt x="559" y="410"/>
                </a:cubicBezTo>
                <a:cubicBezTo>
                  <a:pt x="559" y="410"/>
                  <a:pt x="559" y="410"/>
                  <a:pt x="559" y="410"/>
                </a:cubicBezTo>
                <a:cubicBezTo>
                  <a:pt x="558" y="410"/>
                  <a:pt x="558" y="410"/>
                  <a:pt x="558" y="410"/>
                </a:cubicBezTo>
                <a:cubicBezTo>
                  <a:pt x="550" y="410"/>
                  <a:pt x="541" y="410"/>
                  <a:pt x="532" y="410"/>
                </a:cubicBezTo>
                <a:cubicBezTo>
                  <a:pt x="532" y="410"/>
                  <a:pt x="531" y="410"/>
                  <a:pt x="530" y="410"/>
                </a:cubicBezTo>
                <a:cubicBezTo>
                  <a:pt x="530" y="410"/>
                  <a:pt x="530" y="410"/>
                  <a:pt x="530" y="410"/>
                </a:cubicBezTo>
                <a:cubicBezTo>
                  <a:pt x="527" y="409"/>
                  <a:pt x="524" y="408"/>
                  <a:pt x="521" y="406"/>
                </a:cubicBezTo>
                <a:cubicBezTo>
                  <a:pt x="520" y="406"/>
                  <a:pt x="520" y="406"/>
                  <a:pt x="519" y="405"/>
                </a:cubicBezTo>
                <a:close/>
                <a:moveTo>
                  <a:pt x="589" y="451"/>
                </a:moveTo>
                <a:cubicBezTo>
                  <a:pt x="589" y="452"/>
                  <a:pt x="588" y="452"/>
                  <a:pt x="588" y="452"/>
                </a:cubicBezTo>
                <a:cubicBezTo>
                  <a:pt x="588" y="452"/>
                  <a:pt x="588" y="452"/>
                  <a:pt x="588" y="453"/>
                </a:cubicBezTo>
                <a:cubicBezTo>
                  <a:pt x="588" y="453"/>
                  <a:pt x="588" y="453"/>
                  <a:pt x="588" y="453"/>
                </a:cubicBezTo>
                <a:cubicBezTo>
                  <a:pt x="588" y="453"/>
                  <a:pt x="588" y="453"/>
                  <a:pt x="588" y="454"/>
                </a:cubicBezTo>
                <a:cubicBezTo>
                  <a:pt x="588" y="454"/>
                  <a:pt x="588" y="454"/>
                  <a:pt x="587" y="454"/>
                </a:cubicBezTo>
                <a:cubicBezTo>
                  <a:pt x="587" y="454"/>
                  <a:pt x="587" y="454"/>
                  <a:pt x="587" y="454"/>
                </a:cubicBezTo>
                <a:cubicBezTo>
                  <a:pt x="587" y="454"/>
                  <a:pt x="587" y="454"/>
                  <a:pt x="587" y="455"/>
                </a:cubicBezTo>
                <a:cubicBezTo>
                  <a:pt x="585" y="456"/>
                  <a:pt x="583" y="457"/>
                  <a:pt x="581" y="457"/>
                </a:cubicBezTo>
                <a:cubicBezTo>
                  <a:pt x="581" y="457"/>
                  <a:pt x="581" y="457"/>
                  <a:pt x="581" y="457"/>
                </a:cubicBezTo>
                <a:cubicBezTo>
                  <a:pt x="580" y="457"/>
                  <a:pt x="579" y="457"/>
                  <a:pt x="578" y="457"/>
                </a:cubicBezTo>
                <a:cubicBezTo>
                  <a:pt x="578" y="457"/>
                  <a:pt x="578" y="457"/>
                  <a:pt x="578" y="457"/>
                </a:cubicBezTo>
                <a:cubicBezTo>
                  <a:pt x="577" y="457"/>
                  <a:pt x="577" y="457"/>
                  <a:pt x="577" y="457"/>
                </a:cubicBezTo>
                <a:cubicBezTo>
                  <a:pt x="577" y="457"/>
                  <a:pt x="576" y="457"/>
                  <a:pt x="575" y="457"/>
                </a:cubicBezTo>
                <a:cubicBezTo>
                  <a:pt x="552" y="457"/>
                  <a:pt x="552" y="457"/>
                  <a:pt x="552" y="457"/>
                </a:cubicBezTo>
                <a:cubicBezTo>
                  <a:pt x="551" y="457"/>
                  <a:pt x="550" y="457"/>
                  <a:pt x="549" y="457"/>
                </a:cubicBezTo>
                <a:cubicBezTo>
                  <a:pt x="549" y="457"/>
                  <a:pt x="549" y="457"/>
                  <a:pt x="548" y="457"/>
                </a:cubicBezTo>
                <a:cubicBezTo>
                  <a:pt x="543" y="456"/>
                  <a:pt x="538" y="454"/>
                  <a:pt x="535" y="450"/>
                </a:cubicBezTo>
                <a:cubicBezTo>
                  <a:pt x="534" y="449"/>
                  <a:pt x="534" y="449"/>
                  <a:pt x="534" y="448"/>
                </a:cubicBezTo>
                <a:cubicBezTo>
                  <a:pt x="534" y="448"/>
                  <a:pt x="534" y="448"/>
                  <a:pt x="534" y="448"/>
                </a:cubicBezTo>
                <a:cubicBezTo>
                  <a:pt x="534" y="448"/>
                  <a:pt x="534" y="448"/>
                  <a:pt x="534" y="448"/>
                </a:cubicBezTo>
                <a:cubicBezTo>
                  <a:pt x="533" y="444"/>
                  <a:pt x="531" y="441"/>
                  <a:pt x="530" y="438"/>
                </a:cubicBezTo>
                <a:cubicBezTo>
                  <a:pt x="530" y="436"/>
                  <a:pt x="528" y="434"/>
                  <a:pt x="528" y="432"/>
                </a:cubicBezTo>
                <a:cubicBezTo>
                  <a:pt x="528" y="432"/>
                  <a:pt x="528" y="432"/>
                  <a:pt x="528" y="432"/>
                </a:cubicBezTo>
                <a:cubicBezTo>
                  <a:pt x="528" y="431"/>
                  <a:pt x="528" y="431"/>
                  <a:pt x="528" y="431"/>
                </a:cubicBezTo>
                <a:cubicBezTo>
                  <a:pt x="528" y="431"/>
                  <a:pt x="528" y="431"/>
                  <a:pt x="528" y="431"/>
                </a:cubicBezTo>
                <a:cubicBezTo>
                  <a:pt x="528" y="430"/>
                  <a:pt x="528" y="429"/>
                  <a:pt x="528" y="428"/>
                </a:cubicBezTo>
                <a:cubicBezTo>
                  <a:pt x="528" y="428"/>
                  <a:pt x="528" y="427"/>
                  <a:pt x="528" y="427"/>
                </a:cubicBezTo>
                <a:cubicBezTo>
                  <a:pt x="528" y="427"/>
                  <a:pt x="528" y="427"/>
                  <a:pt x="528" y="427"/>
                </a:cubicBezTo>
                <a:cubicBezTo>
                  <a:pt x="530" y="425"/>
                  <a:pt x="532" y="424"/>
                  <a:pt x="535" y="423"/>
                </a:cubicBezTo>
                <a:cubicBezTo>
                  <a:pt x="535" y="423"/>
                  <a:pt x="535" y="423"/>
                  <a:pt x="536" y="423"/>
                </a:cubicBezTo>
                <a:cubicBezTo>
                  <a:pt x="536" y="423"/>
                  <a:pt x="537" y="423"/>
                  <a:pt x="538" y="423"/>
                </a:cubicBezTo>
                <a:cubicBezTo>
                  <a:pt x="538" y="423"/>
                  <a:pt x="538" y="423"/>
                  <a:pt x="538" y="423"/>
                </a:cubicBezTo>
                <a:cubicBezTo>
                  <a:pt x="540" y="423"/>
                  <a:pt x="540" y="423"/>
                  <a:pt x="540" y="423"/>
                </a:cubicBezTo>
                <a:cubicBezTo>
                  <a:pt x="540" y="423"/>
                  <a:pt x="540" y="423"/>
                  <a:pt x="541" y="423"/>
                </a:cubicBezTo>
                <a:cubicBezTo>
                  <a:pt x="548" y="423"/>
                  <a:pt x="555" y="423"/>
                  <a:pt x="563" y="423"/>
                </a:cubicBezTo>
                <a:cubicBezTo>
                  <a:pt x="563" y="423"/>
                  <a:pt x="563" y="423"/>
                  <a:pt x="563" y="423"/>
                </a:cubicBezTo>
                <a:cubicBezTo>
                  <a:pt x="563" y="423"/>
                  <a:pt x="563" y="423"/>
                  <a:pt x="563" y="423"/>
                </a:cubicBezTo>
                <a:cubicBezTo>
                  <a:pt x="563" y="423"/>
                  <a:pt x="564" y="423"/>
                  <a:pt x="565" y="423"/>
                </a:cubicBezTo>
                <a:cubicBezTo>
                  <a:pt x="565" y="423"/>
                  <a:pt x="565" y="423"/>
                  <a:pt x="565" y="423"/>
                </a:cubicBezTo>
                <a:cubicBezTo>
                  <a:pt x="570" y="424"/>
                  <a:pt x="576" y="426"/>
                  <a:pt x="579" y="430"/>
                </a:cubicBezTo>
                <a:cubicBezTo>
                  <a:pt x="579" y="430"/>
                  <a:pt x="579" y="431"/>
                  <a:pt x="580" y="431"/>
                </a:cubicBezTo>
                <a:cubicBezTo>
                  <a:pt x="581" y="433"/>
                  <a:pt x="581" y="433"/>
                  <a:pt x="581" y="433"/>
                </a:cubicBezTo>
                <a:cubicBezTo>
                  <a:pt x="582" y="436"/>
                  <a:pt x="584" y="439"/>
                  <a:pt x="585" y="442"/>
                </a:cubicBezTo>
                <a:cubicBezTo>
                  <a:pt x="586" y="443"/>
                  <a:pt x="588" y="446"/>
                  <a:pt x="588" y="448"/>
                </a:cubicBezTo>
                <a:cubicBezTo>
                  <a:pt x="589" y="449"/>
                  <a:pt x="589" y="450"/>
                  <a:pt x="589" y="451"/>
                </a:cubicBezTo>
                <a:close/>
                <a:moveTo>
                  <a:pt x="594" y="406"/>
                </a:moveTo>
                <a:cubicBezTo>
                  <a:pt x="593" y="406"/>
                  <a:pt x="593" y="405"/>
                  <a:pt x="592" y="405"/>
                </a:cubicBezTo>
                <a:cubicBezTo>
                  <a:pt x="591" y="404"/>
                  <a:pt x="590" y="403"/>
                  <a:pt x="590" y="402"/>
                </a:cubicBezTo>
                <a:cubicBezTo>
                  <a:pt x="589" y="401"/>
                  <a:pt x="589" y="401"/>
                  <a:pt x="589" y="401"/>
                </a:cubicBezTo>
                <a:cubicBezTo>
                  <a:pt x="589" y="401"/>
                  <a:pt x="589" y="401"/>
                  <a:pt x="589" y="401"/>
                </a:cubicBezTo>
                <a:cubicBezTo>
                  <a:pt x="587" y="398"/>
                  <a:pt x="585" y="394"/>
                  <a:pt x="583" y="390"/>
                </a:cubicBezTo>
                <a:cubicBezTo>
                  <a:pt x="583" y="390"/>
                  <a:pt x="583" y="390"/>
                  <a:pt x="583" y="390"/>
                </a:cubicBezTo>
                <a:cubicBezTo>
                  <a:pt x="582" y="389"/>
                  <a:pt x="582" y="389"/>
                  <a:pt x="582" y="389"/>
                </a:cubicBezTo>
                <a:cubicBezTo>
                  <a:pt x="582" y="388"/>
                  <a:pt x="582" y="387"/>
                  <a:pt x="582" y="386"/>
                </a:cubicBezTo>
                <a:cubicBezTo>
                  <a:pt x="582" y="385"/>
                  <a:pt x="582" y="385"/>
                  <a:pt x="583" y="384"/>
                </a:cubicBezTo>
                <a:cubicBezTo>
                  <a:pt x="584" y="383"/>
                  <a:pt x="585" y="383"/>
                  <a:pt x="586" y="383"/>
                </a:cubicBezTo>
                <a:cubicBezTo>
                  <a:pt x="588" y="382"/>
                  <a:pt x="589" y="382"/>
                  <a:pt x="591" y="382"/>
                </a:cubicBezTo>
                <a:cubicBezTo>
                  <a:pt x="591" y="382"/>
                  <a:pt x="591" y="382"/>
                  <a:pt x="591" y="382"/>
                </a:cubicBezTo>
                <a:cubicBezTo>
                  <a:pt x="594" y="382"/>
                  <a:pt x="598" y="382"/>
                  <a:pt x="600" y="382"/>
                </a:cubicBezTo>
                <a:cubicBezTo>
                  <a:pt x="609" y="382"/>
                  <a:pt x="623" y="380"/>
                  <a:pt x="629" y="389"/>
                </a:cubicBezTo>
                <a:cubicBezTo>
                  <a:pt x="631" y="392"/>
                  <a:pt x="633" y="394"/>
                  <a:pt x="635" y="397"/>
                </a:cubicBezTo>
                <a:cubicBezTo>
                  <a:pt x="636" y="399"/>
                  <a:pt x="637" y="401"/>
                  <a:pt x="638" y="402"/>
                </a:cubicBezTo>
                <a:cubicBezTo>
                  <a:pt x="639" y="403"/>
                  <a:pt x="639" y="404"/>
                  <a:pt x="639" y="405"/>
                </a:cubicBezTo>
                <a:cubicBezTo>
                  <a:pt x="639" y="405"/>
                  <a:pt x="639" y="406"/>
                  <a:pt x="639" y="406"/>
                </a:cubicBezTo>
                <a:cubicBezTo>
                  <a:pt x="639" y="407"/>
                  <a:pt x="638" y="407"/>
                  <a:pt x="638" y="407"/>
                </a:cubicBezTo>
                <a:cubicBezTo>
                  <a:pt x="638" y="407"/>
                  <a:pt x="638" y="407"/>
                  <a:pt x="638" y="407"/>
                </a:cubicBezTo>
                <a:cubicBezTo>
                  <a:pt x="638" y="407"/>
                  <a:pt x="638" y="407"/>
                  <a:pt x="638" y="407"/>
                </a:cubicBezTo>
                <a:cubicBezTo>
                  <a:pt x="638" y="408"/>
                  <a:pt x="638" y="408"/>
                  <a:pt x="637" y="408"/>
                </a:cubicBezTo>
                <a:cubicBezTo>
                  <a:pt x="637" y="408"/>
                  <a:pt x="637" y="408"/>
                  <a:pt x="637" y="408"/>
                </a:cubicBezTo>
                <a:cubicBezTo>
                  <a:pt x="637" y="408"/>
                  <a:pt x="637" y="408"/>
                  <a:pt x="636" y="408"/>
                </a:cubicBezTo>
                <a:cubicBezTo>
                  <a:pt x="636" y="408"/>
                  <a:pt x="635" y="409"/>
                  <a:pt x="635" y="409"/>
                </a:cubicBezTo>
                <a:cubicBezTo>
                  <a:pt x="635" y="409"/>
                  <a:pt x="635" y="409"/>
                  <a:pt x="635" y="409"/>
                </a:cubicBezTo>
                <a:cubicBezTo>
                  <a:pt x="635" y="409"/>
                  <a:pt x="635" y="409"/>
                  <a:pt x="635" y="409"/>
                </a:cubicBezTo>
                <a:cubicBezTo>
                  <a:pt x="631" y="410"/>
                  <a:pt x="625" y="410"/>
                  <a:pt x="621" y="410"/>
                </a:cubicBezTo>
                <a:cubicBezTo>
                  <a:pt x="616" y="410"/>
                  <a:pt x="611" y="410"/>
                  <a:pt x="607" y="410"/>
                </a:cubicBezTo>
                <a:cubicBezTo>
                  <a:pt x="602" y="410"/>
                  <a:pt x="598" y="408"/>
                  <a:pt x="594" y="406"/>
                </a:cubicBezTo>
                <a:close/>
                <a:moveTo>
                  <a:pt x="670" y="454"/>
                </a:moveTo>
                <a:cubicBezTo>
                  <a:pt x="670" y="454"/>
                  <a:pt x="670" y="454"/>
                  <a:pt x="670" y="454"/>
                </a:cubicBezTo>
                <a:cubicBezTo>
                  <a:pt x="669" y="455"/>
                  <a:pt x="668" y="456"/>
                  <a:pt x="666" y="456"/>
                </a:cubicBezTo>
                <a:cubicBezTo>
                  <a:pt x="665" y="457"/>
                  <a:pt x="664" y="457"/>
                  <a:pt x="662" y="457"/>
                </a:cubicBezTo>
                <a:cubicBezTo>
                  <a:pt x="660" y="457"/>
                  <a:pt x="660" y="457"/>
                  <a:pt x="660" y="457"/>
                </a:cubicBezTo>
                <a:cubicBezTo>
                  <a:pt x="660" y="457"/>
                  <a:pt x="660" y="457"/>
                  <a:pt x="660" y="457"/>
                </a:cubicBezTo>
                <a:cubicBezTo>
                  <a:pt x="651" y="457"/>
                  <a:pt x="643" y="457"/>
                  <a:pt x="635" y="457"/>
                </a:cubicBezTo>
                <a:cubicBezTo>
                  <a:pt x="634" y="457"/>
                  <a:pt x="633" y="457"/>
                  <a:pt x="632" y="457"/>
                </a:cubicBezTo>
                <a:cubicBezTo>
                  <a:pt x="632" y="457"/>
                  <a:pt x="632" y="457"/>
                  <a:pt x="632" y="457"/>
                </a:cubicBezTo>
                <a:cubicBezTo>
                  <a:pt x="626" y="456"/>
                  <a:pt x="620" y="454"/>
                  <a:pt x="616" y="449"/>
                </a:cubicBezTo>
                <a:cubicBezTo>
                  <a:pt x="616" y="449"/>
                  <a:pt x="616" y="448"/>
                  <a:pt x="615" y="448"/>
                </a:cubicBezTo>
                <a:cubicBezTo>
                  <a:pt x="615" y="448"/>
                  <a:pt x="615" y="448"/>
                  <a:pt x="615" y="448"/>
                </a:cubicBezTo>
                <a:cubicBezTo>
                  <a:pt x="615" y="448"/>
                  <a:pt x="615" y="448"/>
                  <a:pt x="615" y="448"/>
                </a:cubicBezTo>
                <a:cubicBezTo>
                  <a:pt x="614" y="445"/>
                  <a:pt x="612" y="441"/>
                  <a:pt x="610" y="438"/>
                </a:cubicBezTo>
                <a:cubicBezTo>
                  <a:pt x="609" y="436"/>
                  <a:pt x="606" y="433"/>
                  <a:pt x="606" y="430"/>
                </a:cubicBezTo>
                <a:cubicBezTo>
                  <a:pt x="606" y="430"/>
                  <a:pt x="606" y="430"/>
                  <a:pt x="606" y="430"/>
                </a:cubicBezTo>
                <a:cubicBezTo>
                  <a:pt x="605" y="429"/>
                  <a:pt x="605" y="429"/>
                  <a:pt x="605" y="429"/>
                </a:cubicBezTo>
                <a:cubicBezTo>
                  <a:pt x="605" y="426"/>
                  <a:pt x="607" y="425"/>
                  <a:pt x="610" y="424"/>
                </a:cubicBezTo>
                <a:cubicBezTo>
                  <a:pt x="610" y="424"/>
                  <a:pt x="610" y="424"/>
                  <a:pt x="610" y="424"/>
                </a:cubicBezTo>
                <a:cubicBezTo>
                  <a:pt x="610" y="424"/>
                  <a:pt x="610" y="424"/>
                  <a:pt x="610" y="424"/>
                </a:cubicBezTo>
                <a:cubicBezTo>
                  <a:pt x="610" y="424"/>
                  <a:pt x="610" y="424"/>
                  <a:pt x="611" y="423"/>
                </a:cubicBezTo>
                <a:cubicBezTo>
                  <a:pt x="612" y="423"/>
                  <a:pt x="613" y="423"/>
                  <a:pt x="615" y="423"/>
                </a:cubicBezTo>
                <a:cubicBezTo>
                  <a:pt x="631" y="423"/>
                  <a:pt x="631" y="423"/>
                  <a:pt x="631" y="423"/>
                </a:cubicBezTo>
                <a:cubicBezTo>
                  <a:pt x="634" y="423"/>
                  <a:pt x="637" y="423"/>
                  <a:pt x="639" y="423"/>
                </a:cubicBezTo>
                <a:cubicBezTo>
                  <a:pt x="639" y="423"/>
                  <a:pt x="639" y="423"/>
                  <a:pt x="639" y="423"/>
                </a:cubicBezTo>
                <a:cubicBezTo>
                  <a:pt x="639" y="423"/>
                  <a:pt x="639" y="423"/>
                  <a:pt x="640" y="423"/>
                </a:cubicBezTo>
                <a:cubicBezTo>
                  <a:pt x="640" y="423"/>
                  <a:pt x="641" y="423"/>
                  <a:pt x="642" y="423"/>
                </a:cubicBezTo>
                <a:cubicBezTo>
                  <a:pt x="642" y="423"/>
                  <a:pt x="642" y="423"/>
                  <a:pt x="642" y="423"/>
                </a:cubicBezTo>
                <a:cubicBezTo>
                  <a:pt x="647" y="424"/>
                  <a:pt x="653" y="426"/>
                  <a:pt x="656" y="429"/>
                </a:cubicBezTo>
                <a:cubicBezTo>
                  <a:pt x="657" y="429"/>
                  <a:pt x="657" y="430"/>
                  <a:pt x="657" y="430"/>
                </a:cubicBezTo>
                <a:cubicBezTo>
                  <a:pt x="657" y="430"/>
                  <a:pt x="657" y="430"/>
                  <a:pt x="657" y="431"/>
                </a:cubicBezTo>
                <a:cubicBezTo>
                  <a:pt x="658" y="431"/>
                  <a:pt x="658" y="431"/>
                  <a:pt x="658" y="431"/>
                </a:cubicBezTo>
                <a:cubicBezTo>
                  <a:pt x="658" y="431"/>
                  <a:pt x="658" y="431"/>
                  <a:pt x="658" y="431"/>
                </a:cubicBezTo>
                <a:cubicBezTo>
                  <a:pt x="659" y="432"/>
                  <a:pt x="659" y="432"/>
                  <a:pt x="659" y="432"/>
                </a:cubicBezTo>
                <a:cubicBezTo>
                  <a:pt x="660" y="434"/>
                  <a:pt x="662" y="436"/>
                  <a:pt x="663" y="439"/>
                </a:cubicBezTo>
                <a:cubicBezTo>
                  <a:pt x="663" y="439"/>
                  <a:pt x="663" y="439"/>
                  <a:pt x="663" y="439"/>
                </a:cubicBezTo>
                <a:cubicBezTo>
                  <a:pt x="665" y="442"/>
                  <a:pt x="668" y="445"/>
                  <a:pt x="670" y="449"/>
                </a:cubicBezTo>
                <a:cubicBezTo>
                  <a:pt x="670" y="449"/>
                  <a:pt x="670" y="449"/>
                  <a:pt x="670" y="449"/>
                </a:cubicBezTo>
                <a:cubicBezTo>
                  <a:pt x="670" y="449"/>
                  <a:pt x="670" y="449"/>
                  <a:pt x="670" y="449"/>
                </a:cubicBezTo>
                <a:cubicBezTo>
                  <a:pt x="671" y="451"/>
                  <a:pt x="671" y="453"/>
                  <a:pt x="670" y="454"/>
                </a:cubicBezTo>
                <a:close/>
                <a:moveTo>
                  <a:pt x="729" y="79"/>
                </a:moveTo>
                <a:cubicBezTo>
                  <a:pt x="753" y="103"/>
                  <a:pt x="766" y="136"/>
                  <a:pt x="766" y="170"/>
                </a:cubicBezTo>
                <a:cubicBezTo>
                  <a:pt x="766" y="204"/>
                  <a:pt x="753" y="237"/>
                  <a:pt x="729" y="261"/>
                </a:cubicBezTo>
                <a:cubicBezTo>
                  <a:pt x="757" y="248"/>
                  <a:pt x="782" y="212"/>
                  <a:pt x="782" y="170"/>
                </a:cubicBezTo>
                <a:cubicBezTo>
                  <a:pt x="782" y="127"/>
                  <a:pt x="757" y="92"/>
                  <a:pt x="729" y="79"/>
                </a:cubicBezTo>
                <a:close/>
                <a:moveTo>
                  <a:pt x="53" y="79"/>
                </a:moveTo>
                <a:cubicBezTo>
                  <a:pt x="26" y="92"/>
                  <a:pt x="0" y="127"/>
                  <a:pt x="0" y="170"/>
                </a:cubicBezTo>
                <a:cubicBezTo>
                  <a:pt x="0" y="212"/>
                  <a:pt x="26" y="248"/>
                  <a:pt x="53" y="261"/>
                </a:cubicBezTo>
                <a:cubicBezTo>
                  <a:pt x="30" y="237"/>
                  <a:pt x="16" y="204"/>
                  <a:pt x="16" y="170"/>
                </a:cubicBezTo>
                <a:cubicBezTo>
                  <a:pt x="16" y="136"/>
                  <a:pt x="30" y="103"/>
                  <a:pt x="53" y="79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1508" name="object 16"/>
          <p:cNvSpPr txBox="1"/>
          <p:nvPr/>
        </p:nvSpPr>
        <p:spPr>
          <a:xfrm>
            <a:off x="6853238" y="2568575"/>
            <a:ext cx="1311275" cy="412750"/>
          </a:xfrm>
          <a:prstGeom prst="rect">
            <a:avLst/>
          </a:prstGeom>
          <a:noFill/>
          <a:ln w="9525">
            <a:noFill/>
          </a:ln>
        </p:spPr>
        <p:txBody>
          <a:bodyPr lIns="0" tIns="16510" rIns="0" bIns="0">
            <a:spAutoFit/>
          </a:bodyPr>
          <a:p>
            <a:pPr marL="12700">
              <a:spcBef>
                <a:spcPts val="125"/>
              </a:spcBef>
            </a:pPr>
            <a:r>
              <a:rPr lang="zh-CN" altLang="en-US" sz="25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成效</a:t>
            </a:r>
            <a:r>
              <a:rPr lang="en-US" altLang="zh-CN" sz="25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5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endParaRPr lang="zh-CN" altLang="en-US" sz="25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484" name="TextBox 30"/>
          <p:cNvSpPr txBox="1"/>
          <p:nvPr/>
        </p:nvSpPr>
        <p:spPr>
          <a:xfrm>
            <a:off x="1524000" y="330200"/>
            <a:ext cx="8086725" cy="1076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 defTabSz="913765">
              <a:buClrTx/>
              <a:buSzTx/>
              <a:defRPr/>
            </a:pPr>
            <a:r>
              <a:rPr lang="zh-CN" altLang="en-US" sz="3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三、专业建设和人才培养举措</a:t>
            </a:r>
            <a:endParaRPr lang="zh-CN" altLang="en-US" sz="32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32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黑体" panose="02010609060101010101" pitchFamily="49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047750" y="1635125"/>
            <a:ext cx="2870835" cy="1568450"/>
          </a:xfrm>
          <a:prstGeom prst="rect">
            <a:avLst/>
          </a:prstGeom>
          <a:noFill/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txBody>
          <a:bodyPr wrap="square">
            <a:spAutoFit/>
          </a:bodyPr>
          <a:p>
            <a:pPr marL="457200" indent="-457200">
              <a:lnSpc>
                <a:spcPct val="100000"/>
              </a:lnSpc>
              <a:buClr>
                <a:srgbClr val="0000CC"/>
              </a:buClr>
              <a:buFont typeface="Wingdings" panose="05000000000000000000" charset="0"/>
              <a:buChar char="Ø"/>
            </a:pPr>
            <a:r>
              <a:rPr lang="zh-CN" b="1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构建了</a:t>
            </a:r>
            <a:r>
              <a:rPr lang="en-US" altLang="zh-CN" b="1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“</a:t>
            </a:r>
            <a:r>
              <a:rPr lang="zh-CN" b="1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一体两翼，五维联动，多元协同</a:t>
            </a:r>
            <a:r>
              <a:rPr lang="en-US" altLang="zh-CN" b="1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”</a:t>
            </a:r>
            <a:r>
              <a:rPr lang="zh-CN" altLang="en-US" b="1">
                <a:solidFill>
                  <a:srgbClr val="0000CC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创新能力培养体系</a:t>
            </a:r>
            <a:endParaRPr lang="zh-CN" altLang="en-US" b="1">
              <a:solidFill>
                <a:srgbClr val="0000CC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pic>
        <p:nvPicPr>
          <p:cNvPr id="22540" name="Picture 12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"/>
          <a:srcRect r="1417" b="2030"/>
          <a:stretch>
            <a:fillRect/>
          </a:stretch>
        </p:blipFill>
        <p:spPr bwMode="auto">
          <a:xfrm>
            <a:off x="5563870" y="1727835"/>
            <a:ext cx="6061710" cy="4208145"/>
          </a:xfrm>
          <a:prstGeom prst="rect">
            <a:avLst/>
          </a:prstGeom>
          <a:noFill/>
          <a:ln w="12700" cmpd="sng">
            <a:solidFill>
              <a:schemeClr val="accent1">
                <a:shade val="50000"/>
              </a:schemeClr>
            </a:solidFill>
            <a:prstDash val="solid"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 descr="G]B{0CPSQNX(C`XQ7ZH}UX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558800" y="3432175"/>
            <a:ext cx="4866005" cy="2595880"/>
          </a:xfrm>
          <a:prstGeom prst="rect">
            <a:avLst/>
          </a:prstGeom>
        </p:spPr>
      </p:pic>
    </p:spTree>
  </p:cSld>
  <p:clrMapOvr>
    <a:masterClrMapping/>
  </p:clrMapOvr>
  <p:transition spd="slow">
    <p:cover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506" name="Freeform 10"/>
          <p:cNvSpPr>
            <a:spLocks noEditPoints="1"/>
          </p:cNvSpPr>
          <p:nvPr/>
        </p:nvSpPr>
        <p:spPr>
          <a:xfrm>
            <a:off x="1047750" y="5715000"/>
            <a:ext cx="828675" cy="392113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pathLst>
              <a:path w="782" h="493">
                <a:moveTo>
                  <a:pt x="111" y="206"/>
                </a:moveTo>
                <a:cubicBezTo>
                  <a:pt x="91" y="187"/>
                  <a:pt x="91" y="152"/>
                  <a:pt x="111" y="134"/>
                </a:cubicBezTo>
                <a:cubicBezTo>
                  <a:pt x="97" y="136"/>
                  <a:pt x="84" y="151"/>
                  <a:pt x="84" y="170"/>
                </a:cubicBezTo>
                <a:cubicBezTo>
                  <a:pt x="84" y="188"/>
                  <a:pt x="97" y="203"/>
                  <a:pt x="111" y="206"/>
                </a:cubicBezTo>
                <a:close/>
                <a:moveTo>
                  <a:pt x="698" y="170"/>
                </a:moveTo>
                <a:cubicBezTo>
                  <a:pt x="698" y="151"/>
                  <a:pt x="685" y="136"/>
                  <a:pt x="671" y="134"/>
                </a:cubicBezTo>
                <a:cubicBezTo>
                  <a:pt x="691" y="152"/>
                  <a:pt x="691" y="187"/>
                  <a:pt x="671" y="206"/>
                </a:cubicBezTo>
                <a:cubicBezTo>
                  <a:pt x="685" y="203"/>
                  <a:pt x="698" y="188"/>
                  <a:pt x="698" y="170"/>
                </a:cubicBezTo>
                <a:close/>
                <a:moveTo>
                  <a:pt x="696" y="232"/>
                </a:moveTo>
                <a:cubicBezTo>
                  <a:pt x="716" y="224"/>
                  <a:pt x="737" y="200"/>
                  <a:pt x="737" y="170"/>
                </a:cubicBezTo>
                <a:cubicBezTo>
                  <a:pt x="737" y="139"/>
                  <a:pt x="716" y="115"/>
                  <a:pt x="696" y="108"/>
                </a:cubicBezTo>
                <a:cubicBezTo>
                  <a:pt x="712" y="124"/>
                  <a:pt x="723" y="147"/>
                  <a:pt x="723" y="170"/>
                </a:cubicBezTo>
                <a:cubicBezTo>
                  <a:pt x="723" y="193"/>
                  <a:pt x="712" y="215"/>
                  <a:pt x="696" y="232"/>
                </a:cubicBezTo>
                <a:close/>
                <a:moveTo>
                  <a:pt x="87" y="232"/>
                </a:moveTo>
                <a:cubicBezTo>
                  <a:pt x="70" y="215"/>
                  <a:pt x="59" y="193"/>
                  <a:pt x="59" y="170"/>
                </a:cubicBezTo>
                <a:cubicBezTo>
                  <a:pt x="59" y="147"/>
                  <a:pt x="70" y="124"/>
                  <a:pt x="87" y="108"/>
                </a:cubicBezTo>
                <a:cubicBezTo>
                  <a:pt x="66" y="115"/>
                  <a:pt x="45" y="139"/>
                  <a:pt x="46" y="170"/>
                </a:cubicBezTo>
                <a:cubicBezTo>
                  <a:pt x="45" y="200"/>
                  <a:pt x="66" y="224"/>
                  <a:pt x="87" y="232"/>
                </a:cubicBezTo>
                <a:close/>
                <a:moveTo>
                  <a:pt x="714" y="448"/>
                </a:moveTo>
                <a:cubicBezTo>
                  <a:pt x="706" y="438"/>
                  <a:pt x="697" y="428"/>
                  <a:pt x="689" y="419"/>
                </a:cubicBezTo>
                <a:cubicBezTo>
                  <a:pt x="671" y="397"/>
                  <a:pt x="653" y="376"/>
                  <a:pt x="635" y="355"/>
                </a:cubicBezTo>
                <a:cubicBezTo>
                  <a:pt x="634" y="354"/>
                  <a:pt x="633" y="353"/>
                  <a:pt x="632" y="352"/>
                </a:cubicBezTo>
                <a:cubicBezTo>
                  <a:pt x="629" y="347"/>
                  <a:pt x="623" y="345"/>
                  <a:pt x="617" y="343"/>
                </a:cubicBezTo>
                <a:cubicBezTo>
                  <a:pt x="612" y="341"/>
                  <a:pt x="606" y="339"/>
                  <a:pt x="599" y="339"/>
                </a:cubicBezTo>
                <a:cubicBezTo>
                  <a:pt x="621" y="333"/>
                  <a:pt x="637" y="314"/>
                  <a:pt x="637" y="291"/>
                </a:cubicBezTo>
                <a:cubicBezTo>
                  <a:pt x="637" y="50"/>
                  <a:pt x="637" y="50"/>
                  <a:pt x="637" y="50"/>
                </a:cubicBezTo>
                <a:cubicBezTo>
                  <a:pt x="637" y="22"/>
                  <a:pt x="614" y="0"/>
                  <a:pt x="587" y="0"/>
                </a:cubicBezTo>
                <a:cubicBezTo>
                  <a:pt x="195" y="0"/>
                  <a:pt x="195" y="0"/>
                  <a:pt x="195" y="0"/>
                </a:cubicBezTo>
                <a:cubicBezTo>
                  <a:pt x="168" y="0"/>
                  <a:pt x="145" y="22"/>
                  <a:pt x="145" y="50"/>
                </a:cubicBezTo>
                <a:cubicBezTo>
                  <a:pt x="145" y="291"/>
                  <a:pt x="145" y="291"/>
                  <a:pt x="145" y="291"/>
                </a:cubicBezTo>
                <a:cubicBezTo>
                  <a:pt x="145" y="314"/>
                  <a:pt x="161" y="334"/>
                  <a:pt x="183" y="339"/>
                </a:cubicBezTo>
                <a:cubicBezTo>
                  <a:pt x="171" y="340"/>
                  <a:pt x="157" y="344"/>
                  <a:pt x="149" y="354"/>
                </a:cubicBezTo>
                <a:cubicBezTo>
                  <a:pt x="143" y="361"/>
                  <a:pt x="136" y="369"/>
                  <a:pt x="130" y="377"/>
                </a:cubicBezTo>
                <a:cubicBezTo>
                  <a:pt x="111" y="399"/>
                  <a:pt x="91" y="422"/>
                  <a:pt x="72" y="446"/>
                </a:cubicBezTo>
                <a:cubicBezTo>
                  <a:pt x="67" y="451"/>
                  <a:pt x="58" y="459"/>
                  <a:pt x="58" y="467"/>
                </a:cubicBezTo>
                <a:cubicBezTo>
                  <a:pt x="58" y="489"/>
                  <a:pt x="58" y="478"/>
                  <a:pt x="58" y="478"/>
                </a:cubicBezTo>
                <a:cubicBezTo>
                  <a:pt x="58" y="481"/>
                  <a:pt x="59" y="483"/>
                  <a:pt x="60" y="485"/>
                </a:cubicBezTo>
                <a:cubicBezTo>
                  <a:pt x="65" y="492"/>
                  <a:pt x="75" y="493"/>
                  <a:pt x="83" y="493"/>
                </a:cubicBezTo>
                <a:cubicBezTo>
                  <a:pt x="94" y="493"/>
                  <a:pt x="667" y="493"/>
                  <a:pt x="684" y="493"/>
                </a:cubicBezTo>
                <a:cubicBezTo>
                  <a:pt x="693" y="493"/>
                  <a:pt x="702" y="492"/>
                  <a:pt x="711" y="490"/>
                </a:cubicBezTo>
                <a:cubicBezTo>
                  <a:pt x="716" y="489"/>
                  <a:pt x="723" y="486"/>
                  <a:pt x="724" y="479"/>
                </a:cubicBezTo>
                <a:cubicBezTo>
                  <a:pt x="724" y="456"/>
                  <a:pt x="724" y="467"/>
                  <a:pt x="724" y="467"/>
                </a:cubicBezTo>
                <a:cubicBezTo>
                  <a:pt x="725" y="462"/>
                  <a:pt x="722" y="457"/>
                  <a:pt x="718" y="453"/>
                </a:cubicBezTo>
                <a:cubicBezTo>
                  <a:pt x="717" y="451"/>
                  <a:pt x="715" y="449"/>
                  <a:pt x="714" y="448"/>
                </a:cubicBezTo>
                <a:close/>
                <a:moveTo>
                  <a:pt x="164" y="299"/>
                </a:moveTo>
                <a:cubicBezTo>
                  <a:pt x="164" y="64"/>
                  <a:pt x="164" y="53"/>
                  <a:pt x="164" y="53"/>
                </a:cubicBezTo>
                <a:cubicBezTo>
                  <a:pt x="164" y="39"/>
                  <a:pt x="175" y="16"/>
                  <a:pt x="189" y="16"/>
                </a:cubicBezTo>
                <a:cubicBezTo>
                  <a:pt x="570" y="16"/>
                  <a:pt x="593" y="16"/>
                  <a:pt x="593" y="16"/>
                </a:cubicBezTo>
                <a:cubicBezTo>
                  <a:pt x="607" y="16"/>
                  <a:pt x="618" y="39"/>
                  <a:pt x="618" y="53"/>
                </a:cubicBezTo>
                <a:cubicBezTo>
                  <a:pt x="618" y="268"/>
                  <a:pt x="618" y="299"/>
                  <a:pt x="618" y="299"/>
                </a:cubicBezTo>
                <a:cubicBezTo>
                  <a:pt x="618" y="313"/>
                  <a:pt x="607" y="325"/>
                  <a:pt x="593" y="325"/>
                </a:cubicBezTo>
                <a:cubicBezTo>
                  <a:pt x="212" y="325"/>
                  <a:pt x="189" y="325"/>
                  <a:pt x="189" y="325"/>
                </a:cubicBezTo>
                <a:cubicBezTo>
                  <a:pt x="175" y="325"/>
                  <a:pt x="164" y="302"/>
                  <a:pt x="164" y="287"/>
                </a:cubicBezTo>
                <a:lnTo>
                  <a:pt x="164" y="299"/>
                </a:lnTo>
                <a:close/>
                <a:moveTo>
                  <a:pt x="613" y="367"/>
                </a:moveTo>
                <a:cubicBezTo>
                  <a:pt x="613" y="367"/>
                  <a:pt x="613" y="368"/>
                  <a:pt x="612" y="369"/>
                </a:cubicBezTo>
                <a:cubicBezTo>
                  <a:pt x="612" y="369"/>
                  <a:pt x="612" y="369"/>
                  <a:pt x="612" y="369"/>
                </a:cubicBezTo>
                <a:cubicBezTo>
                  <a:pt x="612" y="369"/>
                  <a:pt x="612" y="369"/>
                  <a:pt x="612" y="369"/>
                </a:cubicBezTo>
                <a:cubicBezTo>
                  <a:pt x="612" y="369"/>
                  <a:pt x="612" y="369"/>
                  <a:pt x="612" y="369"/>
                </a:cubicBezTo>
                <a:cubicBezTo>
                  <a:pt x="612" y="369"/>
                  <a:pt x="612" y="369"/>
                  <a:pt x="611" y="369"/>
                </a:cubicBezTo>
                <a:cubicBezTo>
                  <a:pt x="611" y="369"/>
                  <a:pt x="611" y="369"/>
                  <a:pt x="611" y="369"/>
                </a:cubicBezTo>
                <a:cubicBezTo>
                  <a:pt x="611" y="369"/>
                  <a:pt x="611" y="369"/>
                  <a:pt x="610" y="369"/>
                </a:cubicBezTo>
                <a:cubicBezTo>
                  <a:pt x="608" y="371"/>
                  <a:pt x="604" y="371"/>
                  <a:pt x="600" y="371"/>
                </a:cubicBezTo>
                <a:cubicBezTo>
                  <a:pt x="584" y="371"/>
                  <a:pt x="584" y="371"/>
                  <a:pt x="584" y="371"/>
                </a:cubicBezTo>
                <a:cubicBezTo>
                  <a:pt x="580" y="371"/>
                  <a:pt x="577" y="370"/>
                  <a:pt x="574" y="369"/>
                </a:cubicBezTo>
                <a:cubicBezTo>
                  <a:pt x="573" y="368"/>
                  <a:pt x="572" y="367"/>
                  <a:pt x="571" y="367"/>
                </a:cubicBezTo>
                <a:cubicBezTo>
                  <a:pt x="570" y="366"/>
                  <a:pt x="569" y="365"/>
                  <a:pt x="569" y="365"/>
                </a:cubicBezTo>
                <a:cubicBezTo>
                  <a:pt x="568" y="363"/>
                  <a:pt x="568" y="363"/>
                  <a:pt x="568" y="363"/>
                </a:cubicBezTo>
                <a:cubicBezTo>
                  <a:pt x="566" y="360"/>
                  <a:pt x="564" y="357"/>
                  <a:pt x="563" y="354"/>
                </a:cubicBezTo>
                <a:cubicBezTo>
                  <a:pt x="561" y="351"/>
                  <a:pt x="563" y="350"/>
                  <a:pt x="565" y="349"/>
                </a:cubicBezTo>
                <a:cubicBezTo>
                  <a:pt x="565" y="349"/>
                  <a:pt x="566" y="349"/>
                  <a:pt x="566" y="349"/>
                </a:cubicBezTo>
                <a:cubicBezTo>
                  <a:pt x="567" y="348"/>
                  <a:pt x="569" y="348"/>
                  <a:pt x="570" y="348"/>
                </a:cubicBezTo>
                <a:cubicBezTo>
                  <a:pt x="573" y="348"/>
                  <a:pt x="573" y="348"/>
                  <a:pt x="573" y="348"/>
                </a:cubicBezTo>
                <a:cubicBezTo>
                  <a:pt x="573" y="348"/>
                  <a:pt x="573" y="348"/>
                  <a:pt x="573" y="348"/>
                </a:cubicBezTo>
                <a:cubicBezTo>
                  <a:pt x="577" y="348"/>
                  <a:pt x="581" y="348"/>
                  <a:pt x="586" y="348"/>
                </a:cubicBezTo>
                <a:cubicBezTo>
                  <a:pt x="586" y="348"/>
                  <a:pt x="586" y="348"/>
                  <a:pt x="586" y="348"/>
                </a:cubicBezTo>
                <a:cubicBezTo>
                  <a:pt x="590" y="348"/>
                  <a:pt x="590" y="348"/>
                  <a:pt x="590" y="348"/>
                </a:cubicBezTo>
                <a:cubicBezTo>
                  <a:pt x="592" y="348"/>
                  <a:pt x="594" y="348"/>
                  <a:pt x="595" y="348"/>
                </a:cubicBezTo>
                <a:cubicBezTo>
                  <a:pt x="596" y="349"/>
                  <a:pt x="597" y="349"/>
                  <a:pt x="598" y="349"/>
                </a:cubicBezTo>
                <a:cubicBezTo>
                  <a:pt x="598" y="349"/>
                  <a:pt x="598" y="349"/>
                  <a:pt x="598" y="349"/>
                </a:cubicBezTo>
                <a:cubicBezTo>
                  <a:pt x="598" y="350"/>
                  <a:pt x="598" y="350"/>
                  <a:pt x="599" y="350"/>
                </a:cubicBezTo>
                <a:cubicBezTo>
                  <a:pt x="599" y="350"/>
                  <a:pt x="599" y="350"/>
                  <a:pt x="599" y="350"/>
                </a:cubicBezTo>
                <a:cubicBezTo>
                  <a:pt x="600" y="350"/>
                  <a:pt x="602" y="351"/>
                  <a:pt x="603" y="351"/>
                </a:cubicBezTo>
                <a:cubicBezTo>
                  <a:pt x="604" y="352"/>
                  <a:pt x="604" y="353"/>
                  <a:pt x="605" y="354"/>
                </a:cubicBezTo>
                <a:cubicBezTo>
                  <a:pt x="608" y="359"/>
                  <a:pt x="608" y="359"/>
                  <a:pt x="608" y="359"/>
                </a:cubicBezTo>
                <a:cubicBezTo>
                  <a:pt x="609" y="360"/>
                  <a:pt x="611" y="362"/>
                  <a:pt x="612" y="364"/>
                </a:cubicBezTo>
                <a:cubicBezTo>
                  <a:pt x="612" y="364"/>
                  <a:pt x="612" y="364"/>
                  <a:pt x="612" y="364"/>
                </a:cubicBezTo>
                <a:cubicBezTo>
                  <a:pt x="613" y="365"/>
                  <a:pt x="613" y="366"/>
                  <a:pt x="613" y="367"/>
                </a:cubicBezTo>
                <a:close/>
                <a:moveTo>
                  <a:pt x="410" y="363"/>
                </a:moveTo>
                <a:cubicBezTo>
                  <a:pt x="410" y="364"/>
                  <a:pt x="410" y="364"/>
                  <a:pt x="410" y="365"/>
                </a:cubicBezTo>
                <a:cubicBezTo>
                  <a:pt x="406" y="371"/>
                  <a:pt x="392" y="369"/>
                  <a:pt x="386" y="369"/>
                </a:cubicBezTo>
                <a:cubicBezTo>
                  <a:pt x="383" y="369"/>
                  <a:pt x="380" y="369"/>
                  <a:pt x="377" y="369"/>
                </a:cubicBezTo>
                <a:cubicBezTo>
                  <a:pt x="374" y="369"/>
                  <a:pt x="370" y="369"/>
                  <a:pt x="367" y="367"/>
                </a:cubicBezTo>
                <a:cubicBezTo>
                  <a:pt x="367" y="367"/>
                  <a:pt x="367" y="367"/>
                  <a:pt x="367" y="367"/>
                </a:cubicBezTo>
                <a:cubicBezTo>
                  <a:pt x="367" y="366"/>
                  <a:pt x="367" y="366"/>
                  <a:pt x="367" y="366"/>
                </a:cubicBezTo>
                <a:cubicBezTo>
                  <a:pt x="366" y="366"/>
                  <a:pt x="366" y="366"/>
                  <a:pt x="366" y="366"/>
                </a:cubicBezTo>
                <a:cubicBezTo>
                  <a:pt x="366" y="366"/>
                  <a:pt x="366" y="366"/>
                  <a:pt x="366" y="366"/>
                </a:cubicBezTo>
                <a:cubicBezTo>
                  <a:pt x="366" y="366"/>
                  <a:pt x="366" y="366"/>
                  <a:pt x="366" y="366"/>
                </a:cubicBezTo>
                <a:cubicBezTo>
                  <a:pt x="366" y="365"/>
                  <a:pt x="366" y="365"/>
                  <a:pt x="366" y="365"/>
                </a:cubicBezTo>
                <a:cubicBezTo>
                  <a:pt x="366" y="364"/>
                  <a:pt x="366" y="364"/>
                  <a:pt x="366" y="363"/>
                </a:cubicBezTo>
                <a:cubicBezTo>
                  <a:pt x="366" y="363"/>
                  <a:pt x="366" y="363"/>
                  <a:pt x="366" y="363"/>
                </a:cubicBezTo>
                <a:cubicBezTo>
                  <a:pt x="366" y="362"/>
                  <a:pt x="366" y="361"/>
                  <a:pt x="366" y="361"/>
                </a:cubicBezTo>
                <a:cubicBezTo>
                  <a:pt x="366" y="360"/>
                  <a:pt x="366" y="360"/>
                  <a:pt x="366" y="360"/>
                </a:cubicBezTo>
                <a:cubicBezTo>
                  <a:pt x="366" y="358"/>
                  <a:pt x="366" y="355"/>
                  <a:pt x="367" y="353"/>
                </a:cubicBezTo>
                <a:cubicBezTo>
                  <a:pt x="367" y="352"/>
                  <a:pt x="367" y="352"/>
                  <a:pt x="367" y="352"/>
                </a:cubicBezTo>
                <a:cubicBezTo>
                  <a:pt x="367" y="352"/>
                  <a:pt x="367" y="351"/>
                  <a:pt x="368" y="350"/>
                </a:cubicBezTo>
                <a:cubicBezTo>
                  <a:pt x="369" y="350"/>
                  <a:pt x="369" y="349"/>
                  <a:pt x="370" y="349"/>
                </a:cubicBezTo>
                <a:cubicBezTo>
                  <a:pt x="370" y="349"/>
                  <a:pt x="370" y="349"/>
                  <a:pt x="370" y="349"/>
                </a:cubicBezTo>
                <a:cubicBezTo>
                  <a:pt x="370" y="349"/>
                  <a:pt x="370" y="348"/>
                  <a:pt x="370" y="348"/>
                </a:cubicBezTo>
                <a:cubicBezTo>
                  <a:pt x="370" y="348"/>
                  <a:pt x="371" y="348"/>
                  <a:pt x="371" y="348"/>
                </a:cubicBezTo>
                <a:cubicBezTo>
                  <a:pt x="371" y="348"/>
                  <a:pt x="371" y="348"/>
                  <a:pt x="371" y="348"/>
                </a:cubicBezTo>
                <a:cubicBezTo>
                  <a:pt x="371" y="348"/>
                  <a:pt x="372" y="348"/>
                  <a:pt x="372" y="348"/>
                </a:cubicBezTo>
                <a:cubicBezTo>
                  <a:pt x="372" y="348"/>
                  <a:pt x="372" y="348"/>
                  <a:pt x="373" y="348"/>
                </a:cubicBezTo>
                <a:cubicBezTo>
                  <a:pt x="373" y="347"/>
                  <a:pt x="373" y="347"/>
                  <a:pt x="374" y="347"/>
                </a:cubicBezTo>
                <a:cubicBezTo>
                  <a:pt x="374" y="347"/>
                  <a:pt x="374" y="347"/>
                  <a:pt x="374" y="347"/>
                </a:cubicBezTo>
                <a:cubicBezTo>
                  <a:pt x="374" y="347"/>
                  <a:pt x="374" y="347"/>
                  <a:pt x="374" y="347"/>
                </a:cubicBezTo>
                <a:cubicBezTo>
                  <a:pt x="375" y="347"/>
                  <a:pt x="375" y="347"/>
                  <a:pt x="375" y="347"/>
                </a:cubicBezTo>
                <a:cubicBezTo>
                  <a:pt x="376" y="347"/>
                  <a:pt x="377" y="347"/>
                  <a:pt x="378" y="347"/>
                </a:cubicBezTo>
                <a:cubicBezTo>
                  <a:pt x="379" y="347"/>
                  <a:pt x="379" y="347"/>
                  <a:pt x="379" y="347"/>
                </a:cubicBezTo>
                <a:cubicBezTo>
                  <a:pt x="380" y="347"/>
                  <a:pt x="382" y="347"/>
                  <a:pt x="383" y="347"/>
                </a:cubicBezTo>
                <a:cubicBezTo>
                  <a:pt x="399" y="347"/>
                  <a:pt x="399" y="347"/>
                  <a:pt x="399" y="347"/>
                </a:cubicBezTo>
                <a:cubicBezTo>
                  <a:pt x="399" y="347"/>
                  <a:pt x="399" y="347"/>
                  <a:pt x="400" y="347"/>
                </a:cubicBezTo>
                <a:cubicBezTo>
                  <a:pt x="400" y="347"/>
                  <a:pt x="400" y="347"/>
                  <a:pt x="400" y="347"/>
                </a:cubicBezTo>
                <a:cubicBezTo>
                  <a:pt x="401" y="347"/>
                  <a:pt x="401" y="347"/>
                  <a:pt x="402" y="347"/>
                </a:cubicBezTo>
                <a:cubicBezTo>
                  <a:pt x="405" y="347"/>
                  <a:pt x="408" y="348"/>
                  <a:pt x="409" y="351"/>
                </a:cubicBezTo>
                <a:cubicBezTo>
                  <a:pt x="410" y="351"/>
                  <a:pt x="410" y="351"/>
                  <a:pt x="410" y="351"/>
                </a:cubicBezTo>
                <a:cubicBezTo>
                  <a:pt x="410" y="351"/>
                  <a:pt x="410" y="351"/>
                  <a:pt x="410" y="351"/>
                </a:cubicBezTo>
                <a:cubicBezTo>
                  <a:pt x="411" y="355"/>
                  <a:pt x="410" y="359"/>
                  <a:pt x="410" y="362"/>
                </a:cubicBezTo>
                <a:cubicBezTo>
                  <a:pt x="410" y="363"/>
                  <a:pt x="410" y="363"/>
                  <a:pt x="410" y="363"/>
                </a:cubicBezTo>
                <a:cubicBezTo>
                  <a:pt x="410" y="363"/>
                  <a:pt x="410" y="363"/>
                  <a:pt x="410" y="363"/>
                </a:cubicBezTo>
                <a:close/>
                <a:moveTo>
                  <a:pt x="387" y="381"/>
                </a:moveTo>
                <a:cubicBezTo>
                  <a:pt x="393" y="381"/>
                  <a:pt x="407" y="380"/>
                  <a:pt x="410" y="386"/>
                </a:cubicBezTo>
                <a:cubicBezTo>
                  <a:pt x="410" y="387"/>
                  <a:pt x="411" y="387"/>
                  <a:pt x="411" y="388"/>
                </a:cubicBezTo>
                <a:cubicBezTo>
                  <a:pt x="411" y="395"/>
                  <a:pt x="411" y="395"/>
                  <a:pt x="411" y="395"/>
                </a:cubicBezTo>
                <a:cubicBezTo>
                  <a:pt x="411" y="397"/>
                  <a:pt x="411" y="399"/>
                  <a:pt x="411" y="401"/>
                </a:cubicBezTo>
                <a:cubicBezTo>
                  <a:pt x="411" y="401"/>
                  <a:pt x="411" y="401"/>
                  <a:pt x="411" y="401"/>
                </a:cubicBezTo>
                <a:cubicBezTo>
                  <a:pt x="411" y="402"/>
                  <a:pt x="411" y="402"/>
                  <a:pt x="411" y="402"/>
                </a:cubicBezTo>
                <a:cubicBezTo>
                  <a:pt x="411" y="402"/>
                  <a:pt x="410" y="404"/>
                  <a:pt x="410" y="404"/>
                </a:cubicBezTo>
                <a:cubicBezTo>
                  <a:pt x="409" y="405"/>
                  <a:pt x="409" y="405"/>
                  <a:pt x="409" y="405"/>
                </a:cubicBezTo>
                <a:cubicBezTo>
                  <a:pt x="409" y="405"/>
                  <a:pt x="409" y="405"/>
                  <a:pt x="409" y="406"/>
                </a:cubicBezTo>
                <a:cubicBezTo>
                  <a:pt x="409" y="406"/>
                  <a:pt x="409" y="406"/>
                  <a:pt x="409" y="406"/>
                </a:cubicBezTo>
                <a:cubicBezTo>
                  <a:pt x="407" y="407"/>
                  <a:pt x="405" y="408"/>
                  <a:pt x="403" y="409"/>
                </a:cubicBezTo>
                <a:cubicBezTo>
                  <a:pt x="403" y="409"/>
                  <a:pt x="403" y="409"/>
                  <a:pt x="403" y="409"/>
                </a:cubicBezTo>
                <a:cubicBezTo>
                  <a:pt x="403" y="409"/>
                  <a:pt x="403" y="409"/>
                  <a:pt x="403" y="409"/>
                </a:cubicBezTo>
                <a:cubicBezTo>
                  <a:pt x="402" y="409"/>
                  <a:pt x="401" y="409"/>
                  <a:pt x="401" y="409"/>
                </a:cubicBezTo>
                <a:cubicBezTo>
                  <a:pt x="400" y="409"/>
                  <a:pt x="400" y="409"/>
                  <a:pt x="400" y="409"/>
                </a:cubicBezTo>
                <a:cubicBezTo>
                  <a:pt x="399" y="409"/>
                  <a:pt x="398" y="409"/>
                  <a:pt x="398" y="409"/>
                </a:cubicBezTo>
                <a:cubicBezTo>
                  <a:pt x="398" y="409"/>
                  <a:pt x="398" y="409"/>
                  <a:pt x="398" y="409"/>
                </a:cubicBezTo>
                <a:cubicBezTo>
                  <a:pt x="373" y="409"/>
                  <a:pt x="373" y="409"/>
                  <a:pt x="373" y="409"/>
                </a:cubicBezTo>
                <a:cubicBezTo>
                  <a:pt x="371" y="409"/>
                  <a:pt x="367" y="409"/>
                  <a:pt x="364" y="407"/>
                </a:cubicBezTo>
                <a:cubicBezTo>
                  <a:pt x="364" y="407"/>
                  <a:pt x="364" y="407"/>
                  <a:pt x="364" y="407"/>
                </a:cubicBezTo>
                <a:cubicBezTo>
                  <a:pt x="364" y="407"/>
                  <a:pt x="364" y="407"/>
                  <a:pt x="364" y="407"/>
                </a:cubicBezTo>
                <a:cubicBezTo>
                  <a:pt x="364" y="407"/>
                  <a:pt x="364" y="406"/>
                  <a:pt x="363" y="406"/>
                </a:cubicBezTo>
                <a:cubicBezTo>
                  <a:pt x="363" y="406"/>
                  <a:pt x="362" y="405"/>
                  <a:pt x="362" y="405"/>
                </a:cubicBezTo>
                <a:cubicBezTo>
                  <a:pt x="362" y="405"/>
                  <a:pt x="362" y="405"/>
                  <a:pt x="362" y="404"/>
                </a:cubicBezTo>
                <a:cubicBezTo>
                  <a:pt x="362" y="404"/>
                  <a:pt x="361" y="403"/>
                  <a:pt x="361" y="402"/>
                </a:cubicBezTo>
                <a:cubicBezTo>
                  <a:pt x="362" y="400"/>
                  <a:pt x="362" y="400"/>
                  <a:pt x="362" y="400"/>
                </a:cubicBezTo>
                <a:cubicBezTo>
                  <a:pt x="362" y="400"/>
                  <a:pt x="362" y="400"/>
                  <a:pt x="362" y="400"/>
                </a:cubicBezTo>
                <a:cubicBezTo>
                  <a:pt x="362" y="396"/>
                  <a:pt x="362" y="392"/>
                  <a:pt x="363" y="388"/>
                </a:cubicBezTo>
                <a:cubicBezTo>
                  <a:pt x="363" y="388"/>
                  <a:pt x="363" y="388"/>
                  <a:pt x="363" y="388"/>
                </a:cubicBezTo>
                <a:cubicBezTo>
                  <a:pt x="363" y="388"/>
                  <a:pt x="363" y="388"/>
                  <a:pt x="363" y="388"/>
                </a:cubicBezTo>
                <a:cubicBezTo>
                  <a:pt x="364" y="379"/>
                  <a:pt x="381" y="381"/>
                  <a:pt x="387" y="381"/>
                </a:cubicBezTo>
                <a:close/>
                <a:moveTo>
                  <a:pt x="289" y="407"/>
                </a:moveTo>
                <a:cubicBezTo>
                  <a:pt x="289" y="407"/>
                  <a:pt x="289" y="407"/>
                  <a:pt x="288" y="406"/>
                </a:cubicBezTo>
                <a:cubicBezTo>
                  <a:pt x="288" y="406"/>
                  <a:pt x="288" y="405"/>
                  <a:pt x="287" y="405"/>
                </a:cubicBezTo>
                <a:cubicBezTo>
                  <a:pt x="287" y="405"/>
                  <a:pt x="287" y="405"/>
                  <a:pt x="287" y="405"/>
                </a:cubicBezTo>
                <a:cubicBezTo>
                  <a:pt x="287" y="404"/>
                  <a:pt x="287" y="403"/>
                  <a:pt x="287" y="402"/>
                </a:cubicBezTo>
                <a:cubicBezTo>
                  <a:pt x="288" y="400"/>
                  <a:pt x="288" y="400"/>
                  <a:pt x="288" y="400"/>
                </a:cubicBezTo>
                <a:cubicBezTo>
                  <a:pt x="288" y="400"/>
                  <a:pt x="288" y="400"/>
                  <a:pt x="288" y="400"/>
                </a:cubicBezTo>
                <a:cubicBezTo>
                  <a:pt x="288" y="400"/>
                  <a:pt x="288" y="399"/>
                  <a:pt x="288" y="399"/>
                </a:cubicBezTo>
                <a:cubicBezTo>
                  <a:pt x="291" y="388"/>
                  <a:pt x="291" y="388"/>
                  <a:pt x="291" y="388"/>
                </a:cubicBezTo>
                <a:cubicBezTo>
                  <a:pt x="291" y="388"/>
                  <a:pt x="291" y="388"/>
                  <a:pt x="292" y="388"/>
                </a:cubicBezTo>
                <a:cubicBezTo>
                  <a:pt x="295" y="380"/>
                  <a:pt x="310" y="381"/>
                  <a:pt x="317" y="381"/>
                </a:cubicBezTo>
                <a:cubicBezTo>
                  <a:pt x="320" y="381"/>
                  <a:pt x="325" y="381"/>
                  <a:pt x="330" y="381"/>
                </a:cubicBezTo>
                <a:cubicBezTo>
                  <a:pt x="331" y="382"/>
                  <a:pt x="332" y="382"/>
                  <a:pt x="333" y="382"/>
                </a:cubicBezTo>
                <a:cubicBezTo>
                  <a:pt x="333" y="382"/>
                  <a:pt x="333" y="382"/>
                  <a:pt x="333" y="382"/>
                </a:cubicBezTo>
                <a:cubicBezTo>
                  <a:pt x="335" y="383"/>
                  <a:pt x="337" y="384"/>
                  <a:pt x="338" y="385"/>
                </a:cubicBezTo>
                <a:cubicBezTo>
                  <a:pt x="338" y="385"/>
                  <a:pt x="338" y="385"/>
                  <a:pt x="338" y="385"/>
                </a:cubicBezTo>
                <a:cubicBezTo>
                  <a:pt x="338" y="386"/>
                  <a:pt x="338" y="386"/>
                  <a:pt x="338" y="386"/>
                </a:cubicBezTo>
                <a:cubicBezTo>
                  <a:pt x="338" y="386"/>
                  <a:pt x="338" y="386"/>
                  <a:pt x="338" y="386"/>
                </a:cubicBezTo>
                <a:cubicBezTo>
                  <a:pt x="339" y="387"/>
                  <a:pt x="339" y="388"/>
                  <a:pt x="339" y="388"/>
                </a:cubicBezTo>
                <a:cubicBezTo>
                  <a:pt x="339" y="389"/>
                  <a:pt x="339" y="389"/>
                  <a:pt x="339" y="389"/>
                </a:cubicBezTo>
                <a:cubicBezTo>
                  <a:pt x="339" y="389"/>
                  <a:pt x="339" y="389"/>
                  <a:pt x="339" y="389"/>
                </a:cubicBezTo>
                <a:cubicBezTo>
                  <a:pt x="338" y="391"/>
                  <a:pt x="338" y="393"/>
                  <a:pt x="338" y="395"/>
                </a:cubicBezTo>
                <a:cubicBezTo>
                  <a:pt x="336" y="402"/>
                  <a:pt x="336" y="402"/>
                  <a:pt x="336" y="402"/>
                </a:cubicBezTo>
                <a:cubicBezTo>
                  <a:pt x="336" y="403"/>
                  <a:pt x="336" y="404"/>
                  <a:pt x="335" y="404"/>
                </a:cubicBezTo>
                <a:cubicBezTo>
                  <a:pt x="335" y="405"/>
                  <a:pt x="335" y="405"/>
                  <a:pt x="335" y="405"/>
                </a:cubicBezTo>
                <a:cubicBezTo>
                  <a:pt x="335" y="405"/>
                  <a:pt x="334" y="405"/>
                  <a:pt x="334" y="405"/>
                </a:cubicBezTo>
                <a:cubicBezTo>
                  <a:pt x="334" y="405"/>
                  <a:pt x="334" y="406"/>
                  <a:pt x="334" y="406"/>
                </a:cubicBezTo>
                <a:cubicBezTo>
                  <a:pt x="332" y="407"/>
                  <a:pt x="329" y="408"/>
                  <a:pt x="327" y="409"/>
                </a:cubicBezTo>
                <a:cubicBezTo>
                  <a:pt x="327" y="409"/>
                  <a:pt x="327" y="409"/>
                  <a:pt x="327" y="409"/>
                </a:cubicBezTo>
                <a:cubicBezTo>
                  <a:pt x="327" y="409"/>
                  <a:pt x="327" y="409"/>
                  <a:pt x="327" y="409"/>
                </a:cubicBezTo>
                <a:cubicBezTo>
                  <a:pt x="327" y="409"/>
                  <a:pt x="326" y="409"/>
                  <a:pt x="325" y="409"/>
                </a:cubicBezTo>
                <a:cubicBezTo>
                  <a:pt x="325" y="409"/>
                  <a:pt x="325" y="409"/>
                  <a:pt x="324" y="409"/>
                </a:cubicBezTo>
                <a:cubicBezTo>
                  <a:pt x="324" y="409"/>
                  <a:pt x="323" y="409"/>
                  <a:pt x="322" y="409"/>
                </a:cubicBezTo>
                <a:cubicBezTo>
                  <a:pt x="322" y="409"/>
                  <a:pt x="322" y="409"/>
                  <a:pt x="322" y="409"/>
                </a:cubicBezTo>
                <a:cubicBezTo>
                  <a:pt x="298" y="409"/>
                  <a:pt x="298" y="409"/>
                  <a:pt x="298" y="409"/>
                </a:cubicBezTo>
                <a:cubicBezTo>
                  <a:pt x="295" y="409"/>
                  <a:pt x="292" y="409"/>
                  <a:pt x="289" y="407"/>
                </a:cubicBezTo>
                <a:cubicBezTo>
                  <a:pt x="289" y="407"/>
                  <a:pt x="289" y="407"/>
                  <a:pt x="289" y="407"/>
                </a:cubicBezTo>
                <a:close/>
                <a:moveTo>
                  <a:pt x="320" y="369"/>
                </a:moveTo>
                <a:cubicBezTo>
                  <a:pt x="316" y="369"/>
                  <a:pt x="312" y="369"/>
                  <a:pt x="309" y="369"/>
                </a:cubicBezTo>
                <a:cubicBezTo>
                  <a:pt x="306" y="369"/>
                  <a:pt x="301" y="369"/>
                  <a:pt x="299" y="366"/>
                </a:cubicBezTo>
                <a:cubicBezTo>
                  <a:pt x="299" y="365"/>
                  <a:pt x="299" y="365"/>
                  <a:pt x="299" y="365"/>
                </a:cubicBezTo>
                <a:cubicBezTo>
                  <a:pt x="299" y="365"/>
                  <a:pt x="299" y="364"/>
                  <a:pt x="299" y="364"/>
                </a:cubicBezTo>
                <a:cubicBezTo>
                  <a:pt x="299" y="364"/>
                  <a:pt x="299" y="364"/>
                  <a:pt x="299" y="363"/>
                </a:cubicBezTo>
                <a:cubicBezTo>
                  <a:pt x="299" y="363"/>
                  <a:pt x="299" y="363"/>
                  <a:pt x="299" y="363"/>
                </a:cubicBezTo>
                <a:cubicBezTo>
                  <a:pt x="299" y="363"/>
                  <a:pt x="299" y="363"/>
                  <a:pt x="299" y="363"/>
                </a:cubicBezTo>
                <a:cubicBezTo>
                  <a:pt x="299" y="362"/>
                  <a:pt x="299" y="361"/>
                  <a:pt x="300" y="361"/>
                </a:cubicBezTo>
                <a:cubicBezTo>
                  <a:pt x="300" y="358"/>
                  <a:pt x="301" y="355"/>
                  <a:pt x="302" y="353"/>
                </a:cubicBezTo>
                <a:cubicBezTo>
                  <a:pt x="302" y="353"/>
                  <a:pt x="302" y="353"/>
                  <a:pt x="302" y="353"/>
                </a:cubicBezTo>
                <a:cubicBezTo>
                  <a:pt x="302" y="352"/>
                  <a:pt x="303" y="351"/>
                  <a:pt x="303" y="350"/>
                </a:cubicBezTo>
                <a:cubicBezTo>
                  <a:pt x="304" y="350"/>
                  <a:pt x="304" y="350"/>
                  <a:pt x="305" y="349"/>
                </a:cubicBezTo>
                <a:cubicBezTo>
                  <a:pt x="306" y="348"/>
                  <a:pt x="308" y="348"/>
                  <a:pt x="310" y="347"/>
                </a:cubicBezTo>
                <a:cubicBezTo>
                  <a:pt x="310" y="347"/>
                  <a:pt x="310" y="347"/>
                  <a:pt x="310" y="347"/>
                </a:cubicBezTo>
                <a:cubicBezTo>
                  <a:pt x="312" y="347"/>
                  <a:pt x="313" y="347"/>
                  <a:pt x="315" y="347"/>
                </a:cubicBezTo>
                <a:cubicBezTo>
                  <a:pt x="317" y="347"/>
                  <a:pt x="317" y="347"/>
                  <a:pt x="317" y="347"/>
                </a:cubicBezTo>
                <a:cubicBezTo>
                  <a:pt x="317" y="347"/>
                  <a:pt x="318" y="347"/>
                  <a:pt x="319" y="347"/>
                </a:cubicBezTo>
                <a:cubicBezTo>
                  <a:pt x="323" y="347"/>
                  <a:pt x="328" y="347"/>
                  <a:pt x="332" y="347"/>
                </a:cubicBezTo>
                <a:cubicBezTo>
                  <a:pt x="333" y="347"/>
                  <a:pt x="334" y="347"/>
                  <a:pt x="334" y="347"/>
                </a:cubicBezTo>
                <a:cubicBezTo>
                  <a:pt x="335" y="347"/>
                  <a:pt x="335" y="347"/>
                  <a:pt x="335" y="347"/>
                </a:cubicBezTo>
                <a:cubicBezTo>
                  <a:pt x="335" y="347"/>
                  <a:pt x="335" y="347"/>
                  <a:pt x="336" y="347"/>
                </a:cubicBezTo>
                <a:cubicBezTo>
                  <a:pt x="336" y="347"/>
                  <a:pt x="337" y="347"/>
                  <a:pt x="337" y="347"/>
                </a:cubicBezTo>
                <a:cubicBezTo>
                  <a:pt x="337" y="347"/>
                  <a:pt x="337" y="347"/>
                  <a:pt x="337" y="347"/>
                </a:cubicBezTo>
                <a:cubicBezTo>
                  <a:pt x="341" y="347"/>
                  <a:pt x="345" y="348"/>
                  <a:pt x="345" y="351"/>
                </a:cubicBezTo>
                <a:cubicBezTo>
                  <a:pt x="345" y="351"/>
                  <a:pt x="345" y="351"/>
                  <a:pt x="345" y="351"/>
                </a:cubicBezTo>
                <a:cubicBezTo>
                  <a:pt x="345" y="351"/>
                  <a:pt x="345" y="351"/>
                  <a:pt x="345" y="352"/>
                </a:cubicBezTo>
                <a:cubicBezTo>
                  <a:pt x="345" y="355"/>
                  <a:pt x="344" y="359"/>
                  <a:pt x="343" y="362"/>
                </a:cubicBezTo>
                <a:cubicBezTo>
                  <a:pt x="343" y="362"/>
                  <a:pt x="343" y="362"/>
                  <a:pt x="343" y="362"/>
                </a:cubicBezTo>
                <a:cubicBezTo>
                  <a:pt x="343" y="363"/>
                  <a:pt x="343" y="363"/>
                  <a:pt x="343" y="363"/>
                </a:cubicBezTo>
                <a:cubicBezTo>
                  <a:pt x="343" y="364"/>
                  <a:pt x="343" y="364"/>
                  <a:pt x="342" y="365"/>
                </a:cubicBezTo>
                <a:cubicBezTo>
                  <a:pt x="342" y="365"/>
                  <a:pt x="342" y="365"/>
                  <a:pt x="342" y="366"/>
                </a:cubicBezTo>
                <a:cubicBezTo>
                  <a:pt x="342" y="366"/>
                  <a:pt x="342" y="366"/>
                  <a:pt x="342" y="366"/>
                </a:cubicBezTo>
                <a:cubicBezTo>
                  <a:pt x="342" y="366"/>
                  <a:pt x="342" y="366"/>
                  <a:pt x="342" y="366"/>
                </a:cubicBezTo>
                <a:cubicBezTo>
                  <a:pt x="337" y="371"/>
                  <a:pt x="325" y="369"/>
                  <a:pt x="320" y="369"/>
                </a:cubicBezTo>
                <a:close/>
                <a:moveTo>
                  <a:pt x="212" y="404"/>
                </a:moveTo>
                <a:cubicBezTo>
                  <a:pt x="212" y="404"/>
                  <a:pt x="212" y="403"/>
                  <a:pt x="212" y="403"/>
                </a:cubicBezTo>
                <a:cubicBezTo>
                  <a:pt x="213" y="403"/>
                  <a:pt x="213" y="402"/>
                  <a:pt x="213" y="402"/>
                </a:cubicBezTo>
                <a:cubicBezTo>
                  <a:pt x="213" y="402"/>
                  <a:pt x="213" y="402"/>
                  <a:pt x="213" y="402"/>
                </a:cubicBezTo>
                <a:cubicBezTo>
                  <a:pt x="213" y="402"/>
                  <a:pt x="213" y="402"/>
                  <a:pt x="213" y="402"/>
                </a:cubicBezTo>
                <a:cubicBezTo>
                  <a:pt x="213" y="401"/>
                  <a:pt x="214" y="401"/>
                  <a:pt x="214" y="400"/>
                </a:cubicBezTo>
                <a:cubicBezTo>
                  <a:pt x="216" y="396"/>
                  <a:pt x="217" y="393"/>
                  <a:pt x="219" y="389"/>
                </a:cubicBezTo>
                <a:cubicBezTo>
                  <a:pt x="219" y="389"/>
                  <a:pt x="219" y="389"/>
                  <a:pt x="219" y="389"/>
                </a:cubicBezTo>
                <a:cubicBezTo>
                  <a:pt x="219" y="389"/>
                  <a:pt x="219" y="389"/>
                  <a:pt x="219" y="389"/>
                </a:cubicBezTo>
                <a:cubicBezTo>
                  <a:pt x="220" y="388"/>
                  <a:pt x="220" y="388"/>
                  <a:pt x="220" y="388"/>
                </a:cubicBezTo>
                <a:cubicBezTo>
                  <a:pt x="220" y="388"/>
                  <a:pt x="220" y="388"/>
                  <a:pt x="220" y="387"/>
                </a:cubicBezTo>
                <a:cubicBezTo>
                  <a:pt x="220" y="387"/>
                  <a:pt x="220" y="387"/>
                  <a:pt x="221" y="387"/>
                </a:cubicBezTo>
                <a:cubicBezTo>
                  <a:pt x="226" y="380"/>
                  <a:pt x="238" y="382"/>
                  <a:pt x="245" y="382"/>
                </a:cubicBezTo>
                <a:cubicBezTo>
                  <a:pt x="245" y="382"/>
                  <a:pt x="245" y="382"/>
                  <a:pt x="245" y="382"/>
                </a:cubicBezTo>
                <a:cubicBezTo>
                  <a:pt x="247" y="382"/>
                  <a:pt x="253" y="381"/>
                  <a:pt x="258" y="382"/>
                </a:cubicBezTo>
                <a:cubicBezTo>
                  <a:pt x="259" y="382"/>
                  <a:pt x="261" y="382"/>
                  <a:pt x="262" y="382"/>
                </a:cubicBezTo>
                <a:cubicBezTo>
                  <a:pt x="263" y="382"/>
                  <a:pt x="264" y="383"/>
                  <a:pt x="264" y="383"/>
                </a:cubicBezTo>
                <a:cubicBezTo>
                  <a:pt x="266" y="384"/>
                  <a:pt x="267" y="385"/>
                  <a:pt x="267" y="387"/>
                </a:cubicBezTo>
                <a:cubicBezTo>
                  <a:pt x="267" y="387"/>
                  <a:pt x="267" y="387"/>
                  <a:pt x="267" y="387"/>
                </a:cubicBezTo>
                <a:cubicBezTo>
                  <a:pt x="267" y="387"/>
                  <a:pt x="267" y="387"/>
                  <a:pt x="267" y="388"/>
                </a:cubicBezTo>
                <a:cubicBezTo>
                  <a:pt x="267" y="388"/>
                  <a:pt x="267" y="388"/>
                  <a:pt x="267" y="388"/>
                </a:cubicBezTo>
                <a:cubicBezTo>
                  <a:pt x="262" y="402"/>
                  <a:pt x="262" y="402"/>
                  <a:pt x="262" y="402"/>
                </a:cubicBezTo>
                <a:cubicBezTo>
                  <a:pt x="262" y="403"/>
                  <a:pt x="261" y="404"/>
                  <a:pt x="260" y="405"/>
                </a:cubicBezTo>
                <a:cubicBezTo>
                  <a:pt x="259" y="406"/>
                  <a:pt x="258" y="407"/>
                  <a:pt x="256" y="407"/>
                </a:cubicBezTo>
                <a:cubicBezTo>
                  <a:pt x="256" y="407"/>
                  <a:pt x="256" y="407"/>
                  <a:pt x="256" y="407"/>
                </a:cubicBezTo>
                <a:cubicBezTo>
                  <a:pt x="254" y="408"/>
                  <a:pt x="252" y="409"/>
                  <a:pt x="250" y="409"/>
                </a:cubicBezTo>
                <a:cubicBezTo>
                  <a:pt x="249" y="409"/>
                  <a:pt x="249" y="409"/>
                  <a:pt x="249" y="409"/>
                </a:cubicBezTo>
                <a:cubicBezTo>
                  <a:pt x="249" y="409"/>
                  <a:pt x="249" y="409"/>
                  <a:pt x="248" y="409"/>
                </a:cubicBezTo>
                <a:cubicBezTo>
                  <a:pt x="244" y="410"/>
                  <a:pt x="240" y="409"/>
                  <a:pt x="235" y="409"/>
                </a:cubicBezTo>
                <a:cubicBezTo>
                  <a:pt x="231" y="409"/>
                  <a:pt x="227" y="410"/>
                  <a:pt x="222" y="410"/>
                </a:cubicBezTo>
                <a:cubicBezTo>
                  <a:pt x="219" y="410"/>
                  <a:pt x="215" y="409"/>
                  <a:pt x="213" y="406"/>
                </a:cubicBezTo>
                <a:cubicBezTo>
                  <a:pt x="213" y="406"/>
                  <a:pt x="213" y="406"/>
                  <a:pt x="213" y="406"/>
                </a:cubicBezTo>
                <a:cubicBezTo>
                  <a:pt x="213" y="406"/>
                  <a:pt x="213" y="406"/>
                  <a:pt x="213" y="406"/>
                </a:cubicBezTo>
                <a:cubicBezTo>
                  <a:pt x="213" y="405"/>
                  <a:pt x="213" y="405"/>
                  <a:pt x="212" y="405"/>
                </a:cubicBezTo>
                <a:cubicBezTo>
                  <a:pt x="212" y="405"/>
                  <a:pt x="212" y="405"/>
                  <a:pt x="212" y="405"/>
                </a:cubicBezTo>
                <a:cubicBezTo>
                  <a:pt x="212" y="405"/>
                  <a:pt x="212" y="405"/>
                  <a:pt x="212" y="405"/>
                </a:cubicBezTo>
                <a:cubicBezTo>
                  <a:pt x="212" y="404"/>
                  <a:pt x="212" y="404"/>
                  <a:pt x="212" y="404"/>
                </a:cubicBezTo>
                <a:close/>
                <a:moveTo>
                  <a:pt x="212" y="359"/>
                </a:moveTo>
                <a:cubicBezTo>
                  <a:pt x="212" y="359"/>
                  <a:pt x="212" y="359"/>
                  <a:pt x="212" y="359"/>
                </a:cubicBezTo>
                <a:cubicBezTo>
                  <a:pt x="209" y="364"/>
                  <a:pt x="209" y="364"/>
                  <a:pt x="209" y="364"/>
                </a:cubicBezTo>
                <a:cubicBezTo>
                  <a:pt x="209" y="364"/>
                  <a:pt x="208" y="365"/>
                  <a:pt x="207" y="366"/>
                </a:cubicBezTo>
                <a:cubicBezTo>
                  <a:pt x="206" y="367"/>
                  <a:pt x="205" y="367"/>
                  <a:pt x="203" y="368"/>
                </a:cubicBezTo>
                <a:cubicBezTo>
                  <a:pt x="203" y="368"/>
                  <a:pt x="203" y="368"/>
                  <a:pt x="202" y="368"/>
                </a:cubicBezTo>
                <a:cubicBezTo>
                  <a:pt x="202" y="369"/>
                  <a:pt x="202" y="369"/>
                  <a:pt x="202" y="369"/>
                </a:cubicBezTo>
                <a:cubicBezTo>
                  <a:pt x="202" y="369"/>
                  <a:pt x="202" y="369"/>
                  <a:pt x="202" y="369"/>
                </a:cubicBezTo>
                <a:cubicBezTo>
                  <a:pt x="201" y="369"/>
                  <a:pt x="200" y="369"/>
                  <a:pt x="199" y="369"/>
                </a:cubicBezTo>
                <a:cubicBezTo>
                  <a:pt x="197" y="370"/>
                  <a:pt x="196" y="370"/>
                  <a:pt x="194" y="370"/>
                </a:cubicBezTo>
                <a:cubicBezTo>
                  <a:pt x="189" y="370"/>
                  <a:pt x="189" y="370"/>
                  <a:pt x="189" y="370"/>
                </a:cubicBezTo>
                <a:cubicBezTo>
                  <a:pt x="189" y="370"/>
                  <a:pt x="189" y="370"/>
                  <a:pt x="189" y="370"/>
                </a:cubicBezTo>
                <a:cubicBezTo>
                  <a:pt x="184" y="370"/>
                  <a:pt x="178" y="370"/>
                  <a:pt x="172" y="370"/>
                </a:cubicBezTo>
                <a:cubicBezTo>
                  <a:pt x="170" y="370"/>
                  <a:pt x="165" y="369"/>
                  <a:pt x="164" y="366"/>
                </a:cubicBezTo>
                <a:cubicBezTo>
                  <a:pt x="164" y="366"/>
                  <a:pt x="164" y="365"/>
                  <a:pt x="164" y="365"/>
                </a:cubicBezTo>
                <a:cubicBezTo>
                  <a:pt x="165" y="364"/>
                  <a:pt x="166" y="362"/>
                  <a:pt x="166" y="362"/>
                </a:cubicBezTo>
                <a:cubicBezTo>
                  <a:pt x="168" y="358"/>
                  <a:pt x="170" y="355"/>
                  <a:pt x="173" y="352"/>
                </a:cubicBezTo>
                <a:cubicBezTo>
                  <a:pt x="173" y="352"/>
                  <a:pt x="173" y="352"/>
                  <a:pt x="173" y="352"/>
                </a:cubicBezTo>
                <a:cubicBezTo>
                  <a:pt x="173" y="352"/>
                  <a:pt x="173" y="352"/>
                  <a:pt x="173" y="352"/>
                </a:cubicBezTo>
                <a:cubicBezTo>
                  <a:pt x="180" y="345"/>
                  <a:pt x="193" y="347"/>
                  <a:pt x="201" y="347"/>
                </a:cubicBezTo>
                <a:cubicBezTo>
                  <a:pt x="205" y="347"/>
                  <a:pt x="210" y="346"/>
                  <a:pt x="213" y="348"/>
                </a:cubicBezTo>
                <a:cubicBezTo>
                  <a:pt x="213" y="348"/>
                  <a:pt x="213" y="348"/>
                  <a:pt x="213" y="348"/>
                </a:cubicBezTo>
                <a:cubicBezTo>
                  <a:pt x="214" y="348"/>
                  <a:pt x="214" y="348"/>
                  <a:pt x="214" y="348"/>
                </a:cubicBezTo>
                <a:cubicBezTo>
                  <a:pt x="214" y="348"/>
                  <a:pt x="214" y="349"/>
                  <a:pt x="214" y="349"/>
                </a:cubicBezTo>
                <a:cubicBezTo>
                  <a:pt x="215" y="349"/>
                  <a:pt x="216" y="350"/>
                  <a:pt x="216" y="350"/>
                </a:cubicBezTo>
                <a:cubicBezTo>
                  <a:pt x="216" y="351"/>
                  <a:pt x="216" y="352"/>
                  <a:pt x="215" y="353"/>
                </a:cubicBezTo>
                <a:cubicBezTo>
                  <a:pt x="215" y="353"/>
                  <a:pt x="215" y="353"/>
                  <a:pt x="215" y="353"/>
                </a:cubicBezTo>
                <a:cubicBezTo>
                  <a:pt x="214" y="355"/>
                  <a:pt x="213" y="357"/>
                  <a:pt x="212" y="359"/>
                </a:cubicBezTo>
                <a:close/>
                <a:moveTo>
                  <a:pt x="266" y="369"/>
                </a:moveTo>
                <a:cubicBezTo>
                  <a:pt x="266" y="369"/>
                  <a:pt x="265" y="369"/>
                  <a:pt x="264" y="369"/>
                </a:cubicBezTo>
                <a:cubicBezTo>
                  <a:pt x="264" y="369"/>
                  <a:pt x="264" y="370"/>
                  <a:pt x="264" y="370"/>
                </a:cubicBezTo>
                <a:cubicBezTo>
                  <a:pt x="261" y="370"/>
                  <a:pt x="258" y="370"/>
                  <a:pt x="254" y="370"/>
                </a:cubicBezTo>
                <a:cubicBezTo>
                  <a:pt x="240" y="370"/>
                  <a:pt x="240" y="370"/>
                  <a:pt x="240" y="370"/>
                </a:cubicBezTo>
                <a:cubicBezTo>
                  <a:pt x="238" y="370"/>
                  <a:pt x="233" y="369"/>
                  <a:pt x="231" y="366"/>
                </a:cubicBezTo>
                <a:cubicBezTo>
                  <a:pt x="231" y="366"/>
                  <a:pt x="231" y="365"/>
                  <a:pt x="231" y="365"/>
                </a:cubicBezTo>
                <a:cubicBezTo>
                  <a:pt x="231" y="365"/>
                  <a:pt x="231" y="365"/>
                  <a:pt x="231" y="364"/>
                </a:cubicBezTo>
                <a:cubicBezTo>
                  <a:pt x="232" y="363"/>
                  <a:pt x="233" y="362"/>
                  <a:pt x="233" y="361"/>
                </a:cubicBezTo>
                <a:cubicBezTo>
                  <a:pt x="234" y="358"/>
                  <a:pt x="235" y="354"/>
                  <a:pt x="238" y="352"/>
                </a:cubicBezTo>
                <a:cubicBezTo>
                  <a:pt x="238" y="351"/>
                  <a:pt x="238" y="351"/>
                  <a:pt x="238" y="351"/>
                </a:cubicBezTo>
                <a:cubicBezTo>
                  <a:pt x="238" y="351"/>
                  <a:pt x="238" y="351"/>
                  <a:pt x="238" y="351"/>
                </a:cubicBezTo>
                <a:cubicBezTo>
                  <a:pt x="239" y="351"/>
                  <a:pt x="239" y="351"/>
                  <a:pt x="239" y="351"/>
                </a:cubicBezTo>
                <a:cubicBezTo>
                  <a:pt x="239" y="350"/>
                  <a:pt x="239" y="350"/>
                  <a:pt x="239" y="350"/>
                </a:cubicBezTo>
                <a:cubicBezTo>
                  <a:pt x="239" y="350"/>
                  <a:pt x="239" y="350"/>
                  <a:pt x="239" y="350"/>
                </a:cubicBezTo>
                <a:cubicBezTo>
                  <a:pt x="241" y="349"/>
                  <a:pt x="244" y="348"/>
                  <a:pt x="246" y="348"/>
                </a:cubicBezTo>
                <a:cubicBezTo>
                  <a:pt x="246" y="348"/>
                  <a:pt x="246" y="347"/>
                  <a:pt x="247" y="347"/>
                </a:cubicBezTo>
                <a:cubicBezTo>
                  <a:pt x="248" y="347"/>
                  <a:pt x="249" y="347"/>
                  <a:pt x="251" y="347"/>
                </a:cubicBezTo>
                <a:cubicBezTo>
                  <a:pt x="259" y="347"/>
                  <a:pt x="259" y="347"/>
                  <a:pt x="259" y="347"/>
                </a:cubicBezTo>
                <a:cubicBezTo>
                  <a:pt x="262" y="347"/>
                  <a:pt x="265" y="347"/>
                  <a:pt x="267" y="347"/>
                </a:cubicBezTo>
                <a:cubicBezTo>
                  <a:pt x="271" y="347"/>
                  <a:pt x="276" y="346"/>
                  <a:pt x="279" y="349"/>
                </a:cubicBezTo>
                <a:cubicBezTo>
                  <a:pt x="279" y="349"/>
                  <a:pt x="280" y="349"/>
                  <a:pt x="280" y="350"/>
                </a:cubicBezTo>
                <a:cubicBezTo>
                  <a:pt x="280" y="350"/>
                  <a:pt x="280" y="350"/>
                  <a:pt x="280" y="350"/>
                </a:cubicBezTo>
                <a:cubicBezTo>
                  <a:pt x="280" y="350"/>
                  <a:pt x="280" y="350"/>
                  <a:pt x="280" y="350"/>
                </a:cubicBezTo>
                <a:cubicBezTo>
                  <a:pt x="280" y="350"/>
                  <a:pt x="280" y="350"/>
                  <a:pt x="280" y="350"/>
                </a:cubicBezTo>
                <a:cubicBezTo>
                  <a:pt x="280" y="351"/>
                  <a:pt x="280" y="351"/>
                  <a:pt x="280" y="352"/>
                </a:cubicBezTo>
                <a:cubicBezTo>
                  <a:pt x="280" y="355"/>
                  <a:pt x="278" y="359"/>
                  <a:pt x="277" y="361"/>
                </a:cubicBezTo>
                <a:cubicBezTo>
                  <a:pt x="277" y="361"/>
                  <a:pt x="277" y="361"/>
                  <a:pt x="277" y="361"/>
                </a:cubicBezTo>
                <a:cubicBezTo>
                  <a:pt x="277" y="362"/>
                  <a:pt x="277" y="362"/>
                  <a:pt x="276" y="363"/>
                </a:cubicBezTo>
                <a:cubicBezTo>
                  <a:pt x="276" y="363"/>
                  <a:pt x="276" y="363"/>
                  <a:pt x="276" y="363"/>
                </a:cubicBezTo>
                <a:cubicBezTo>
                  <a:pt x="276" y="364"/>
                  <a:pt x="276" y="364"/>
                  <a:pt x="276" y="364"/>
                </a:cubicBezTo>
                <a:cubicBezTo>
                  <a:pt x="276" y="364"/>
                  <a:pt x="276" y="364"/>
                  <a:pt x="276" y="364"/>
                </a:cubicBezTo>
                <a:cubicBezTo>
                  <a:pt x="276" y="364"/>
                  <a:pt x="275" y="365"/>
                  <a:pt x="275" y="365"/>
                </a:cubicBezTo>
                <a:cubicBezTo>
                  <a:pt x="275" y="365"/>
                  <a:pt x="275" y="365"/>
                  <a:pt x="275" y="365"/>
                </a:cubicBezTo>
                <a:cubicBezTo>
                  <a:pt x="275" y="365"/>
                  <a:pt x="275" y="365"/>
                  <a:pt x="275" y="365"/>
                </a:cubicBezTo>
                <a:cubicBezTo>
                  <a:pt x="275" y="366"/>
                  <a:pt x="275" y="366"/>
                  <a:pt x="275" y="366"/>
                </a:cubicBezTo>
                <a:cubicBezTo>
                  <a:pt x="274" y="366"/>
                  <a:pt x="274" y="367"/>
                  <a:pt x="273" y="367"/>
                </a:cubicBezTo>
                <a:cubicBezTo>
                  <a:pt x="273" y="367"/>
                  <a:pt x="272" y="367"/>
                  <a:pt x="272" y="368"/>
                </a:cubicBezTo>
                <a:cubicBezTo>
                  <a:pt x="271" y="368"/>
                  <a:pt x="271" y="368"/>
                  <a:pt x="271" y="368"/>
                </a:cubicBezTo>
                <a:cubicBezTo>
                  <a:pt x="271" y="368"/>
                  <a:pt x="271" y="368"/>
                  <a:pt x="271" y="368"/>
                </a:cubicBezTo>
                <a:cubicBezTo>
                  <a:pt x="269" y="369"/>
                  <a:pt x="268" y="369"/>
                  <a:pt x="266" y="369"/>
                </a:cubicBezTo>
                <a:close/>
                <a:moveTo>
                  <a:pt x="172" y="430"/>
                </a:moveTo>
                <a:cubicBezTo>
                  <a:pt x="172" y="430"/>
                  <a:pt x="172" y="430"/>
                  <a:pt x="172" y="430"/>
                </a:cubicBezTo>
                <a:cubicBezTo>
                  <a:pt x="172" y="433"/>
                  <a:pt x="169" y="437"/>
                  <a:pt x="167" y="439"/>
                </a:cubicBezTo>
                <a:cubicBezTo>
                  <a:pt x="167" y="439"/>
                  <a:pt x="167" y="439"/>
                  <a:pt x="167" y="439"/>
                </a:cubicBezTo>
                <a:cubicBezTo>
                  <a:pt x="165" y="443"/>
                  <a:pt x="164" y="447"/>
                  <a:pt x="161" y="450"/>
                </a:cubicBezTo>
                <a:cubicBezTo>
                  <a:pt x="161" y="450"/>
                  <a:pt x="161" y="450"/>
                  <a:pt x="161" y="451"/>
                </a:cubicBezTo>
                <a:cubicBezTo>
                  <a:pt x="160" y="451"/>
                  <a:pt x="160" y="451"/>
                  <a:pt x="160" y="451"/>
                </a:cubicBezTo>
                <a:cubicBezTo>
                  <a:pt x="160" y="451"/>
                  <a:pt x="160" y="451"/>
                  <a:pt x="160" y="452"/>
                </a:cubicBezTo>
                <a:cubicBezTo>
                  <a:pt x="159" y="452"/>
                  <a:pt x="159" y="452"/>
                  <a:pt x="159" y="452"/>
                </a:cubicBezTo>
                <a:cubicBezTo>
                  <a:pt x="159" y="452"/>
                  <a:pt x="159" y="452"/>
                  <a:pt x="159" y="452"/>
                </a:cubicBezTo>
                <a:cubicBezTo>
                  <a:pt x="156" y="455"/>
                  <a:pt x="153" y="456"/>
                  <a:pt x="150" y="457"/>
                </a:cubicBezTo>
                <a:cubicBezTo>
                  <a:pt x="149" y="457"/>
                  <a:pt x="149" y="457"/>
                  <a:pt x="149" y="458"/>
                </a:cubicBezTo>
                <a:cubicBezTo>
                  <a:pt x="146" y="458"/>
                  <a:pt x="144" y="458"/>
                  <a:pt x="142" y="458"/>
                </a:cubicBezTo>
                <a:cubicBezTo>
                  <a:pt x="141" y="458"/>
                  <a:pt x="141" y="458"/>
                  <a:pt x="141" y="458"/>
                </a:cubicBezTo>
                <a:cubicBezTo>
                  <a:pt x="141" y="458"/>
                  <a:pt x="141" y="458"/>
                  <a:pt x="141" y="458"/>
                </a:cubicBezTo>
                <a:cubicBezTo>
                  <a:pt x="132" y="458"/>
                  <a:pt x="124" y="458"/>
                  <a:pt x="115" y="458"/>
                </a:cubicBezTo>
                <a:cubicBezTo>
                  <a:pt x="114" y="458"/>
                  <a:pt x="114" y="458"/>
                  <a:pt x="113" y="458"/>
                </a:cubicBezTo>
                <a:cubicBezTo>
                  <a:pt x="112" y="458"/>
                  <a:pt x="111" y="458"/>
                  <a:pt x="110" y="458"/>
                </a:cubicBezTo>
                <a:cubicBezTo>
                  <a:pt x="109" y="457"/>
                  <a:pt x="107" y="456"/>
                  <a:pt x="107" y="456"/>
                </a:cubicBezTo>
                <a:cubicBezTo>
                  <a:pt x="106" y="455"/>
                  <a:pt x="106" y="453"/>
                  <a:pt x="106" y="452"/>
                </a:cubicBezTo>
                <a:cubicBezTo>
                  <a:pt x="106" y="451"/>
                  <a:pt x="106" y="451"/>
                  <a:pt x="107" y="450"/>
                </a:cubicBezTo>
                <a:cubicBezTo>
                  <a:pt x="107" y="449"/>
                  <a:pt x="107" y="449"/>
                  <a:pt x="107" y="449"/>
                </a:cubicBezTo>
                <a:cubicBezTo>
                  <a:pt x="107" y="449"/>
                  <a:pt x="107" y="449"/>
                  <a:pt x="107" y="449"/>
                </a:cubicBezTo>
                <a:cubicBezTo>
                  <a:pt x="107" y="448"/>
                  <a:pt x="107" y="448"/>
                  <a:pt x="107" y="448"/>
                </a:cubicBezTo>
                <a:cubicBezTo>
                  <a:pt x="107" y="448"/>
                  <a:pt x="107" y="448"/>
                  <a:pt x="107" y="448"/>
                </a:cubicBezTo>
                <a:cubicBezTo>
                  <a:pt x="109" y="445"/>
                  <a:pt x="112" y="442"/>
                  <a:pt x="114" y="439"/>
                </a:cubicBezTo>
                <a:cubicBezTo>
                  <a:pt x="116" y="436"/>
                  <a:pt x="117" y="433"/>
                  <a:pt x="119" y="431"/>
                </a:cubicBezTo>
                <a:cubicBezTo>
                  <a:pt x="120" y="431"/>
                  <a:pt x="120" y="430"/>
                  <a:pt x="120" y="430"/>
                </a:cubicBezTo>
                <a:cubicBezTo>
                  <a:pt x="120" y="430"/>
                  <a:pt x="120" y="430"/>
                  <a:pt x="120" y="430"/>
                </a:cubicBezTo>
                <a:cubicBezTo>
                  <a:pt x="121" y="430"/>
                  <a:pt x="121" y="429"/>
                  <a:pt x="122" y="429"/>
                </a:cubicBezTo>
                <a:cubicBezTo>
                  <a:pt x="122" y="429"/>
                  <a:pt x="122" y="429"/>
                  <a:pt x="122" y="429"/>
                </a:cubicBezTo>
                <a:cubicBezTo>
                  <a:pt x="122" y="429"/>
                  <a:pt x="122" y="429"/>
                  <a:pt x="122" y="429"/>
                </a:cubicBezTo>
                <a:cubicBezTo>
                  <a:pt x="125" y="426"/>
                  <a:pt x="128" y="425"/>
                  <a:pt x="132" y="424"/>
                </a:cubicBezTo>
                <a:cubicBezTo>
                  <a:pt x="132" y="424"/>
                  <a:pt x="132" y="424"/>
                  <a:pt x="132" y="424"/>
                </a:cubicBezTo>
                <a:cubicBezTo>
                  <a:pt x="132" y="424"/>
                  <a:pt x="132" y="424"/>
                  <a:pt x="132" y="424"/>
                </a:cubicBezTo>
                <a:cubicBezTo>
                  <a:pt x="133" y="424"/>
                  <a:pt x="133" y="424"/>
                  <a:pt x="134" y="424"/>
                </a:cubicBezTo>
                <a:cubicBezTo>
                  <a:pt x="135" y="424"/>
                  <a:pt x="135" y="424"/>
                  <a:pt x="135" y="424"/>
                </a:cubicBezTo>
                <a:cubicBezTo>
                  <a:pt x="136" y="424"/>
                  <a:pt x="136" y="424"/>
                  <a:pt x="137" y="424"/>
                </a:cubicBezTo>
                <a:cubicBezTo>
                  <a:pt x="137" y="423"/>
                  <a:pt x="137" y="423"/>
                  <a:pt x="138" y="423"/>
                </a:cubicBezTo>
                <a:cubicBezTo>
                  <a:pt x="138" y="423"/>
                  <a:pt x="138" y="423"/>
                  <a:pt x="138" y="423"/>
                </a:cubicBezTo>
                <a:cubicBezTo>
                  <a:pt x="138" y="423"/>
                  <a:pt x="138" y="423"/>
                  <a:pt x="138" y="423"/>
                </a:cubicBezTo>
                <a:cubicBezTo>
                  <a:pt x="146" y="423"/>
                  <a:pt x="153" y="423"/>
                  <a:pt x="161" y="423"/>
                </a:cubicBezTo>
                <a:cubicBezTo>
                  <a:pt x="161" y="423"/>
                  <a:pt x="161" y="423"/>
                  <a:pt x="161" y="423"/>
                </a:cubicBezTo>
                <a:cubicBezTo>
                  <a:pt x="163" y="423"/>
                  <a:pt x="163" y="423"/>
                  <a:pt x="163" y="423"/>
                </a:cubicBezTo>
                <a:cubicBezTo>
                  <a:pt x="165" y="423"/>
                  <a:pt x="166" y="424"/>
                  <a:pt x="167" y="424"/>
                </a:cubicBezTo>
                <a:cubicBezTo>
                  <a:pt x="168" y="424"/>
                  <a:pt x="168" y="424"/>
                  <a:pt x="169" y="425"/>
                </a:cubicBezTo>
                <a:cubicBezTo>
                  <a:pt x="169" y="425"/>
                  <a:pt x="169" y="425"/>
                  <a:pt x="169" y="425"/>
                </a:cubicBezTo>
                <a:cubicBezTo>
                  <a:pt x="169" y="425"/>
                  <a:pt x="169" y="425"/>
                  <a:pt x="170" y="425"/>
                </a:cubicBezTo>
                <a:cubicBezTo>
                  <a:pt x="172" y="426"/>
                  <a:pt x="173" y="428"/>
                  <a:pt x="172" y="430"/>
                </a:cubicBezTo>
                <a:close/>
                <a:moveTo>
                  <a:pt x="188" y="402"/>
                </a:moveTo>
                <a:cubicBezTo>
                  <a:pt x="188" y="402"/>
                  <a:pt x="188" y="402"/>
                  <a:pt x="188" y="402"/>
                </a:cubicBezTo>
                <a:cubicBezTo>
                  <a:pt x="188" y="402"/>
                  <a:pt x="188" y="402"/>
                  <a:pt x="188" y="402"/>
                </a:cubicBezTo>
                <a:cubicBezTo>
                  <a:pt x="188" y="403"/>
                  <a:pt x="187" y="403"/>
                  <a:pt x="187" y="404"/>
                </a:cubicBezTo>
                <a:cubicBezTo>
                  <a:pt x="187" y="404"/>
                  <a:pt x="187" y="404"/>
                  <a:pt x="187" y="404"/>
                </a:cubicBezTo>
                <a:cubicBezTo>
                  <a:pt x="185" y="406"/>
                  <a:pt x="182" y="407"/>
                  <a:pt x="179" y="408"/>
                </a:cubicBezTo>
                <a:cubicBezTo>
                  <a:pt x="179" y="408"/>
                  <a:pt x="179" y="408"/>
                  <a:pt x="179" y="408"/>
                </a:cubicBezTo>
                <a:cubicBezTo>
                  <a:pt x="179" y="409"/>
                  <a:pt x="178" y="409"/>
                  <a:pt x="178" y="409"/>
                </a:cubicBezTo>
                <a:cubicBezTo>
                  <a:pt x="177" y="409"/>
                  <a:pt x="177" y="409"/>
                  <a:pt x="177" y="409"/>
                </a:cubicBezTo>
                <a:cubicBezTo>
                  <a:pt x="177" y="409"/>
                  <a:pt x="177" y="409"/>
                  <a:pt x="176" y="409"/>
                </a:cubicBezTo>
                <a:cubicBezTo>
                  <a:pt x="174" y="409"/>
                  <a:pt x="172" y="410"/>
                  <a:pt x="171" y="410"/>
                </a:cubicBezTo>
                <a:cubicBezTo>
                  <a:pt x="170" y="410"/>
                  <a:pt x="170" y="410"/>
                  <a:pt x="170" y="410"/>
                </a:cubicBezTo>
                <a:cubicBezTo>
                  <a:pt x="167" y="410"/>
                  <a:pt x="164" y="410"/>
                  <a:pt x="161" y="410"/>
                </a:cubicBezTo>
                <a:cubicBezTo>
                  <a:pt x="156" y="410"/>
                  <a:pt x="151" y="410"/>
                  <a:pt x="146" y="410"/>
                </a:cubicBezTo>
                <a:cubicBezTo>
                  <a:pt x="146" y="410"/>
                  <a:pt x="145" y="410"/>
                  <a:pt x="144" y="410"/>
                </a:cubicBezTo>
                <a:cubicBezTo>
                  <a:pt x="144" y="410"/>
                  <a:pt x="144" y="410"/>
                  <a:pt x="144" y="410"/>
                </a:cubicBezTo>
                <a:cubicBezTo>
                  <a:pt x="143" y="409"/>
                  <a:pt x="143" y="409"/>
                  <a:pt x="142" y="409"/>
                </a:cubicBezTo>
                <a:cubicBezTo>
                  <a:pt x="142" y="409"/>
                  <a:pt x="142" y="409"/>
                  <a:pt x="142" y="409"/>
                </a:cubicBezTo>
                <a:cubicBezTo>
                  <a:pt x="142" y="409"/>
                  <a:pt x="142" y="409"/>
                  <a:pt x="142" y="409"/>
                </a:cubicBezTo>
                <a:cubicBezTo>
                  <a:pt x="140" y="409"/>
                  <a:pt x="138" y="407"/>
                  <a:pt x="138" y="405"/>
                </a:cubicBezTo>
                <a:cubicBezTo>
                  <a:pt x="138" y="405"/>
                  <a:pt x="138" y="404"/>
                  <a:pt x="138" y="404"/>
                </a:cubicBezTo>
                <a:cubicBezTo>
                  <a:pt x="138" y="404"/>
                  <a:pt x="138" y="404"/>
                  <a:pt x="138" y="403"/>
                </a:cubicBezTo>
                <a:cubicBezTo>
                  <a:pt x="138" y="403"/>
                  <a:pt x="138" y="403"/>
                  <a:pt x="139" y="402"/>
                </a:cubicBezTo>
                <a:cubicBezTo>
                  <a:pt x="139" y="402"/>
                  <a:pt x="139" y="402"/>
                  <a:pt x="139" y="402"/>
                </a:cubicBezTo>
                <a:cubicBezTo>
                  <a:pt x="139" y="402"/>
                  <a:pt x="139" y="402"/>
                  <a:pt x="139" y="402"/>
                </a:cubicBezTo>
                <a:cubicBezTo>
                  <a:pt x="139" y="402"/>
                  <a:pt x="139" y="401"/>
                  <a:pt x="140" y="401"/>
                </a:cubicBezTo>
                <a:cubicBezTo>
                  <a:pt x="142" y="397"/>
                  <a:pt x="144" y="394"/>
                  <a:pt x="147" y="390"/>
                </a:cubicBezTo>
                <a:cubicBezTo>
                  <a:pt x="147" y="390"/>
                  <a:pt x="147" y="390"/>
                  <a:pt x="147" y="390"/>
                </a:cubicBezTo>
                <a:cubicBezTo>
                  <a:pt x="148" y="389"/>
                  <a:pt x="148" y="389"/>
                  <a:pt x="148" y="389"/>
                </a:cubicBezTo>
                <a:cubicBezTo>
                  <a:pt x="149" y="388"/>
                  <a:pt x="149" y="387"/>
                  <a:pt x="151" y="386"/>
                </a:cubicBezTo>
                <a:cubicBezTo>
                  <a:pt x="151" y="385"/>
                  <a:pt x="152" y="385"/>
                  <a:pt x="153" y="385"/>
                </a:cubicBezTo>
                <a:cubicBezTo>
                  <a:pt x="153" y="384"/>
                  <a:pt x="154" y="384"/>
                  <a:pt x="154" y="384"/>
                </a:cubicBezTo>
                <a:cubicBezTo>
                  <a:pt x="154" y="384"/>
                  <a:pt x="154" y="384"/>
                  <a:pt x="155" y="384"/>
                </a:cubicBezTo>
                <a:cubicBezTo>
                  <a:pt x="155" y="384"/>
                  <a:pt x="155" y="384"/>
                  <a:pt x="155" y="384"/>
                </a:cubicBezTo>
                <a:cubicBezTo>
                  <a:pt x="155" y="384"/>
                  <a:pt x="155" y="384"/>
                  <a:pt x="156" y="383"/>
                </a:cubicBezTo>
                <a:cubicBezTo>
                  <a:pt x="157" y="383"/>
                  <a:pt x="158" y="383"/>
                  <a:pt x="160" y="382"/>
                </a:cubicBezTo>
                <a:cubicBezTo>
                  <a:pt x="161" y="382"/>
                  <a:pt x="163" y="382"/>
                  <a:pt x="165" y="382"/>
                </a:cubicBezTo>
                <a:cubicBezTo>
                  <a:pt x="169" y="382"/>
                  <a:pt x="169" y="382"/>
                  <a:pt x="169" y="382"/>
                </a:cubicBezTo>
                <a:cubicBezTo>
                  <a:pt x="170" y="382"/>
                  <a:pt x="171" y="382"/>
                  <a:pt x="172" y="382"/>
                </a:cubicBezTo>
                <a:cubicBezTo>
                  <a:pt x="177" y="382"/>
                  <a:pt x="181" y="382"/>
                  <a:pt x="185" y="382"/>
                </a:cubicBezTo>
                <a:cubicBezTo>
                  <a:pt x="185" y="382"/>
                  <a:pt x="185" y="382"/>
                  <a:pt x="185" y="382"/>
                </a:cubicBezTo>
                <a:cubicBezTo>
                  <a:pt x="187" y="382"/>
                  <a:pt x="187" y="382"/>
                  <a:pt x="187" y="382"/>
                </a:cubicBezTo>
                <a:cubicBezTo>
                  <a:pt x="189" y="382"/>
                  <a:pt x="190" y="382"/>
                  <a:pt x="191" y="382"/>
                </a:cubicBezTo>
                <a:cubicBezTo>
                  <a:pt x="193" y="383"/>
                  <a:pt x="193" y="383"/>
                  <a:pt x="194" y="383"/>
                </a:cubicBezTo>
                <a:cubicBezTo>
                  <a:pt x="196" y="384"/>
                  <a:pt x="197" y="386"/>
                  <a:pt x="196" y="389"/>
                </a:cubicBezTo>
                <a:cubicBezTo>
                  <a:pt x="194" y="392"/>
                  <a:pt x="192" y="395"/>
                  <a:pt x="190" y="398"/>
                </a:cubicBezTo>
                <a:cubicBezTo>
                  <a:pt x="188" y="402"/>
                  <a:pt x="188" y="402"/>
                  <a:pt x="188" y="402"/>
                </a:cubicBezTo>
                <a:cubicBezTo>
                  <a:pt x="188" y="402"/>
                  <a:pt x="188" y="402"/>
                  <a:pt x="188" y="402"/>
                </a:cubicBezTo>
                <a:close/>
                <a:moveTo>
                  <a:pt x="411" y="448"/>
                </a:moveTo>
                <a:cubicBezTo>
                  <a:pt x="411" y="449"/>
                  <a:pt x="411" y="449"/>
                  <a:pt x="411" y="450"/>
                </a:cubicBezTo>
                <a:cubicBezTo>
                  <a:pt x="411" y="450"/>
                  <a:pt x="411" y="450"/>
                  <a:pt x="411" y="450"/>
                </a:cubicBezTo>
                <a:cubicBezTo>
                  <a:pt x="411" y="451"/>
                  <a:pt x="411" y="451"/>
                  <a:pt x="410" y="451"/>
                </a:cubicBezTo>
                <a:cubicBezTo>
                  <a:pt x="410" y="451"/>
                  <a:pt x="410" y="451"/>
                  <a:pt x="410" y="452"/>
                </a:cubicBezTo>
                <a:cubicBezTo>
                  <a:pt x="410" y="452"/>
                  <a:pt x="410" y="452"/>
                  <a:pt x="410" y="452"/>
                </a:cubicBezTo>
                <a:cubicBezTo>
                  <a:pt x="410" y="452"/>
                  <a:pt x="409" y="453"/>
                  <a:pt x="409" y="453"/>
                </a:cubicBezTo>
                <a:cubicBezTo>
                  <a:pt x="409" y="453"/>
                  <a:pt x="409" y="453"/>
                  <a:pt x="409" y="453"/>
                </a:cubicBezTo>
                <a:cubicBezTo>
                  <a:pt x="408" y="454"/>
                  <a:pt x="408" y="454"/>
                  <a:pt x="407" y="455"/>
                </a:cubicBezTo>
                <a:cubicBezTo>
                  <a:pt x="407" y="455"/>
                  <a:pt x="407" y="455"/>
                  <a:pt x="407" y="455"/>
                </a:cubicBezTo>
                <a:cubicBezTo>
                  <a:pt x="407" y="455"/>
                  <a:pt x="407" y="455"/>
                  <a:pt x="407" y="455"/>
                </a:cubicBezTo>
                <a:cubicBezTo>
                  <a:pt x="406" y="455"/>
                  <a:pt x="406" y="456"/>
                  <a:pt x="405" y="456"/>
                </a:cubicBezTo>
                <a:cubicBezTo>
                  <a:pt x="405" y="456"/>
                  <a:pt x="405" y="456"/>
                  <a:pt x="405" y="456"/>
                </a:cubicBezTo>
                <a:cubicBezTo>
                  <a:pt x="404" y="456"/>
                  <a:pt x="404" y="456"/>
                  <a:pt x="404" y="456"/>
                </a:cubicBezTo>
                <a:cubicBezTo>
                  <a:pt x="403" y="456"/>
                  <a:pt x="403" y="457"/>
                  <a:pt x="403" y="457"/>
                </a:cubicBezTo>
                <a:cubicBezTo>
                  <a:pt x="403" y="457"/>
                  <a:pt x="403" y="457"/>
                  <a:pt x="402" y="457"/>
                </a:cubicBezTo>
                <a:cubicBezTo>
                  <a:pt x="402" y="457"/>
                  <a:pt x="402" y="457"/>
                  <a:pt x="402" y="457"/>
                </a:cubicBezTo>
                <a:cubicBezTo>
                  <a:pt x="402" y="457"/>
                  <a:pt x="401" y="457"/>
                  <a:pt x="400" y="457"/>
                </a:cubicBezTo>
                <a:cubicBezTo>
                  <a:pt x="400" y="457"/>
                  <a:pt x="399" y="457"/>
                  <a:pt x="399" y="457"/>
                </a:cubicBezTo>
                <a:cubicBezTo>
                  <a:pt x="398" y="458"/>
                  <a:pt x="398" y="458"/>
                  <a:pt x="397" y="458"/>
                </a:cubicBezTo>
                <a:cubicBezTo>
                  <a:pt x="397" y="458"/>
                  <a:pt x="397" y="458"/>
                  <a:pt x="397" y="458"/>
                </a:cubicBezTo>
                <a:cubicBezTo>
                  <a:pt x="396" y="458"/>
                  <a:pt x="396" y="458"/>
                  <a:pt x="396" y="458"/>
                </a:cubicBezTo>
                <a:cubicBezTo>
                  <a:pt x="396" y="458"/>
                  <a:pt x="396" y="458"/>
                  <a:pt x="396" y="458"/>
                </a:cubicBezTo>
                <a:cubicBezTo>
                  <a:pt x="393" y="458"/>
                  <a:pt x="390" y="458"/>
                  <a:pt x="387" y="458"/>
                </a:cubicBezTo>
                <a:cubicBezTo>
                  <a:pt x="373" y="458"/>
                  <a:pt x="212" y="458"/>
                  <a:pt x="200" y="458"/>
                </a:cubicBezTo>
                <a:cubicBezTo>
                  <a:pt x="199" y="458"/>
                  <a:pt x="198" y="458"/>
                  <a:pt x="198" y="458"/>
                </a:cubicBezTo>
                <a:cubicBezTo>
                  <a:pt x="197" y="458"/>
                  <a:pt x="196" y="458"/>
                  <a:pt x="195" y="457"/>
                </a:cubicBezTo>
                <a:cubicBezTo>
                  <a:pt x="193" y="457"/>
                  <a:pt x="192" y="456"/>
                  <a:pt x="191" y="455"/>
                </a:cubicBezTo>
                <a:cubicBezTo>
                  <a:pt x="190" y="454"/>
                  <a:pt x="190" y="453"/>
                  <a:pt x="189" y="452"/>
                </a:cubicBezTo>
                <a:cubicBezTo>
                  <a:pt x="189" y="451"/>
                  <a:pt x="189" y="450"/>
                  <a:pt x="190" y="449"/>
                </a:cubicBezTo>
                <a:cubicBezTo>
                  <a:pt x="191" y="448"/>
                  <a:pt x="191" y="448"/>
                  <a:pt x="191" y="448"/>
                </a:cubicBezTo>
                <a:cubicBezTo>
                  <a:pt x="191" y="448"/>
                  <a:pt x="191" y="448"/>
                  <a:pt x="191" y="448"/>
                </a:cubicBezTo>
                <a:cubicBezTo>
                  <a:pt x="192" y="444"/>
                  <a:pt x="194" y="440"/>
                  <a:pt x="196" y="437"/>
                </a:cubicBezTo>
                <a:cubicBezTo>
                  <a:pt x="196" y="436"/>
                  <a:pt x="197" y="435"/>
                  <a:pt x="197" y="435"/>
                </a:cubicBezTo>
                <a:cubicBezTo>
                  <a:pt x="198" y="432"/>
                  <a:pt x="198" y="432"/>
                  <a:pt x="198" y="432"/>
                </a:cubicBezTo>
                <a:cubicBezTo>
                  <a:pt x="199" y="431"/>
                  <a:pt x="200" y="430"/>
                  <a:pt x="201" y="428"/>
                </a:cubicBezTo>
                <a:cubicBezTo>
                  <a:pt x="201" y="428"/>
                  <a:pt x="202" y="428"/>
                  <a:pt x="202" y="428"/>
                </a:cubicBezTo>
                <a:cubicBezTo>
                  <a:pt x="202" y="428"/>
                  <a:pt x="202" y="428"/>
                  <a:pt x="203" y="428"/>
                </a:cubicBezTo>
                <a:cubicBezTo>
                  <a:pt x="203" y="427"/>
                  <a:pt x="203" y="427"/>
                  <a:pt x="203" y="427"/>
                </a:cubicBezTo>
                <a:cubicBezTo>
                  <a:pt x="203" y="427"/>
                  <a:pt x="203" y="427"/>
                  <a:pt x="203" y="427"/>
                </a:cubicBezTo>
                <a:cubicBezTo>
                  <a:pt x="204" y="427"/>
                  <a:pt x="204" y="427"/>
                  <a:pt x="204" y="427"/>
                </a:cubicBezTo>
                <a:cubicBezTo>
                  <a:pt x="204" y="426"/>
                  <a:pt x="205" y="426"/>
                  <a:pt x="205" y="426"/>
                </a:cubicBezTo>
                <a:cubicBezTo>
                  <a:pt x="205" y="426"/>
                  <a:pt x="206" y="426"/>
                  <a:pt x="206" y="425"/>
                </a:cubicBezTo>
                <a:cubicBezTo>
                  <a:pt x="206" y="425"/>
                  <a:pt x="207" y="425"/>
                  <a:pt x="207" y="425"/>
                </a:cubicBezTo>
                <a:cubicBezTo>
                  <a:pt x="208" y="425"/>
                  <a:pt x="208" y="425"/>
                  <a:pt x="209" y="424"/>
                </a:cubicBezTo>
                <a:cubicBezTo>
                  <a:pt x="209" y="424"/>
                  <a:pt x="210" y="424"/>
                  <a:pt x="210" y="424"/>
                </a:cubicBezTo>
                <a:cubicBezTo>
                  <a:pt x="210" y="424"/>
                  <a:pt x="210" y="424"/>
                  <a:pt x="210" y="424"/>
                </a:cubicBezTo>
                <a:cubicBezTo>
                  <a:pt x="212" y="423"/>
                  <a:pt x="214" y="423"/>
                  <a:pt x="216" y="423"/>
                </a:cubicBezTo>
                <a:cubicBezTo>
                  <a:pt x="216" y="423"/>
                  <a:pt x="385" y="423"/>
                  <a:pt x="392" y="423"/>
                </a:cubicBezTo>
                <a:cubicBezTo>
                  <a:pt x="393" y="423"/>
                  <a:pt x="395" y="423"/>
                  <a:pt x="397" y="423"/>
                </a:cubicBezTo>
                <a:cubicBezTo>
                  <a:pt x="398" y="423"/>
                  <a:pt x="399" y="423"/>
                  <a:pt x="400" y="423"/>
                </a:cubicBezTo>
                <a:cubicBezTo>
                  <a:pt x="400" y="423"/>
                  <a:pt x="400" y="423"/>
                  <a:pt x="400" y="423"/>
                </a:cubicBezTo>
                <a:cubicBezTo>
                  <a:pt x="401" y="423"/>
                  <a:pt x="402" y="423"/>
                  <a:pt x="402" y="423"/>
                </a:cubicBezTo>
                <a:cubicBezTo>
                  <a:pt x="403" y="423"/>
                  <a:pt x="403" y="423"/>
                  <a:pt x="403" y="423"/>
                </a:cubicBezTo>
                <a:cubicBezTo>
                  <a:pt x="403" y="423"/>
                  <a:pt x="403" y="423"/>
                  <a:pt x="403" y="423"/>
                </a:cubicBezTo>
                <a:cubicBezTo>
                  <a:pt x="404" y="424"/>
                  <a:pt x="404" y="424"/>
                  <a:pt x="405" y="424"/>
                </a:cubicBezTo>
                <a:cubicBezTo>
                  <a:pt x="405" y="424"/>
                  <a:pt x="405" y="424"/>
                  <a:pt x="405" y="424"/>
                </a:cubicBezTo>
                <a:cubicBezTo>
                  <a:pt x="406" y="425"/>
                  <a:pt x="406" y="425"/>
                  <a:pt x="407" y="425"/>
                </a:cubicBezTo>
                <a:cubicBezTo>
                  <a:pt x="407" y="425"/>
                  <a:pt x="407" y="425"/>
                  <a:pt x="407" y="425"/>
                </a:cubicBezTo>
                <a:cubicBezTo>
                  <a:pt x="407" y="425"/>
                  <a:pt x="407" y="425"/>
                  <a:pt x="407" y="425"/>
                </a:cubicBezTo>
                <a:cubicBezTo>
                  <a:pt x="408" y="426"/>
                  <a:pt x="408" y="426"/>
                  <a:pt x="408" y="426"/>
                </a:cubicBezTo>
                <a:cubicBezTo>
                  <a:pt x="409" y="427"/>
                  <a:pt x="409" y="427"/>
                  <a:pt x="410" y="428"/>
                </a:cubicBezTo>
                <a:cubicBezTo>
                  <a:pt x="411" y="429"/>
                  <a:pt x="411" y="430"/>
                  <a:pt x="411" y="431"/>
                </a:cubicBezTo>
                <a:cubicBezTo>
                  <a:pt x="411" y="432"/>
                  <a:pt x="411" y="432"/>
                  <a:pt x="411" y="432"/>
                </a:cubicBezTo>
                <a:cubicBezTo>
                  <a:pt x="411" y="432"/>
                  <a:pt x="411" y="432"/>
                  <a:pt x="411" y="432"/>
                </a:cubicBezTo>
                <a:cubicBezTo>
                  <a:pt x="411" y="436"/>
                  <a:pt x="411" y="441"/>
                  <a:pt x="411" y="445"/>
                </a:cubicBezTo>
                <a:cubicBezTo>
                  <a:pt x="411" y="446"/>
                  <a:pt x="411" y="447"/>
                  <a:pt x="411" y="448"/>
                </a:cubicBezTo>
                <a:close/>
                <a:moveTo>
                  <a:pt x="434" y="366"/>
                </a:moveTo>
                <a:cubicBezTo>
                  <a:pt x="434" y="366"/>
                  <a:pt x="434" y="366"/>
                  <a:pt x="434" y="366"/>
                </a:cubicBezTo>
                <a:cubicBezTo>
                  <a:pt x="434" y="366"/>
                  <a:pt x="434" y="366"/>
                  <a:pt x="434" y="365"/>
                </a:cubicBezTo>
                <a:cubicBezTo>
                  <a:pt x="433" y="365"/>
                  <a:pt x="433" y="364"/>
                  <a:pt x="432" y="363"/>
                </a:cubicBezTo>
                <a:cubicBezTo>
                  <a:pt x="432" y="362"/>
                  <a:pt x="432" y="362"/>
                  <a:pt x="432" y="362"/>
                </a:cubicBezTo>
                <a:cubicBezTo>
                  <a:pt x="432" y="362"/>
                  <a:pt x="432" y="361"/>
                  <a:pt x="432" y="360"/>
                </a:cubicBezTo>
                <a:cubicBezTo>
                  <a:pt x="432" y="360"/>
                  <a:pt x="432" y="360"/>
                  <a:pt x="432" y="360"/>
                </a:cubicBezTo>
                <a:cubicBezTo>
                  <a:pt x="432" y="358"/>
                  <a:pt x="432" y="355"/>
                  <a:pt x="432" y="353"/>
                </a:cubicBezTo>
                <a:cubicBezTo>
                  <a:pt x="432" y="352"/>
                  <a:pt x="432" y="352"/>
                  <a:pt x="432" y="352"/>
                </a:cubicBezTo>
                <a:cubicBezTo>
                  <a:pt x="432" y="351"/>
                  <a:pt x="432" y="350"/>
                  <a:pt x="432" y="350"/>
                </a:cubicBezTo>
                <a:cubicBezTo>
                  <a:pt x="433" y="349"/>
                  <a:pt x="434" y="349"/>
                  <a:pt x="435" y="348"/>
                </a:cubicBezTo>
                <a:cubicBezTo>
                  <a:pt x="436" y="348"/>
                  <a:pt x="437" y="347"/>
                  <a:pt x="438" y="347"/>
                </a:cubicBezTo>
                <a:cubicBezTo>
                  <a:pt x="438" y="347"/>
                  <a:pt x="438" y="347"/>
                  <a:pt x="438" y="347"/>
                </a:cubicBezTo>
                <a:cubicBezTo>
                  <a:pt x="438" y="347"/>
                  <a:pt x="438" y="347"/>
                  <a:pt x="438" y="347"/>
                </a:cubicBezTo>
                <a:cubicBezTo>
                  <a:pt x="439" y="347"/>
                  <a:pt x="439" y="347"/>
                  <a:pt x="440" y="347"/>
                </a:cubicBezTo>
                <a:cubicBezTo>
                  <a:pt x="440" y="347"/>
                  <a:pt x="440" y="347"/>
                  <a:pt x="441" y="347"/>
                </a:cubicBezTo>
                <a:cubicBezTo>
                  <a:pt x="443" y="346"/>
                  <a:pt x="445" y="346"/>
                  <a:pt x="447" y="346"/>
                </a:cubicBezTo>
                <a:cubicBezTo>
                  <a:pt x="463" y="346"/>
                  <a:pt x="463" y="346"/>
                  <a:pt x="463" y="346"/>
                </a:cubicBezTo>
                <a:cubicBezTo>
                  <a:pt x="464" y="346"/>
                  <a:pt x="465" y="346"/>
                  <a:pt x="465" y="347"/>
                </a:cubicBezTo>
                <a:cubicBezTo>
                  <a:pt x="469" y="347"/>
                  <a:pt x="474" y="348"/>
                  <a:pt x="475" y="352"/>
                </a:cubicBezTo>
                <a:cubicBezTo>
                  <a:pt x="476" y="355"/>
                  <a:pt x="476" y="359"/>
                  <a:pt x="477" y="362"/>
                </a:cubicBezTo>
                <a:cubicBezTo>
                  <a:pt x="477" y="363"/>
                  <a:pt x="477" y="363"/>
                  <a:pt x="477" y="363"/>
                </a:cubicBezTo>
                <a:cubicBezTo>
                  <a:pt x="477" y="364"/>
                  <a:pt x="477" y="364"/>
                  <a:pt x="477" y="365"/>
                </a:cubicBezTo>
                <a:cubicBezTo>
                  <a:pt x="477" y="365"/>
                  <a:pt x="477" y="365"/>
                  <a:pt x="477" y="365"/>
                </a:cubicBezTo>
                <a:cubicBezTo>
                  <a:pt x="477" y="365"/>
                  <a:pt x="477" y="365"/>
                  <a:pt x="477" y="365"/>
                </a:cubicBezTo>
                <a:cubicBezTo>
                  <a:pt x="477" y="365"/>
                  <a:pt x="477" y="365"/>
                  <a:pt x="477" y="365"/>
                </a:cubicBezTo>
                <a:cubicBezTo>
                  <a:pt x="476" y="367"/>
                  <a:pt x="474" y="368"/>
                  <a:pt x="472" y="369"/>
                </a:cubicBezTo>
                <a:cubicBezTo>
                  <a:pt x="471" y="369"/>
                  <a:pt x="471" y="369"/>
                  <a:pt x="471" y="369"/>
                </a:cubicBezTo>
                <a:cubicBezTo>
                  <a:pt x="471" y="369"/>
                  <a:pt x="471" y="369"/>
                  <a:pt x="470" y="369"/>
                </a:cubicBezTo>
                <a:cubicBezTo>
                  <a:pt x="470" y="369"/>
                  <a:pt x="470" y="369"/>
                  <a:pt x="470" y="369"/>
                </a:cubicBezTo>
                <a:cubicBezTo>
                  <a:pt x="469" y="369"/>
                  <a:pt x="469" y="369"/>
                  <a:pt x="469" y="369"/>
                </a:cubicBezTo>
                <a:cubicBezTo>
                  <a:pt x="463" y="370"/>
                  <a:pt x="457" y="369"/>
                  <a:pt x="455" y="369"/>
                </a:cubicBezTo>
                <a:cubicBezTo>
                  <a:pt x="445" y="369"/>
                  <a:pt x="445" y="369"/>
                  <a:pt x="445" y="369"/>
                </a:cubicBezTo>
                <a:cubicBezTo>
                  <a:pt x="444" y="369"/>
                  <a:pt x="443" y="369"/>
                  <a:pt x="442" y="369"/>
                </a:cubicBezTo>
                <a:cubicBezTo>
                  <a:pt x="442" y="369"/>
                  <a:pt x="441" y="369"/>
                  <a:pt x="441" y="369"/>
                </a:cubicBezTo>
                <a:cubicBezTo>
                  <a:pt x="440" y="369"/>
                  <a:pt x="440" y="369"/>
                  <a:pt x="440" y="369"/>
                </a:cubicBezTo>
                <a:cubicBezTo>
                  <a:pt x="440" y="369"/>
                  <a:pt x="440" y="369"/>
                  <a:pt x="440" y="369"/>
                </a:cubicBezTo>
                <a:cubicBezTo>
                  <a:pt x="439" y="369"/>
                  <a:pt x="439" y="369"/>
                  <a:pt x="438" y="368"/>
                </a:cubicBezTo>
                <a:cubicBezTo>
                  <a:pt x="438" y="368"/>
                  <a:pt x="438" y="368"/>
                  <a:pt x="438" y="368"/>
                </a:cubicBezTo>
                <a:cubicBezTo>
                  <a:pt x="437" y="368"/>
                  <a:pt x="437" y="368"/>
                  <a:pt x="436" y="367"/>
                </a:cubicBezTo>
                <a:cubicBezTo>
                  <a:pt x="436" y="367"/>
                  <a:pt x="435" y="367"/>
                  <a:pt x="434" y="366"/>
                </a:cubicBezTo>
                <a:cubicBezTo>
                  <a:pt x="434" y="366"/>
                  <a:pt x="434" y="366"/>
                  <a:pt x="434" y="366"/>
                </a:cubicBezTo>
                <a:close/>
                <a:moveTo>
                  <a:pt x="437" y="404"/>
                </a:moveTo>
                <a:cubicBezTo>
                  <a:pt x="436" y="403"/>
                  <a:pt x="436" y="402"/>
                  <a:pt x="435" y="402"/>
                </a:cubicBezTo>
                <a:cubicBezTo>
                  <a:pt x="435" y="400"/>
                  <a:pt x="435" y="400"/>
                  <a:pt x="435" y="400"/>
                </a:cubicBezTo>
                <a:cubicBezTo>
                  <a:pt x="435" y="400"/>
                  <a:pt x="435" y="400"/>
                  <a:pt x="435" y="400"/>
                </a:cubicBezTo>
                <a:cubicBezTo>
                  <a:pt x="435" y="396"/>
                  <a:pt x="435" y="392"/>
                  <a:pt x="434" y="388"/>
                </a:cubicBezTo>
                <a:cubicBezTo>
                  <a:pt x="434" y="388"/>
                  <a:pt x="434" y="388"/>
                  <a:pt x="434" y="388"/>
                </a:cubicBezTo>
                <a:cubicBezTo>
                  <a:pt x="434" y="388"/>
                  <a:pt x="434" y="388"/>
                  <a:pt x="434" y="388"/>
                </a:cubicBezTo>
                <a:cubicBezTo>
                  <a:pt x="434" y="388"/>
                  <a:pt x="434" y="388"/>
                  <a:pt x="434" y="387"/>
                </a:cubicBezTo>
                <a:cubicBezTo>
                  <a:pt x="435" y="379"/>
                  <a:pt x="453" y="381"/>
                  <a:pt x="458" y="381"/>
                </a:cubicBezTo>
                <a:cubicBezTo>
                  <a:pt x="465" y="381"/>
                  <a:pt x="477" y="380"/>
                  <a:pt x="481" y="386"/>
                </a:cubicBezTo>
                <a:cubicBezTo>
                  <a:pt x="481" y="387"/>
                  <a:pt x="482" y="387"/>
                  <a:pt x="482" y="388"/>
                </a:cubicBezTo>
                <a:cubicBezTo>
                  <a:pt x="482" y="389"/>
                  <a:pt x="482" y="389"/>
                  <a:pt x="482" y="389"/>
                </a:cubicBezTo>
                <a:cubicBezTo>
                  <a:pt x="482" y="389"/>
                  <a:pt x="482" y="389"/>
                  <a:pt x="482" y="389"/>
                </a:cubicBezTo>
                <a:cubicBezTo>
                  <a:pt x="483" y="391"/>
                  <a:pt x="483" y="392"/>
                  <a:pt x="484" y="395"/>
                </a:cubicBezTo>
                <a:cubicBezTo>
                  <a:pt x="485" y="401"/>
                  <a:pt x="485" y="401"/>
                  <a:pt x="485" y="401"/>
                </a:cubicBezTo>
                <a:cubicBezTo>
                  <a:pt x="485" y="402"/>
                  <a:pt x="485" y="403"/>
                  <a:pt x="484" y="404"/>
                </a:cubicBezTo>
                <a:cubicBezTo>
                  <a:pt x="484" y="405"/>
                  <a:pt x="484" y="405"/>
                  <a:pt x="483" y="406"/>
                </a:cubicBezTo>
                <a:cubicBezTo>
                  <a:pt x="483" y="406"/>
                  <a:pt x="483" y="406"/>
                  <a:pt x="482" y="407"/>
                </a:cubicBezTo>
                <a:cubicBezTo>
                  <a:pt x="482" y="407"/>
                  <a:pt x="482" y="407"/>
                  <a:pt x="482" y="407"/>
                </a:cubicBezTo>
                <a:cubicBezTo>
                  <a:pt x="482" y="407"/>
                  <a:pt x="482" y="407"/>
                  <a:pt x="482" y="407"/>
                </a:cubicBezTo>
                <a:cubicBezTo>
                  <a:pt x="481" y="407"/>
                  <a:pt x="481" y="407"/>
                  <a:pt x="481" y="407"/>
                </a:cubicBezTo>
                <a:cubicBezTo>
                  <a:pt x="480" y="408"/>
                  <a:pt x="480" y="408"/>
                  <a:pt x="480" y="408"/>
                </a:cubicBezTo>
                <a:cubicBezTo>
                  <a:pt x="479" y="408"/>
                  <a:pt x="479" y="408"/>
                  <a:pt x="479" y="408"/>
                </a:cubicBezTo>
                <a:cubicBezTo>
                  <a:pt x="479" y="408"/>
                  <a:pt x="479" y="408"/>
                  <a:pt x="478" y="408"/>
                </a:cubicBezTo>
                <a:cubicBezTo>
                  <a:pt x="478" y="408"/>
                  <a:pt x="478" y="409"/>
                  <a:pt x="477" y="409"/>
                </a:cubicBezTo>
                <a:cubicBezTo>
                  <a:pt x="477" y="409"/>
                  <a:pt x="477" y="409"/>
                  <a:pt x="477" y="409"/>
                </a:cubicBezTo>
                <a:cubicBezTo>
                  <a:pt x="477" y="409"/>
                  <a:pt x="476" y="409"/>
                  <a:pt x="475" y="409"/>
                </a:cubicBezTo>
                <a:cubicBezTo>
                  <a:pt x="474" y="409"/>
                  <a:pt x="474" y="409"/>
                  <a:pt x="473" y="409"/>
                </a:cubicBezTo>
                <a:cubicBezTo>
                  <a:pt x="473" y="409"/>
                  <a:pt x="473" y="409"/>
                  <a:pt x="473" y="409"/>
                </a:cubicBezTo>
                <a:cubicBezTo>
                  <a:pt x="473" y="409"/>
                  <a:pt x="473" y="409"/>
                  <a:pt x="473" y="409"/>
                </a:cubicBezTo>
                <a:cubicBezTo>
                  <a:pt x="473" y="409"/>
                  <a:pt x="473" y="409"/>
                  <a:pt x="473" y="409"/>
                </a:cubicBezTo>
                <a:cubicBezTo>
                  <a:pt x="465" y="409"/>
                  <a:pt x="457" y="409"/>
                  <a:pt x="449" y="409"/>
                </a:cubicBezTo>
                <a:cubicBezTo>
                  <a:pt x="448" y="409"/>
                  <a:pt x="447" y="409"/>
                  <a:pt x="447" y="409"/>
                </a:cubicBezTo>
                <a:cubicBezTo>
                  <a:pt x="446" y="409"/>
                  <a:pt x="446" y="409"/>
                  <a:pt x="446" y="409"/>
                </a:cubicBezTo>
                <a:cubicBezTo>
                  <a:pt x="445" y="409"/>
                  <a:pt x="445" y="409"/>
                  <a:pt x="444" y="409"/>
                </a:cubicBezTo>
                <a:cubicBezTo>
                  <a:pt x="444" y="409"/>
                  <a:pt x="444" y="409"/>
                  <a:pt x="444" y="409"/>
                </a:cubicBezTo>
                <a:cubicBezTo>
                  <a:pt x="444" y="408"/>
                  <a:pt x="444" y="408"/>
                  <a:pt x="444" y="408"/>
                </a:cubicBezTo>
                <a:cubicBezTo>
                  <a:pt x="443" y="408"/>
                  <a:pt x="442" y="408"/>
                  <a:pt x="442" y="408"/>
                </a:cubicBezTo>
                <a:cubicBezTo>
                  <a:pt x="441" y="408"/>
                  <a:pt x="441" y="407"/>
                  <a:pt x="441" y="407"/>
                </a:cubicBezTo>
                <a:cubicBezTo>
                  <a:pt x="441" y="407"/>
                  <a:pt x="440" y="407"/>
                  <a:pt x="440" y="407"/>
                </a:cubicBezTo>
                <a:cubicBezTo>
                  <a:pt x="440" y="407"/>
                  <a:pt x="440" y="407"/>
                  <a:pt x="440" y="407"/>
                </a:cubicBezTo>
                <a:cubicBezTo>
                  <a:pt x="439" y="406"/>
                  <a:pt x="437" y="405"/>
                  <a:pt x="437" y="404"/>
                </a:cubicBezTo>
                <a:close/>
                <a:moveTo>
                  <a:pt x="494" y="451"/>
                </a:moveTo>
                <a:cubicBezTo>
                  <a:pt x="493" y="453"/>
                  <a:pt x="492" y="453"/>
                  <a:pt x="491" y="454"/>
                </a:cubicBezTo>
                <a:cubicBezTo>
                  <a:pt x="490" y="455"/>
                  <a:pt x="489" y="456"/>
                  <a:pt x="487" y="456"/>
                </a:cubicBezTo>
                <a:cubicBezTo>
                  <a:pt x="485" y="457"/>
                  <a:pt x="484" y="457"/>
                  <a:pt x="481" y="457"/>
                </a:cubicBezTo>
                <a:cubicBezTo>
                  <a:pt x="476" y="457"/>
                  <a:pt x="476" y="457"/>
                  <a:pt x="476" y="457"/>
                </a:cubicBezTo>
                <a:cubicBezTo>
                  <a:pt x="476" y="457"/>
                  <a:pt x="476" y="457"/>
                  <a:pt x="476" y="457"/>
                </a:cubicBezTo>
                <a:cubicBezTo>
                  <a:pt x="469" y="457"/>
                  <a:pt x="462" y="457"/>
                  <a:pt x="454" y="457"/>
                </a:cubicBezTo>
                <a:cubicBezTo>
                  <a:pt x="453" y="457"/>
                  <a:pt x="453" y="457"/>
                  <a:pt x="452" y="457"/>
                </a:cubicBezTo>
                <a:cubicBezTo>
                  <a:pt x="451" y="457"/>
                  <a:pt x="451" y="457"/>
                  <a:pt x="451" y="457"/>
                </a:cubicBezTo>
                <a:cubicBezTo>
                  <a:pt x="450" y="457"/>
                  <a:pt x="450" y="457"/>
                  <a:pt x="449" y="457"/>
                </a:cubicBezTo>
                <a:cubicBezTo>
                  <a:pt x="449" y="457"/>
                  <a:pt x="449" y="457"/>
                  <a:pt x="448" y="457"/>
                </a:cubicBezTo>
                <a:cubicBezTo>
                  <a:pt x="448" y="457"/>
                  <a:pt x="448" y="457"/>
                  <a:pt x="448" y="457"/>
                </a:cubicBezTo>
                <a:cubicBezTo>
                  <a:pt x="445" y="456"/>
                  <a:pt x="442" y="454"/>
                  <a:pt x="440" y="451"/>
                </a:cubicBezTo>
                <a:cubicBezTo>
                  <a:pt x="440" y="451"/>
                  <a:pt x="440" y="451"/>
                  <a:pt x="440" y="451"/>
                </a:cubicBezTo>
                <a:cubicBezTo>
                  <a:pt x="440" y="451"/>
                  <a:pt x="440" y="451"/>
                  <a:pt x="440" y="451"/>
                </a:cubicBezTo>
                <a:cubicBezTo>
                  <a:pt x="440" y="451"/>
                  <a:pt x="440" y="451"/>
                  <a:pt x="440" y="450"/>
                </a:cubicBezTo>
                <a:cubicBezTo>
                  <a:pt x="439" y="450"/>
                  <a:pt x="439" y="449"/>
                  <a:pt x="439" y="449"/>
                </a:cubicBezTo>
                <a:cubicBezTo>
                  <a:pt x="439" y="449"/>
                  <a:pt x="439" y="449"/>
                  <a:pt x="439" y="448"/>
                </a:cubicBezTo>
                <a:cubicBezTo>
                  <a:pt x="439" y="448"/>
                  <a:pt x="439" y="448"/>
                  <a:pt x="439" y="448"/>
                </a:cubicBezTo>
                <a:cubicBezTo>
                  <a:pt x="439" y="447"/>
                  <a:pt x="439" y="447"/>
                  <a:pt x="439" y="447"/>
                </a:cubicBezTo>
                <a:cubicBezTo>
                  <a:pt x="439" y="447"/>
                  <a:pt x="439" y="447"/>
                  <a:pt x="439" y="447"/>
                </a:cubicBezTo>
                <a:cubicBezTo>
                  <a:pt x="439" y="444"/>
                  <a:pt x="438" y="439"/>
                  <a:pt x="438" y="435"/>
                </a:cubicBezTo>
                <a:cubicBezTo>
                  <a:pt x="438" y="435"/>
                  <a:pt x="438" y="434"/>
                  <a:pt x="438" y="433"/>
                </a:cubicBezTo>
                <a:cubicBezTo>
                  <a:pt x="438" y="431"/>
                  <a:pt x="438" y="431"/>
                  <a:pt x="438" y="431"/>
                </a:cubicBezTo>
                <a:cubicBezTo>
                  <a:pt x="438" y="431"/>
                  <a:pt x="438" y="431"/>
                  <a:pt x="438" y="431"/>
                </a:cubicBezTo>
                <a:cubicBezTo>
                  <a:pt x="438" y="430"/>
                  <a:pt x="438" y="430"/>
                  <a:pt x="438" y="430"/>
                </a:cubicBezTo>
                <a:cubicBezTo>
                  <a:pt x="438" y="430"/>
                  <a:pt x="438" y="429"/>
                  <a:pt x="438" y="429"/>
                </a:cubicBezTo>
                <a:cubicBezTo>
                  <a:pt x="438" y="429"/>
                  <a:pt x="438" y="429"/>
                  <a:pt x="438" y="428"/>
                </a:cubicBezTo>
                <a:cubicBezTo>
                  <a:pt x="439" y="428"/>
                  <a:pt x="439" y="428"/>
                  <a:pt x="439" y="428"/>
                </a:cubicBezTo>
                <a:cubicBezTo>
                  <a:pt x="439" y="428"/>
                  <a:pt x="439" y="428"/>
                  <a:pt x="439" y="428"/>
                </a:cubicBezTo>
                <a:cubicBezTo>
                  <a:pt x="439" y="427"/>
                  <a:pt x="439" y="427"/>
                  <a:pt x="439" y="427"/>
                </a:cubicBezTo>
                <a:cubicBezTo>
                  <a:pt x="440" y="426"/>
                  <a:pt x="440" y="426"/>
                  <a:pt x="440" y="426"/>
                </a:cubicBezTo>
                <a:cubicBezTo>
                  <a:pt x="440" y="426"/>
                  <a:pt x="441" y="426"/>
                  <a:pt x="441" y="425"/>
                </a:cubicBezTo>
                <a:cubicBezTo>
                  <a:pt x="441" y="425"/>
                  <a:pt x="441" y="425"/>
                  <a:pt x="441" y="425"/>
                </a:cubicBezTo>
                <a:cubicBezTo>
                  <a:pt x="441" y="425"/>
                  <a:pt x="441" y="425"/>
                  <a:pt x="441" y="425"/>
                </a:cubicBezTo>
                <a:cubicBezTo>
                  <a:pt x="442" y="425"/>
                  <a:pt x="442" y="425"/>
                  <a:pt x="443" y="424"/>
                </a:cubicBezTo>
                <a:cubicBezTo>
                  <a:pt x="443" y="424"/>
                  <a:pt x="443" y="424"/>
                  <a:pt x="443" y="424"/>
                </a:cubicBezTo>
                <a:cubicBezTo>
                  <a:pt x="444" y="424"/>
                  <a:pt x="444" y="424"/>
                  <a:pt x="444" y="424"/>
                </a:cubicBezTo>
                <a:cubicBezTo>
                  <a:pt x="444" y="424"/>
                  <a:pt x="444" y="424"/>
                  <a:pt x="444" y="424"/>
                </a:cubicBezTo>
                <a:cubicBezTo>
                  <a:pt x="444" y="424"/>
                  <a:pt x="445" y="423"/>
                  <a:pt x="445" y="423"/>
                </a:cubicBezTo>
                <a:cubicBezTo>
                  <a:pt x="446" y="423"/>
                  <a:pt x="446" y="423"/>
                  <a:pt x="446" y="423"/>
                </a:cubicBezTo>
                <a:cubicBezTo>
                  <a:pt x="446" y="423"/>
                  <a:pt x="447" y="423"/>
                  <a:pt x="447" y="423"/>
                </a:cubicBezTo>
                <a:cubicBezTo>
                  <a:pt x="448" y="423"/>
                  <a:pt x="448" y="423"/>
                  <a:pt x="449" y="423"/>
                </a:cubicBezTo>
                <a:cubicBezTo>
                  <a:pt x="450" y="423"/>
                  <a:pt x="450" y="423"/>
                  <a:pt x="450" y="423"/>
                </a:cubicBezTo>
                <a:cubicBezTo>
                  <a:pt x="450" y="423"/>
                  <a:pt x="450" y="423"/>
                  <a:pt x="451" y="423"/>
                </a:cubicBezTo>
                <a:cubicBezTo>
                  <a:pt x="452" y="423"/>
                  <a:pt x="452" y="423"/>
                  <a:pt x="452" y="423"/>
                </a:cubicBezTo>
                <a:cubicBezTo>
                  <a:pt x="453" y="423"/>
                  <a:pt x="454" y="423"/>
                  <a:pt x="455" y="423"/>
                </a:cubicBezTo>
                <a:cubicBezTo>
                  <a:pt x="457" y="423"/>
                  <a:pt x="458" y="423"/>
                  <a:pt x="459" y="423"/>
                </a:cubicBezTo>
                <a:cubicBezTo>
                  <a:pt x="469" y="423"/>
                  <a:pt x="469" y="423"/>
                  <a:pt x="469" y="423"/>
                </a:cubicBezTo>
                <a:cubicBezTo>
                  <a:pt x="472" y="423"/>
                  <a:pt x="475" y="423"/>
                  <a:pt x="478" y="423"/>
                </a:cubicBezTo>
                <a:cubicBezTo>
                  <a:pt x="478" y="423"/>
                  <a:pt x="479" y="423"/>
                  <a:pt x="479" y="423"/>
                </a:cubicBezTo>
                <a:cubicBezTo>
                  <a:pt x="479" y="423"/>
                  <a:pt x="480" y="423"/>
                  <a:pt x="480" y="423"/>
                </a:cubicBezTo>
                <a:cubicBezTo>
                  <a:pt x="480" y="423"/>
                  <a:pt x="480" y="423"/>
                  <a:pt x="481" y="423"/>
                </a:cubicBezTo>
                <a:cubicBezTo>
                  <a:pt x="481" y="423"/>
                  <a:pt x="481" y="423"/>
                  <a:pt x="481" y="423"/>
                </a:cubicBezTo>
                <a:cubicBezTo>
                  <a:pt x="481" y="423"/>
                  <a:pt x="481" y="423"/>
                  <a:pt x="481" y="423"/>
                </a:cubicBezTo>
                <a:cubicBezTo>
                  <a:pt x="482" y="423"/>
                  <a:pt x="482" y="424"/>
                  <a:pt x="483" y="424"/>
                </a:cubicBezTo>
                <a:cubicBezTo>
                  <a:pt x="483" y="424"/>
                  <a:pt x="484" y="424"/>
                  <a:pt x="484" y="424"/>
                </a:cubicBezTo>
                <a:cubicBezTo>
                  <a:pt x="484" y="424"/>
                  <a:pt x="484" y="424"/>
                  <a:pt x="484" y="425"/>
                </a:cubicBezTo>
                <a:cubicBezTo>
                  <a:pt x="485" y="425"/>
                  <a:pt x="485" y="425"/>
                  <a:pt x="486" y="425"/>
                </a:cubicBezTo>
                <a:cubicBezTo>
                  <a:pt x="487" y="426"/>
                  <a:pt x="488" y="427"/>
                  <a:pt x="489" y="428"/>
                </a:cubicBezTo>
                <a:cubicBezTo>
                  <a:pt x="490" y="429"/>
                  <a:pt x="491" y="430"/>
                  <a:pt x="491" y="431"/>
                </a:cubicBezTo>
                <a:cubicBezTo>
                  <a:pt x="492" y="438"/>
                  <a:pt x="492" y="438"/>
                  <a:pt x="492" y="438"/>
                </a:cubicBezTo>
                <a:cubicBezTo>
                  <a:pt x="493" y="441"/>
                  <a:pt x="493" y="443"/>
                  <a:pt x="494" y="446"/>
                </a:cubicBezTo>
                <a:cubicBezTo>
                  <a:pt x="494" y="446"/>
                  <a:pt x="494" y="446"/>
                  <a:pt x="494" y="446"/>
                </a:cubicBezTo>
                <a:cubicBezTo>
                  <a:pt x="494" y="448"/>
                  <a:pt x="494" y="448"/>
                  <a:pt x="494" y="448"/>
                </a:cubicBezTo>
                <a:cubicBezTo>
                  <a:pt x="494" y="449"/>
                  <a:pt x="494" y="450"/>
                  <a:pt x="494" y="451"/>
                </a:cubicBezTo>
                <a:close/>
                <a:moveTo>
                  <a:pt x="508" y="369"/>
                </a:moveTo>
                <a:cubicBezTo>
                  <a:pt x="507" y="368"/>
                  <a:pt x="505" y="368"/>
                  <a:pt x="505" y="367"/>
                </a:cubicBezTo>
                <a:cubicBezTo>
                  <a:pt x="504" y="366"/>
                  <a:pt x="503" y="365"/>
                  <a:pt x="503" y="365"/>
                </a:cubicBezTo>
                <a:cubicBezTo>
                  <a:pt x="502" y="363"/>
                  <a:pt x="502" y="363"/>
                  <a:pt x="502" y="363"/>
                </a:cubicBezTo>
                <a:cubicBezTo>
                  <a:pt x="502" y="361"/>
                  <a:pt x="501" y="359"/>
                  <a:pt x="500" y="357"/>
                </a:cubicBezTo>
                <a:cubicBezTo>
                  <a:pt x="500" y="356"/>
                  <a:pt x="499" y="355"/>
                  <a:pt x="499" y="353"/>
                </a:cubicBezTo>
                <a:cubicBezTo>
                  <a:pt x="499" y="353"/>
                  <a:pt x="499" y="353"/>
                  <a:pt x="499" y="353"/>
                </a:cubicBezTo>
                <a:cubicBezTo>
                  <a:pt x="499" y="353"/>
                  <a:pt x="499" y="353"/>
                  <a:pt x="499" y="353"/>
                </a:cubicBezTo>
                <a:cubicBezTo>
                  <a:pt x="499" y="352"/>
                  <a:pt x="499" y="352"/>
                  <a:pt x="499" y="352"/>
                </a:cubicBezTo>
                <a:cubicBezTo>
                  <a:pt x="499" y="352"/>
                  <a:pt x="499" y="352"/>
                  <a:pt x="499" y="352"/>
                </a:cubicBezTo>
                <a:cubicBezTo>
                  <a:pt x="499" y="352"/>
                  <a:pt x="499" y="352"/>
                  <a:pt x="499" y="352"/>
                </a:cubicBezTo>
                <a:cubicBezTo>
                  <a:pt x="501" y="348"/>
                  <a:pt x="508" y="348"/>
                  <a:pt x="511" y="348"/>
                </a:cubicBezTo>
                <a:cubicBezTo>
                  <a:pt x="528" y="348"/>
                  <a:pt x="528" y="348"/>
                  <a:pt x="528" y="348"/>
                </a:cubicBezTo>
                <a:cubicBezTo>
                  <a:pt x="529" y="348"/>
                  <a:pt x="531" y="348"/>
                  <a:pt x="532" y="349"/>
                </a:cubicBezTo>
                <a:cubicBezTo>
                  <a:pt x="532" y="349"/>
                  <a:pt x="533" y="349"/>
                  <a:pt x="533" y="349"/>
                </a:cubicBezTo>
                <a:cubicBezTo>
                  <a:pt x="533" y="349"/>
                  <a:pt x="534" y="349"/>
                  <a:pt x="534" y="349"/>
                </a:cubicBezTo>
                <a:cubicBezTo>
                  <a:pt x="534" y="349"/>
                  <a:pt x="534" y="349"/>
                  <a:pt x="534" y="349"/>
                </a:cubicBezTo>
                <a:cubicBezTo>
                  <a:pt x="535" y="349"/>
                  <a:pt x="536" y="350"/>
                  <a:pt x="536" y="350"/>
                </a:cubicBezTo>
                <a:cubicBezTo>
                  <a:pt x="536" y="350"/>
                  <a:pt x="536" y="350"/>
                  <a:pt x="536" y="350"/>
                </a:cubicBezTo>
                <a:cubicBezTo>
                  <a:pt x="536" y="350"/>
                  <a:pt x="536" y="350"/>
                  <a:pt x="536" y="350"/>
                </a:cubicBezTo>
                <a:cubicBezTo>
                  <a:pt x="537" y="350"/>
                  <a:pt x="537" y="350"/>
                  <a:pt x="538" y="350"/>
                </a:cubicBezTo>
                <a:cubicBezTo>
                  <a:pt x="538" y="351"/>
                  <a:pt x="538" y="351"/>
                  <a:pt x="538" y="351"/>
                </a:cubicBezTo>
                <a:cubicBezTo>
                  <a:pt x="538" y="351"/>
                  <a:pt x="538" y="351"/>
                  <a:pt x="539" y="351"/>
                </a:cubicBezTo>
                <a:cubicBezTo>
                  <a:pt x="539" y="351"/>
                  <a:pt x="539" y="351"/>
                  <a:pt x="539" y="351"/>
                </a:cubicBezTo>
                <a:cubicBezTo>
                  <a:pt x="539" y="352"/>
                  <a:pt x="539" y="352"/>
                  <a:pt x="539" y="352"/>
                </a:cubicBezTo>
                <a:cubicBezTo>
                  <a:pt x="540" y="352"/>
                  <a:pt x="541" y="353"/>
                  <a:pt x="541" y="354"/>
                </a:cubicBezTo>
                <a:cubicBezTo>
                  <a:pt x="541" y="354"/>
                  <a:pt x="541" y="354"/>
                  <a:pt x="541" y="354"/>
                </a:cubicBezTo>
                <a:cubicBezTo>
                  <a:pt x="543" y="356"/>
                  <a:pt x="544" y="359"/>
                  <a:pt x="545" y="361"/>
                </a:cubicBezTo>
                <a:cubicBezTo>
                  <a:pt x="545" y="361"/>
                  <a:pt x="545" y="361"/>
                  <a:pt x="545" y="361"/>
                </a:cubicBezTo>
                <a:cubicBezTo>
                  <a:pt x="546" y="363"/>
                  <a:pt x="547" y="364"/>
                  <a:pt x="547" y="365"/>
                </a:cubicBezTo>
                <a:cubicBezTo>
                  <a:pt x="547" y="366"/>
                  <a:pt x="547" y="366"/>
                  <a:pt x="547" y="366"/>
                </a:cubicBezTo>
                <a:cubicBezTo>
                  <a:pt x="547" y="366"/>
                  <a:pt x="547" y="366"/>
                  <a:pt x="547" y="366"/>
                </a:cubicBezTo>
                <a:cubicBezTo>
                  <a:pt x="547" y="368"/>
                  <a:pt x="545" y="369"/>
                  <a:pt x="543" y="370"/>
                </a:cubicBezTo>
                <a:cubicBezTo>
                  <a:pt x="542" y="370"/>
                  <a:pt x="542" y="370"/>
                  <a:pt x="542" y="370"/>
                </a:cubicBezTo>
                <a:cubicBezTo>
                  <a:pt x="542" y="370"/>
                  <a:pt x="542" y="370"/>
                  <a:pt x="542" y="370"/>
                </a:cubicBezTo>
                <a:cubicBezTo>
                  <a:pt x="542" y="370"/>
                  <a:pt x="541" y="370"/>
                  <a:pt x="541" y="371"/>
                </a:cubicBezTo>
                <a:cubicBezTo>
                  <a:pt x="540" y="371"/>
                  <a:pt x="540" y="371"/>
                  <a:pt x="540" y="371"/>
                </a:cubicBezTo>
                <a:cubicBezTo>
                  <a:pt x="540" y="371"/>
                  <a:pt x="539" y="371"/>
                  <a:pt x="539" y="371"/>
                </a:cubicBezTo>
                <a:cubicBezTo>
                  <a:pt x="539" y="371"/>
                  <a:pt x="538" y="371"/>
                  <a:pt x="538" y="371"/>
                </a:cubicBezTo>
                <a:cubicBezTo>
                  <a:pt x="538" y="371"/>
                  <a:pt x="538" y="371"/>
                  <a:pt x="538" y="371"/>
                </a:cubicBezTo>
                <a:cubicBezTo>
                  <a:pt x="538" y="371"/>
                  <a:pt x="538" y="371"/>
                  <a:pt x="538" y="371"/>
                </a:cubicBezTo>
                <a:cubicBezTo>
                  <a:pt x="535" y="371"/>
                  <a:pt x="532" y="371"/>
                  <a:pt x="530" y="371"/>
                </a:cubicBezTo>
                <a:cubicBezTo>
                  <a:pt x="526" y="371"/>
                  <a:pt x="521" y="371"/>
                  <a:pt x="517" y="371"/>
                </a:cubicBezTo>
                <a:cubicBezTo>
                  <a:pt x="514" y="371"/>
                  <a:pt x="511" y="370"/>
                  <a:pt x="508" y="369"/>
                </a:cubicBezTo>
                <a:cubicBezTo>
                  <a:pt x="508" y="369"/>
                  <a:pt x="508" y="369"/>
                  <a:pt x="508" y="369"/>
                </a:cubicBezTo>
                <a:close/>
                <a:moveTo>
                  <a:pt x="519" y="405"/>
                </a:moveTo>
                <a:cubicBezTo>
                  <a:pt x="518" y="404"/>
                  <a:pt x="517" y="403"/>
                  <a:pt x="517" y="402"/>
                </a:cubicBezTo>
                <a:cubicBezTo>
                  <a:pt x="515" y="396"/>
                  <a:pt x="515" y="396"/>
                  <a:pt x="515" y="396"/>
                </a:cubicBezTo>
                <a:cubicBezTo>
                  <a:pt x="514" y="394"/>
                  <a:pt x="513" y="392"/>
                  <a:pt x="512" y="390"/>
                </a:cubicBezTo>
                <a:cubicBezTo>
                  <a:pt x="512" y="390"/>
                  <a:pt x="512" y="390"/>
                  <a:pt x="512" y="390"/>
                </a:cubicBezTo>
                <a:cubicBezTo>
                  <a:pt x="512" y="389"/>
                  <a:pt x="512" y="389"/>
                  <a:pt x="512" y="389"/>
                </a:cubicBezTo>
                <a:cubicBezTo>
                  <a:pt x="512" y="388"/>
                  <a:pt x="512" y="387"/>
                  <a:pt x="512" y="386"/>
                </a:cubicBezTo>
                <a:cubicBezTo>
                  <a:pt x="512" y="386"/>
                  <a:pt x="513" y="385"/>
                  <a:pt x="513" y="385"/>
                </a:cubicBezTo>
                <a:cubicBezTo>
                  <a:pt x="513" y="385"/>
                  <a:pt x="513" y="385"/>
                  <a:pt x="514" y="385"/>
                </a:cubicBezTo>
                <a:cubicBezTo>
                  <a:pt x="514" y="384"/>
                  <a:pt x="514" y="384"/>
                  <a:pt x="514" y="384"/>
                </a:cubicBezTo>
                <a:cubicBezTo>
                  <a:pt x="515" y="384"/>
                  <a:pt x="516" y="383"/>
                  <a:pt x="517" y="383"/>
                </a:cubicBezTo>
                <a:cubicBezTo>
                  <a:pt x="518" y="383"/>
                  <a:pt x="519" y="383"/>
                  <a:pt x="520" y="382"/>
                </a:cubicBezTo>
                <a:cubicBezTo>
                  <a:pt x="525" y="382"/>
                  <a:pt x="530" y="382"/>
                  <a:pt x="532" y="382"/>
                </a:cubicBezTo>
                <a:cubicBezTo>
                  <a:pt x="540" y="382"/>
                  <a:pt x="554" y="381"/>
                  <a:pt x="559" y="389"/>
                </a:cubicBezTo>
                <a:cubicBezTo>
                  <a:pt x="559" y="389"/>
                  <a:pt x="559" y="389"/>
                  <a:pt x="559" y="389"/>
                </a:cubicBezTo>
                <a:cubicBezTo>
                  <a:pt x="559" y="389"/>
                  <a:pt x="559" y="389"/>
                  <a:pt x="559" y="389"/>
                </a:cubicBezTo>
                <a:cubicBezTo>
                  <a:pt x="559" y="389"/>
                  <a:pt x="559" y="389"/>
                  <a:pt x="559" y="389"/>
                </a:cubicBezTo>
                <a:cubicBezTo>
                  <a:pt x="561" y="393"/>
                  <a:pt x="562" y="396"/>
                  <a:pt x="564" y="400"/>
                </a:cubicBezTo>
                <a:cubicBezTo>
                  <a:pt x="565" y="401"/>
                  <a:pt x="565" y="402"/>
                  <a:pt x="566" y="403"/>
                </a:cubicBezTo>
                <a:cubicBezTo>
                  <a:pt x="566" y="403"/>
                  <a:pt x="566" y="403"/>
                  <a:pt x="566" y="403"/>
                </a:cubicBezTo>
                <a:cubicBezTo>
                  <a:pt x="566" y="404"/>
                  <a:pt x="566" y="404"/>
                  <a:pt x="566" y="404"/>
                </a:cubicBezTo>
                <a:cubicBezTo>
                  <a:pt x="566" y="404"/>
                  <a:pt x="566" y="405"/>
                  <a:pt x="566" y="405"/>
                </a:cubicBezTo>
                <a:cubicBezTo>
                  <a:pt x="566" y="405"/>
                  <a:pt x="566" y="405"/>
                  <a:pt x="566" y="405"/>
                </a:cubicBezTo>
                <a:cubicBezTo>
                  <a:pt x="566" y="405"/>
                  <a:pt x="566" y="405"/>
                  <a:pt x="566" y="405"/>
                </a:cubicBezTo>
                <a:cubicBezTo>
                  <a:pt x="566" y="406"/>
                  <a:pt x="565" y="406"/>
                  <a:pt x="565" y="406"/>
                </a:cubicBezTo>
                <a:cubicBezTo>
                  <a:pt x="565" y="406"/>
                  <a:pt x="565" y="406"/>
                  <a:pt x="565" y="406"/>
                </a:cubicBezTo>
                <a:cubicBezTo>
                  <a:pt x="565" y="407"/>
                  <a:pt x="565" y="407"/>
                  <a:pt x="564" y="407"/>
                </a:cubicBezTo>
                <a:cubicBezTo>
                  <a:pt x="564" y="407"/>
                  <a:pt x="564" y="407"/>
                  <a:pt x="564" y="407"/>
                </a:cubicBezTo>
                <a:cubicBezTo>
                  <a:pt x="564" y="408"/>
                  <a:pt x="564" y="408"/>
                  <a:pt x="564" y="408"/>
                </a:cubicBezTo>
                <a:cubicBezTo>
                  <a:pt x="564" y="408"/>
                  <a:pt x="563" y="408"/>
                  <a:pt x="563" y="408"/>
                </a:cubicBezTo>
                <a:cubicBezTo>
                  <a:pt x="563" y="408"/>
                  <a:pt x="562" y="409"/>
                  <a:pt x="561" y="409"/>
                </a:cubicBezTo>
                <a:cubicBezTo>
                  <a:pt x="561" y="409"/>
                  <a:pt x="561" y="409"/>
                  <a:pt x="560" y="409"/>
                </a:cubicBezTo>
                <a:cubicBezTo>
                  <a:pt x="560" y="409"/>
                  <a:pt x="559" y="409"/>
                  <a:pt x="559" y="410"/>
                </a:cubicBezTo>
                <a:cubicBezTo>
                  <a:pt x="559" y="410"/>
                  <a:pt x="559" y="410"/>
                  <a:pt x="559" y="410"/>
                </a:cubicBezTo>
                <a:cubicBezTo>
                  <a:pt x="558" y="410"/>
                  <a:pt x="558" y="410"/>
                  <a:pt x="558" y="410"/>
                </a:cubicBezTo>
                <a:cubicBezTo>
                  <a:pt x="550" y="410"/>
                  <a:pt x="541" y="410"/>
                  <a:pt x="532" y="410"/>
                </a:cubicBezTo>
                <a:cubicBezTo>
                  <a:pt x="532" y="410"/>
                  <a:pt x="531" y="410"/>
                  <a:pt x="530" y="410"/>
                </a:cubicBezTo>
                <a:cubicBezTo>
                  <a:pt x="530" y="410"/>
                  <a:pt x="530" y="410"/>
                  <a:pt x="530" y="410"/>
                </a:cubicBezTo>
                <a:cubicBezTo>
                  <a:pt x="527" y="409"/>
                  <a:pt x="524" y="408"/>
                  <a:pt x="521" y="406"/>
                </a:cubicBezTo>
                <a:cubicBezTo>
                  <a:pt x="520" y="406"/>
                  <a:pt x="520" y="406"/>
                  <a:pt x="519" y="405"/>
                </a:cubicBezTo>
                <a:close/>
                <a:moveTo>
                  <a:pt x="589" y="451"/>
                </a:moveTo>
                <a:cubicBezTo>
                  <a:pt x="589" y="452"/>
                  <a:pt x="588" y="452"/>
                  <a:pt x="588" y="452"/>
                </a:cubicBezTo>
                <a:cubicBezTo>
                  <a:pt x="588" y="452"/>
                  <a:pt x="588" y="452"/>
                  <a:pt x="588" y="453"/>
                </a:cubicBezTo>
                <a:cubicBezTo>
                  <a:pt x="588" y="453"/>
                  <a:pt x="588" y="453"/>
                  <a:pt x="588" y="453"/>
                </a:cubicBezTo>
                <a:cubicBezTo>
                  <a:pt x="588" y="453"/>
                  <a:pt x="588" y="453"/>
                  <a:pt x="588" y="454"/>
                </a:cubicBezTo>
                <a:cubicBezTo>
                  <a:pt x="588" y="454"/>
                  <a:pt x="588" y="454"/>
                  <a:pt x="587" y="454"/>
                </a:cubicBezTo>
                <a:cubicBezTo>
                  <a:pt x="587" y="454"/>
                  <a:pt x="587" y="454"/>
                  <a:pt x="587" y="454"/>
                </a:cubicBezTo>
                <a:cubicBezTo>
                  <a:pt x="587" y="454"/>
                  <a:pt x="587" y="454"/>
                  <a:pt x="587" y="455"/>
                </a:cubicBezTo>
                <a:cubicBezTo>
                  <a:pt x="585" y="456"/>
                  <a:pt x="583" y="457"/>
                  <a:pt x="581" y="457"/>
                </a:cubicBezTo>
                <a:cubicBezTo>
                  <a:pt x="581" y="457"/>
                  <a:pt x="581" y="457"/>
                  <a:pt x="581" y="457"/>
                </a:cubicBezTo>
                <a:cubicBezTo>
                  <a:pt x="580" y="457"/>
                  <a:pt x="579" y="457"/>
                  <a:pt x="578" y="457"/>
                </a:cubicBezTo>
                <a:cubicBezTo>
                  <a:pt x="578" y="457"/>
                  <a:pt x="578" y="457"/>
                  <a:pt x="578" y="457"/>
                </a:cubicBezTo>
                <a:cubicBezTo>
                  <a:pt x="577" y="457"/>
                  <a:pt x="577" y="457"/>
                  <a:pt x="577" y="457"/>
                </a:cubicBezTo>
                <a:cubicBezTo>
                  <a:pt x="577" y="457"/>
                  <a:pt x="576" y="457"/>
                  <a:pt x="575" y="457"/>
                </a:cubicBezTo>
                <a:cubicBezTo>
                  <a:pt x="552" y="457"/>
                  <a:pt x="552" y="457"/>
                  <a:pt x="552" y="457"/>
                </a:cubicBezTo>
                <a:cubicBezTo>
                  <a:pt x="551" y="457"/>
                  <a:pt x="550" y="457"/>
                  <a:pt x="549" y="457"/>
                </a:cubicBezTo>
                <a:cubicBezTo>
                  <a:pt x="549" y="457"/>
                  <a:pt x="549" y="457"/>
                  <a:pt x="548" y="457"/>
                </a:cubicBezTo>
                <a:cubicBezTo>
                  <a:pt x="543" y="456"/>
                  <a:pt x="538" y="454"/>
                  <a:pt x="535" y="450"/>
                </a:cubicBezTo>
                <a:cubicBezTo>
                  <a:pt x="534" y="449"/>
                  <a:pt x="534" y="449"/>
                  <a:pt x="534" y="448"/>
                </a:cubicBezTo>
                <a:cubicBezTo>
                  <a:pt x="534" y="448"/>
                  <a:pt x="534" y="448"/>
                  <a:pt x="534" y="448"/>
                </a:cubicBezTo>
                <a:cubicBezTo>
                  <a:pt x="534" y="448"/>
                  <a:pt x="534" y="448"/>
                  <a:pt x="534" y="448"/>
                </a:cubicBezTo>
                <a:cubicBezTo>
                  <a:pt x="533" y="444"/>
                  <a:pt x="531" y="441"/>
                  <a:pt x="530" y="438"/>
                </a:cubicBezTo>
                <a:cubicBezTo>
                  <a:pt x="530" y="436"/>
                  <a:pt x="528" y="434"/>
                  <a:pt x="528" y="432"/>
                </a:cubicBezTo>
                <a:cubicBezTo>
                  <a:pt x="528" y="432"/>
                  <a:pt x="528" y="432"/>
                  <a:pt x="528" y="432"/>
                </a:cubicBezTo>
                <a:cubicBezTo>
                  <a:pt x="528" y="431"/>
                  <a:pt x="528" y="431"/>
                  <a:pt x="528" y="431"/>
                </a:cubicBezTo>
                <a:cubicBezTo>
                  <a:pt x="528" y="431"/>
                  <a:pt x="528" y="431"/>
                  <a:pt x="528" y="431"/>
                </a:cubicBezTo>
                <a:cubicBezTo>
                  <a:pt x="528" y="430"/>
                  <a:pt x="528" y="429"/>
                  <a:pt x="528" y="428"/>
                </a:cubicBezTo>
                <a:cubicBezTo>
                  <a:pt x="528" y="428"/>
                  <a:pt x="528" y="427"/>
                  <a:pt x="528" y="427"/>
                </a:cubicBezTo>
                <a:cubicBezTo>
                  <a:pt x="528" y="427"/>
                  <a:pt x="528" y="427"/>
                  <a:pt x="528" y="427"/>
                </a:cubicBezTo>
                <a:cubicBezTo>
                  <a:pt x="530" y="425"/>
                  <a:pt x="532" y="424"/>
                  <a:pt x="535" y="423"/>
                </a:cubicBezTo>
                <a:cubicBezTo>
                  <a:pt x="535" y="423"/>
                  <a:pt x="535" y="423"/>
                  <a:pt x="536" y="423"/>
                </a:cubicBezTo>
                <a:cubicBezTo>
                  <a:pt x="536" y="423"/>
                  <a:pt x="537" y="423"/>
                  <a:pt x="538" y="423"/>
                </a:cubicBezTo>
                <a:cubicBezTo>
                  <a:pt x="538" y="423"/>
                  <a:pt x="538" y="423"/>
                  <a:pt x="538" y="423"/>
                </a:cubicBezTo>
                <a:cubicBezTo>
                  <a:pt x="540" y="423"/>
                  <a:pt x="540" y="423"/>
                  <a:pt x="540" y="423"/>
                </a:cubicBezTo>
                <a:cubicBezTo>
                  <a:pt x="540" y="423"/>
                  <a:pt x="540" y="423"/>
                  <a:pt x="541" y="423"/>
                </a:cubicBezTo>
                <a:cubicBezTo>
                  <a:pt x="548" y="423"/>
                  <a:pt x="555" y="423"/>
                  <a:pt x="563" y="423"/>
                </a:cubicBezTo>
                <a:cubicBezTo>
                  <a:pt x="563" y="423"/>
                  <a:pt x="563" y="423"/>
                  <a:pt x="563" y="423"/>
                </a:cubicBezTo>
                <a:cubicBezTo>
                  <a:pt x="563" y="423"/>
                  <a:pt x="563" y="423"/>
                  <a:pt x="563" y="423"/>
                </a:cubicBezTo>
                <a:cubicBezTo>
                  <a:pt x="563" y="423"/>
                  <a:pt x="564" y="423"/>
                  <a:pt x="565" y="423"/>
                </a:cubicBezTo>
                <a:cubicBezTo>
                  <a:pt x="565" y="423"/>
                  <a:pt x="565" y="423"/>
                  <a:pt x="565" y="423"/>
                </a:cubicBezTo>
                <a:cubicBezTo>
                  <a:pt x="570" y="424"/>
                  <a:pt x="576" y="426"/>
                  <a:pt x="579" y="430"/>
                </a:cubicBezTo>
                <a:cubicBezTo>
                  <a:pt x="579" y="430"/>
                  <a:pt x="579" y="431"/>
                  <a:pt x="580" y="431"/>
                </a:cubicBezTo>
                <a:cubicBezTo>
                  <a:pt x="581" y="433"/>
                  <a:pt x="581" y="433"/>
                  <a:pt x="581" y="433"/>
                </a:cubicBezTo>
                <a:cubicBezTo>
                  <a:pt x="582" y="436"/>
                  <a:pt x="584" y="439"/>
                  <a:pt x="585" y="442"/>
                </a:cubicBezTo>
                <a:cubicBezTo>
                  <a:pt x="586" y="443"/>
                  <a:pt x="588" y="446"/>
                  <a:pt x="588" y="448"/>
                </a:cubicBezTo>
                <a:cubicBezTo>
                  <a:pt x="589" y="449"/>
                  <a:pt x="589" y="450"/>
                  <a:pt x="589" y="451"/>
                </a:cubicBezTo>
                <a:close/>
                <a:moveTo>
                  <a:pt x="594" y="406"/>
                </a:moveTo>
                <a:cubicBezTo>
                  <a:pt x="593" y="406"/>
                  <a:pt x="593" y="405"/>
                  <a:pt x="592" y="405"/>
                </a:cubicBezTo>
                <a:cubicBezTo>
                  <a:pt x="591" y="404"/>
                  <a:pt x="590" y="403"/>
                  <a:pt x="590" y="402"/>
                </a:cubicBezTo>
                <a:cubicBezTo>
                  <a:pt x="589" y="401"/>
                  <a:pt x="589" y="401"/>
                  <a:pt x="589" y="401"/>
                </a:cubicBezTo>
                <a:cubicBezTo>
                  <a:pt x="589" y="401"/>
                  <a:pt x="589" y="401"/>
                  <a:pt x="589" y="401"/>
                </a:cubicBezTo>
                <a:cubicBezTo>
                  <a:pt x="587" y="398"/>
                  <a:pt x="585" y="394"/>
                  <a:pt x="583" y="390"/>
                </a:cubicBezTo>
                <a:cubicBezTo>
                  <a:pt x="583" y="390"/>
                  <a:pt x="583" y="390"/>
                  <a:pt x="583" y="390"/>
                </a:cubicBezTo>
                <a:cubicBezTo>
                  <a:pt x="582" y="389"/>
                  <a:pt x="582" y="389"/>
                  <a:pt x="582" y="389"/>
                </a:cubicBezTo>
                <a:cubicBezTo>
                  <a:pt x="582" y="388"/>
                  <a:pt x="582" y="387"/>
                  <a:pt x="582" y="386"/>
                </a:cubicBezTo>
                <a:cubicBezTo>
                  <a:pt x="582" y="385"/>
                  <a:pt x="582" y="385"/>
                  <a:pt x="583" y="384"/>
                </a:cubicBezTo>
                <a:cubicBezTo>
                  <a:pt x="584" y="383"/>
                  <a:pt x="585" y="383"/>
                  <a:pt x="586" y="383"/>
                </a:cubicBezTo>
                <a:cubicBezTo>
                  <a:pt x="588" y="382"/>
                  <a:pt x="589" y="382"/>
                  <a:pt x="591" y="382"/>
                </a:cubicBezTo>
                <a:cubicBezTo>
                  <a:pt x="591" y="382"/>
                  <a:pt x="591" y="382"/>
                  <a:pt x="591" y="382"/>
                </a:cubicBezTo>
                <a:cubicBezTo>
                  <a:pt x="594" y="382"/>
                  <a:pt x="598" y="382"/>
                  <a:pt x="600" y="382"/>
                </a:cubicBezTo>
                <a:cubicBezTo>
                  <a:pt x="609" y="382"/>
                  <a:pt x="623" y="380"/>
                  <a:pt x="629" y="389"/>
                </a:cubicBezTo>
                <a:cubicBezTo>
                  <a:pt x="631" y="392"/>
                  <a:pt x="633" y="394"/>
                  <a:pt x="635" y="397"/>
                </a:cubicBezTo>
                <a:cubicBezTo>
                  <a:pt x="636" y="399"/>
                  <a:pt x="637" y="401"/>
                  <a:pt x="638" y="402"/>
                </a:cubicBezTo>
                <a:cubicBezTo>
                  <a:pt x="639" y="403"/>
                  <a:pt x="639" y="404"/>
                  <a:pt x="639" y="405"/>
                </a:cubicBezTo>
                <a:cubicBezTo>
                  <a:pt x="639" y="405"/>
                  <a:pt x="639" y="406"/>
                  <a:pt x="639" y="406"/>
                </a:cubicBezTo>
                <a:cubicBezTo>
                  <a:pt x="639" y="407"/>
                  <a:pt x="638" y="407"/>
                  <a:pt x="638" y="407"/>
                </a:cubicBezTo>
                <a:cubicBezTo>
                  <a:pt x="638" y="407"/>
                  <a:pt x="638" y="407"/>
                  <a:pt x="638" y="407"/>
                </a:cubicBezTo>
                <a:cubicBezTo>
                  <a:pt x="638" y="407"/>
                  <a:pt x="638" y="407"/>
                  <a:pt x="638" y="407"/>
                </a:cubicBezTo>
                <a:cubicBezTo>
                  <a:pt x="638" y="408"/>
                  <a:pt x="638" y="408"/>
                  <a:pt x="637" y="408"/>
                </a:cubicBezTo>
                <a:cubicBezTo>
                  <a:pt x="637" y="408"/>
                  <a:pt x="637" y="408"/>
                  <a:pt x="637" y="408"/>
                </a:cubicBezTo>
                <a:cubicBezTo>
                  <a:pt x="637" y="408"/>
                  <a:pt x="637" y="408"/>
                  <a:pt x="636" y="408"/>
                </a:cubicBezTo>
                <a:cubicBezTo>
                  <a:pt x="636" y="408"/>
                  <a:pt x="635" y="409"/>
                  <a:pt x="635" y="409"/>
                </a:cubicBezTo>
                <a:cubicBezTo>
                  <a:pt x="635" y="409"/>
                  <a:pt x="635" y="409"/>
                  <a:pt x="635" y="409"/>
                </a:cubicBezTo>
                <a:cubicBezTo>
                  <a:pt x="635" y="409"/>
                  <a:pt x="635" y="409"/>
                  <a:pt x="635" y="409"/>
                </a:cubicBezTo>
                <a:cubicBezTo>
                  <a:pt x="631" y="410"/>
                  <a:pt x="625" y="410"/>
                  <a:pt x="621" y="410"/>
                </a:cubicBezTo>
                <a:cubicBezTo>
                  <a:pt x="616" y="410"/>
                  <a:pt x="611" y="410"/>
                  <a:pt x="607" y="410"/>
                </a:cubicBezTo>
                <a:cubicBezTo>
                  <a:pt x="602" y="410"/>
                  <a:pt x="598" y="408"/>
                  <a:pt x="594" y="406"/>
                </a:cubicBezTo>
                <a:close/>
                <a:moveTo>
                  <a:pt x="670" y="454"/>
                </a:moveTo>
                <a:cubicBezTo>
                  <a:pt x="670" y="454"/>
                  <a:pt x="670" y="454"/>
                  <a:pt x="670" y="454"/>
                </a:cubicBezTo>
                <a:cubicBezTo>
                  <a:pt x="669" y="455"/>
                  <a:pt x="668" y="456"/>
                  <a:pt x="666" y="456"/>
                </a:cubicBezTo>
                <a:cubicBezTo>
                  <a:pt x="665" y="457"/>
                  <a:pt x="664" y="457"/>
                  <a:pt x="662" y="457"/>
                </a:cubicBezTo>
                <a:cubicBezTo>
                  <a:pt x="660" y="457"/>
                  <a:pt x="660" y="457"/>
                  <a:pt x="660" y="457"/>
                </a:cubicBezTo>
                <a:cubicBezTo>
                  <a:pt x="660" y="457"/>
                  <a:pt x="660" y="457"/>
                  <a:pt x="660" y="457"/>
                </a:cubicBezTo>
                <a:cubicBezTo>
                  <a:pt x="651" y="457"/>
                  <a:pt x="643" y="457"/>
                  <a:pt x="635" y="457"/>
                </a:cubicBezTo>
                <a:cubicBezTo>
                  <a:pt x="634" y="457"/>
                  <a:pt x="633" y="457"/>
                  <a:pt x="632" y="457"/>
                </a:cubicBezTo>
                <a:cubicBezTo>
                  <a:pt x="632" y="457"/>
                  <a:pt x="632" y="457"/>
                  <a:pt x="632" y="457"/>
                </a:cubicBezTo>
                <a:cubicBezTo>
                  <a:pt x="626" y="456"/>
                  <a:pt x="620" y="454"/>
                  <a:pt x="616" y="449"/>
                </a:cubicBezTo>
                <a:cubicBezTo>
                  <a:pt x="616" y="449"/>
                  <a:pt x="616" y="448"/>
                  <a:pt x="615" y="448"/>
                </a:cubicBezTo>
                <a:cubicBezTo>
                  <a:pt x="615" y="448"/>
                  <a:pt x="615" y="448"/>
                  <a:pt x="615" y="448"/>
                </a:cubicBezTo>
                <a:cubicBezTo>
                  <a:pt x="615" y="448"/>
                  <a:pt x="615" y="448"/>
                  <a:pt x="615" y="448"/>
                </a:cubicBezTo>
                <a:cubicBezTo>
                  <a:pt x="614" y="445"/>
                  <a:pt x="612" y="441"/>
                  <a:pt x="610" y="438"/>
                </a:cubicBezTo>
                <a:cubicBezTo>
                  <a:pt x="609" y="436"/>
                  <a:pt x="606" y="433"/>
                  <a:pt x="606" y="430"/>
                </a:cubicBezTo>
                <a:cubicBezTo>
                  <a:pt x="606" y="430"/>
                  <a:pt x="606" y="430"/>
                  <a:pt x="606" y="430"/>
                </a:cubicBezTo>
                <a:cubicBezTo>
                  <a:pt x="605" y="429"/>
                  <a:pt x="605" y="429"/>
                  <a:pt x="605" y="429"/>
                </a:cubicBezTo>
                <a:cubicBezTo>
                  <a:pt x="605" y="426"/>
                  <a:pt x="607" y="425"/>
                  <a:pt x="610" y="424"/>
                </a:cubicBezTo>
                <a:cubicBezTo>
                  <a:pt x="610" y="424"/>
                  <a:pt x="610" y="424"/>
                  <a:pt x="610" y="424"/>
                </a:cubicBezTo>
                <a:cubicBezTo>
                  <a:pt x="610" y="424"/>
                  <a:pt x="610" y="424"/>
                  <a:pt x="610" y="424"/>
                </a:cubicBezTo>
                <a:cubicBezTo>
                  <a:pt x="610" y="424"/>
                  <a:pt x="610" y="424"/>
                  <a:pt x="611" y="423"/>
                </a:cubicBezTo>
                <a:cubicBezTo>
                  <a:pt x="612" y="423"/>
                  <a:pt x="613" y="423"/>
                  <a:pt x="615" y="423"/>
                </a:cubicBezTo>
                <a:cubicBezTo>
                  <a:pt x="631" y="423"/>
                  <a:pt x="631" y="423"/>
                  <a:pt x="631" y="423"/>
                </a:cubicBezTo>
                <a:cubicBezTo>
                  <a:pt x="634" y="423"/>
                  <a:pt x="637" y="423"/>
                  <a:pt x="639" y="423"/>
                </a:cubicBezTo>
                <a:cubicBezTo>
                  <a:pt x="639" y="423"/>
                  <a:pt x="639" y="423"/>
                  <a:pt x="639" y="423"/>
                </a:cubicBezTo>
                <a:cubicBezTo>
                  <a:pt x="639" y="423"/>
                  <a:pt x="639" y="423"/>
                  <a:pt x="640" y="423"/>
                </a:cubicBezTo>
                <a:cubicBezTo>
                  <a:pt x="640" y="423"/>
                  <a:pt x="641" y="423"/>
                  <a:pt x="642" y="423"/>
                </a:cubicBezTo>
                <a:cubicBezTo>
                  <a:pt x="642" y="423"/>
                  <a:pt x="642" y="423"/>
                  <a:pt x="642" y="423"/>
                </a:cubicBezTo>
                <a:cubicBezTo>
                  <a:pt x="647" y="424"/>
                  <a:pt x="653" y="426"/>
                  <a:pt x="656" y="429"/>
                </a:cubicBezTo>
                <a:cubicBezTo>
                  <a:pt x="657" y="429"/>
                  <a:pt x="657" y="430"/>
                  <a:pt x="657" y="430"/>
                </a:cubicBezTo>
                <a:cubicBezTo>
                  <a:pt x="657" y="430"/>
                  <a:pt x="657" y="430"/>
                  <a:pt x="657" y="431"/>
                </a:cubicBezTo>
                <a:cubicBezTo>
                  <a:pt x="658" y="431"/>
                  <a:pt x="658" y="431"/>
                  <a:pt x="658" y="431"/>
                </a:cubicBezTo>
                <a:cubicBezTo>
                  <a:pt x="658" y="431"/>
                  <a:pt x="658" y="431"/>
                  <a:pt x="658" y="431"/>
                </a:cubicBezTo>
                <a:cubicBezTo>
                  <a:pt x="659" y="432"/>
                  <a:pt x="659" y="432"/>
                  <a:pt x="659" y="432"/>
                </a:cubicBezTo>
                <a:cubicBezTo>
                  <a:pt x="660" y="434"/>
                  <a:pt x="662" y="436"/>
                  <a:pt x="663" y="439"/>
                </a:cubicBezTo>
                <a:cubicBezTo>
                  <a:pt x="663" y="439"/>
                  <a:pt x="663" y="439"/>
                  <a:pt x="663" y="439"/>
                </a:cubicBezTo>
                <a:cubicBezTo>
                  <a:pt x="665" y="442"/>
                  <a:pt x="668" y="445"/>
                  <a:pt x="670" y="449"/>
                </a:cubicBezTo>
                <a:cubicBezTo>
                  <a:pt x="670" y="449"/>
                  <a:pt x="670" y="449"/>
                  <a:pt x="670" y="449"/>
                </a:cubicBezTo>
                <a:cubicBezTo>
                  <a:pt x="670" y="449"/>
                  <a:pt x="670" y="449"/>
                  <a:pt x="670" y="449"/>
                </a:cubicBezTo>
                <a:cubicBezTo>
                  <a:pt x="671" y="451"/>
                  <a:pt x="671" y="453"/>
                  <a:pt x="670" y="454"/>
                </a:cubicBezTo>
                <a:close/>
                <a:moveTo>
                  <a:pt x="729" y="79"/>
                </a:moveTo>
                <a:cubicBezTo>
                  <a:pt x="753" y="103"/>
                  <a:pt x="766" y="136"/>
                  <a:pt x="766" y="170"/>
                </a:cubicBezTo>
                <a:cubicBezTo>
                  <a:pt x="766" y="204"/>
                  <a:pt x="753" y="237"/>
                  <a:pt x="729" y="261"/>
                </a:cubicBezTo>
                <a:cubicBezTo>
                  <a:pt x="757" y="248"/>
                  <a:pt x="782" y="212"/>
                  <a:pt x="782" y="170"/>
                </a:cubicBezTo>
                <a:cubicBezTo>
                  <a:pt x="782" y="127"/>
                  <a:pt x="757" y="92"/>
                  <a:pt x="729" y="79"/>
                </a:cubicBezTo>
                <a:close/>
                <a:moveTo>
                  <a:pt x="53" y="79"/>
                </a:moveTo>
                <a:cubicBezTo>
                  <a:pt x="26" y="92"/>
                  <a:pt x="0" y="127"/>
                  <a:pt x="0" y="170"/>
                </a:cubicBezTo>
                <a:cubicBezTo>
                  <a:pt x="0" y="212"/>
                  <a:pt x="26" y="248"/>
                  <a:pt x="53" y="261"/>
                </a:cubicBezTo>
                <a:cubicBezTo>
                  <a:pt x="30" y="237"/>
                  <a:pt x="16" y="204"/>
                  <a:pt x="16" y="170"/>
                </a:cubicBezTo>
                <a:cubicBezTo>
                  <a:pt x="16" y="136"/>
                  <a:pt x="30" y="103"/>
                  <a:pt x="53" y="79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1507" name="Freeform 10"/>
          <p:cNvSpPr>
            <a:spLocks noEditPoints="1"/>
          </p:cNvSpPr>
          <p:nvPr/>
        </p:nvSpPr>
        <p:spPr>
          <a:xfrm>
            <a:off x="1143000" y="4429125"/>
            <a:ext cx="828675" cy="392113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pathLst>
              <a:path w="782" h="493">
                <a:moveTo>
                  <a:pt x="111" y="206"/>
                </a:moveTo>
                <a:cubicBezTo>
                  <a:pt x="91" y="187"/>
                  <a:pt x="91" y="152"/>
                  <a:pt x="111" y="134"/>
                </a:cubicBezTo>
                <a:cubicBezTo>
                  <a:pt x="97" y="136"/>
                  <a:pt x="84" y="151"/>
                  <a:pt x="84" y="170"/>
                </a:cubicBezTo>
                <a:cubicBezTo>
                  <a:pt x="84" y="188"/>
                  <a:pt x="97" y="203"/>
                  <a:pt x="111" y="206"/>
                </a:cubicBezTo>
                <a:close/>
                <a:moveTo>
                  <a:pt x="698" y="170"/>
                </a:moveTo>
                <a:cubicBezTo>
                  <a:pt x="698" y="151"/>
                  <a:pt x="685" y="136"/>
                  <a:pt x="671" y="134"/>
                </a:cubicBezTo>
                <a:cubicBezTo>
                  <a:pt x="691" y="152"/>
                  <a:pt x="691" y="187"/>
                  <a:pt x="671" y="206"/>
                </a:cubicBezTo>
                <a:cubicBezTo>
                  <a:pt x="685" y="203"/>
                  <a:pt x="698" y="188"/>
                  <a:pt x="698" y="170"/>
                </a:cubicBezTo>
                <a:close/>
                <a:moveTo>
                  <a:pt x="696" y="232"/>
                </a:moveTo>
                <a:cubicBezTo>
                  <a:pt x="716" y="224"/>
                  <a:pt x="737" y="200"/>
                  <a:pt x="737" y="170"/>
                </a:cubicBezTo>
                <a:cubicBezTo>
                  <a:pt x="737" y="139"/>
                  <a:pt x="716" y="115"/>
                  <a:pt x="696" y="108"/>
                </a:cubicBezTo>
                <a:cubicBezTo>
                  <a:pt x="712" y="124"/>
                  <a:pt x="723" y="147"/>
                  <a:pt x="723" y="170"/>
                </a:cubicBezTo>
                <a:cubicBezTo>
                  <a:pt x="723" y="193"/>
                  <a:pt x="712" y="215"/>
                  <a:pt x="696" y="232"/>
                </a:cubicBezTo>
                <a:close/>
                <a:moveTo>
                  <a:pt x="87" y="232"/>
                </a:moveTo>
                <a:cubicBezTo>
                  <a:pt x="70" y="215"/>
                  <a:pt x="59" y="193"/>
                  <a:pt x="59" y="170"/>
                </a:cubicBezTo>
                <a:cubicBezTo>
                  <a:pt x="59" y="147"/>
                  <a:pt x="70" y="124"/>
                  <a:pt x="87" y="108"/>
                </a:cubicBezTo>
                <a:cubicBezTo>
                  <a:pt x="66" y="115"/>
                  <a:pt x="45" y="139"/>
                  <a:pt x="46" y="170"/>
                </a:cubicBezTo>
                <a:cubicBezTo>
                  <a:pt x="45" y="200"/>
                  <a:pt x="66" y="224"/>
                  <a:pt x="87" y="232"/>
                </a:cubicBezTo>
                <a:close/>
                <a:moveTo>
                  <a:pt x="714" y="448"/>
                </a:moveTo>
                <a:cubicBezTo>
                  <a:pt x="706" y="438"/>
                  <a:pt x="697" y="428"/>
                  <a:pt x="689" y="419"/>
                </a:cubicBezTo>
                <a:cubicBezTo>
                  <a:pt x="671" y="397"/>
                  <a:pt x="653" y="376"/>
                  <a:pt x="635" y="355"/>
                </a:cubicBezTo>
                <a:cubicBezTo>
                  <a:pt x="634" y="354"/>
                  <a:pt x="633" y="353"/>
                  <a:pt x="632" y="352"/>
                </a:cubicBezTo>
                <a:cubicBezTo>
                  <a:pt x="629" y="347"/>
                  <a:pt x="623" y="345"/>
                  <a:pt x="617" y="343"/>
                </a:cubicBezTo>
                <a:cubicBezTo>
                  <a:pt x="612" y="341"/>
                  <a:pt x="606" y="339"/>
                  <a:pt x="599" y="339"/>
                </a:cubicBezTo>
                <a:cubicBezTo>
                  <a:pt x="621" y="333"/>
                  <a:pt x="637" y="314"/>
                  <a:pt x="637" y="291"/>
                </a:cubicBezTo>
                <a:cubicBezTo>
                  <a:pt x="637" y="50"/>
                  <a:pt x="637" y="50"/>
                  <a:pt x="637" y="50"/>
                </a:cubicBezTo>
                <a:cubicBezTo>
                  <a:pt x="637" y="22"/>
                  <a:pt x="614" y="0"/>
                  <a:pt x="587" y="0"/>
                </a:cubicBezTo>
                <a:cubicBezTo>
                  <a:pt x="195" y="0"/>
                  <a:pt x="195" y="0"/>
                  <a:pt x="195" y="0"/>
                </a:cubicBezTo>
                <a:cubicBezTo>
                  <a:pt x="168" y="0"/>
                  <a:pt x="145" y="22"/>
                  <a:pt x="145" y="50"/>
                </a:cubicBezTo>
                <a:cubicBezTo>
                  <a:pt x="145" y="291"/>
                  <a:pt x="145" y="291"/>
                  <a:pt x="145" y="291"/>
                </a:cubicBezTo>
                <a:cubicBezTo>
                  <a:pt x="145" y="314"/>
                  <a:pt x="161" y="334"/>
                  <a:pt x="183" y="339"/>
                </a:cubicBezTo>
                <a:cubicBezTo>
                  <a:pt x="171" y="340"/>
                  <a:pt x="157" y="344"/>
                  <a:pt x="149" y="354"/>
                </a:cubicBezTo>
                <a:cubicBezTo>
                  <a:pt x="143" y="361"/>
                  <a:pt x="136" y="369"/>
                  <a:pt x="130" y="377"/>
                </a:cubicBezTo>
                <a:cubicBezTo>
                  <a:pt x="111" y="399"/>
                  <a:pt x="91" y="422"/>
                  <a:pt x="72" y="446"/>
                </a:cubicBezTo>
                <a:cubicBezTo>
                  <a:pt x="67" y="451"/>
                  <a:pt x="58" y="459"/>
                  <a:pt x="58" y="467"/>
                </a:cubicBezTo>
                <a:cubicBezTo>
                  <a:pt x="58" y="489"/>
                  <a:pt x="58" y="478"/>
                  <a:pt x="58" y="478"/>
                </a:cubicBezTo>
                <a:cubicBezTo>
                  <a:pt x="58" y="481"/>
                  <a:pt x="59" y="483"/>
                  <a:pt x="60" y="485"/>
                </a:cubicBezTo>
                <a:cubicBezTo>
                  <a:pt x="65" y="492"/>
                  <a:pt x="75" y="493"/>
                  <a:pt x="83" y="493"/>
                </a:cubicBezTo>
                <a:cubicBezTo>
                  <a:pt x="94" y="493"/>
                  <a:pt x="667" y="493"/>
                  <a:pt x="684" y="493"/>
                </a:cubicBezTo>
                <a:cubicBezTo>
                  <a:pt x="693" y="493"/>
                  <a:pt x="702" y="492"/>
                  <a:pt x="711" y="490"/>
                </a:cubicBezTo>
                <a:cubicBezTo>
                  <a:pt x="716" y="489"/>
                  <a:pt x="723" y="486"/>
                  <a:pt x="724" y="479"/>
                </a:cubicBezTo>
                <a:cubicBezTo>
                  <a:pt x="724" y="456"/>
                  <a:pt x="724" y="467"/>
                  <a:pt x="724" y="467"/>
                </a:cubicBezTo>
                <a:cubicBezTo>
                  <a:pt x="725" y="462"/>
                  <a:pt x="722" y="457"/>
                  <a:pt x="718" y="453"/>
                </a:cubicBezTo>
                <a:cubicBezTo>
                  <a:pt x="717" y="451"/>
                  <a:pt x="715" y="449"/>
                  <a:pt x="714" y="448"/>
                </a:cubicBezTo>
                <a:close/>
                <a:moveTo>
                  <a:pt x="164" y="299"/>
                </a:moveTo>
                <a:cubicBezTo>
                  <a:pt x="164" y="64"/>
                  <a:pt x="164" y="53"/>
                  <a:pt x="164" y="53"/>
                </a:cubicBezTo>
                <a:cubicBezTo>
                  <a:pt x="164" y="39"/>
                  <a:pt x="175" y="16"/>
                  <a:pt x="189" y="16"/>
                </a:cubicBezTo>
                <a:cubicBezTo>
                  <a:pt x="570" y="16"/>
                  <a:pt x="593" y="16"/>
                  <a:pt x="593" y="16"/>
                </a:cubicBezTo>
                <a:cubicBezTo>
                  <a:pt x="607" y="16"/>
                  <a:pt x="618" y="39"/>
                  <a:pt x="618" y="53"/>
                </a:cubicBezTo>
                <a:cubicBezTo>
                  <a:pt x="618" y="268"/>
                  <a:pt x="618" y="299"/>
                  <a:pt x="618" y="299"/>
                </a:cubicBezTo>
                <a:cubicBezTo>
                  <a:pt x="618" y="313"/>
                  <a:pt x="607" y="325"/>
                  <a:pt x="593" y="325"/>
                </a:cubicBezTo>
                <a:cubicBezTo>
                  <a:pt x="212" y="325"/>
                  <a:pt x="189" y="325"/>
                  <a:pt x="189" y="325"/>
                </a:cubicBezTo>
                <a:cubicBezTo>
                  <a:pt x="175" y="325"/>
                  <a:pt x="164" y="302"/>
                  <a:pt x="164" y="287"/>
                </a:cubicBezTo>
                <a:lnTo>
                  <a:pt x="164" y="299"/>
                </a:lnTo>
                <a:close/>
                <a:moveTo>
                  <a:pt x="613" y="367"/>
                </a:moveTo>
                <a:cubicBezTo>
                  <a:pt x="613" y="367"/>
                  <a:pt x="613" y="368"/>
                  <a:pt x="612" y="369"/>
                </a:cubicBezTo>
                <a:cubicBezTo>
                  <a:pt x="612" y="369"/>
                  <a:pt x="612" y="369"/>
                  <a:pt x="612" y="369"/>
                </a:cubicBezTo>
                <a:cubicBezTo>
                  <a:pt x="612" y="369"/>
                  <a:pt x="612" y="369"/>
                  <a:pt x="612" y="369"/>
                </a:cubicBezTo>
                <a:cubicBezTo>
                  <a:pt x="612" y="369"/>
                  <a:pt x="612" y="369"/>
                  <a:pt x="612" y="369"/>
                </a:cubicBezTo>
                <a:cubicBezTo>
                  <a:pt x="612" y="369"/>
                  <a:pt x="612" y="369"/>
                  <a:pt x="611" y="369"/>
                </a:cubicBezTo>
                <a:cubicBezTo>
                  <a:pt x="611" y="369"/>
                  <a:pt x="611" y="369"/>
                  <a:pt x="611" y="369"/>
                </a:cubicBezTo>
                <a:cubicBezTo>
                  <a:pt x="611" y="369"/>
                  <a:pt x="611" y="369"/>
                  <a:pt x="610" y="369"/>
                </a:cubicBezTo>
                <a:cubicBezTo>
                  <a:pt x="608" y="371"/>
                  <a:pt x="604" y="371"/>
                  <a:pt x="600" y="371"/>
                </a:cubicBezTo>
                <a:cubicBezTo>
                  <a:pt x="584" y="371"/>
                  <a:pt x="584" y="371"/>
                  <a:pt x="584" y="371"/>
                </a:cubicBezTo>
                <a:cubicBezTo>
                  <a:pt x="580" y="371"/>
                  <a:pt x="577" y="370"/>
                  <a:pt x="574" y="369"/>
                </a:cubicBezTo>
                <a:cubicBezTo>
                  <a:pt x="573" y="368"/>
                  <a:pt x="572" y="367"/>
                  <a:pt x="571" y="367"/>
                </a:cubicBezTo>
                <a:cubicBezTo>
                  <a:pt x="570" y="366"/>
                  <a:pt x="569" y="365"/>
                  <a:pt x="569" y="365"/>
                </a:cubicBezTo>
                <a:cubicBezTo>
                  <a:pt x="568" y="363"/>
                  <a:pt x="568" y="363"/>
                  <a:pt x="568" y="363"/>
                </a:cubicBezTo>
                <a:cubicBezTo>
                  <a:pt x="566" y="360"/>
                  <a:pt x="564" y="357"/>
                  <a:pt x="563" y="354"/>
                </a:cubicBezTo>
                <a:cubicBezTo>
                  <a:pt x="561" y="351"/>
                  <a:pt x="563" y="350"/>
                  <a:pt x="565" y="349"/>
                </a:cubicBezTo>
                <a:cubicBezTo>
                  <a:pt x="565" y="349"/>
                  <a:pt x="566" y="349"/>
                  <a:pt x="566" y="349"/>
                </a:cubicBezTo>
                <a:cubicBezTo>
                  <a:pt x="567" y="348"/>
                  <a:pt x="569" y="348"/>
                  <a:pt x="570" y="348"/>
                </a:cubicBezTo>
                <a:cubicBezTo>
                  <a:pt x="573" y="348"/>
                  <a:pt x="573" y="348"/>
                  <a:pt x="573" y="348"/>
                </a:cubicBezTo>
                <a:cubicBezTo>
                  <a:pt x="573" y="348"/>
                  <a:pt x="573" y="348"/>
                  <a:pt x="573" y="348"/>
                </a:cubicBezTo>
                <a:cubicBezTo>
                  <a:pt x="577" y="348"/>
                  <a:pt x="581" y="348"/>
                  <a:pt x="586" y="348"/>
                </a:cubicBezTo>
                <a:cubicBezTo>
                  <a:pt x="586" y="348"/>
                  <a:pt x="586" y="348"/>
                  <a:pt x="586" y="348"/>
                </a:cubicBezTo>
                <a:cubicBezTo>
                  <a:pt x="590" y="348"/>
                  <a:pt x="590" y="348"/>
                  <a:pt x="590" y="348"/>
                </a:cubicBezTo>
                <a:cubicBezTo>
                  <a:pt x="592" y="348"/>
                  <a:pt x="594" y="348"/>
                  <a:pt x="595" y="348"/>
                </a:cubicBezTo>
                <a:cubicBezTo>
                  <a:pt x="596" y="349"/>
                  <a:pt x="597" y="349"/>
                  <a:pt x="598" y="349"/>
                </a:cubicBezTo>
                <a:cubicBezTo>
                  <a:pt x="598" y="349"/>
                  <a:pt x="598" y="349"/>
                  <a:pt x="598" y="349"/>
                </a:cubicBezTo>
                <a:cubicBezTo>
                  <a:pt x="598" y="350"/>
                  <a:pt x="598" y="350"/>
                  <a:pt x="599" y="350"/>
                </a:cubicBezTo>
                <a:cubicBezTo>
                  <a:pt x="599" y="350"/>
                  <a:pt x="599" y="350"/>
                  <a:pt x="599" y="350"/>
                </a:cubicBezTo>
                <a:cubicBezTo>
                  <a:pt x="600" y="350"/>
                  <a:pt x="602" y="351"/>
                  <a:pt x="603" y="351"/>
                </a:cubicBezTo>
                <a:cubicBezTo>
                  <a:pt x="604" y="352"/>
                  <a:pt x="604" y="353"/>
                  <a:pt x="605" y="354"/>
                </a:cubicBezTo>
                <a:cubicBezTo>
                  <a:pt x="608" y="359"/>
                  <a:pt x="608" y="359"/>
                  <a:pt x="608" y="359"/>
                </a:cubicBezTo>
                <a:cubicBezTo>
                  <a:pt x="609" y="360"/>
                  <a:pt x="611" y="362"/>
                  <a:pt x="612" y="364"/>
                </a:cubicBezTo>
                <a:cubicBezTo>
                  <a:pt x="612" y="364"/>
                  <a:pt x="612" y="364"/>
                  <a:pt x="612" y="364"/>
                </a:cubicBezTo>
                <a:cubicBezTo>
                  <a:pt x="613" y="365"/>
                  <a:pt x="613" y="366"/>
                  <a:pt x="613" y="367"/>
                </a:cubicBezTo>
                <a:close/>
                <a:moveTo>
                  <a:pt x="410" y="363"/>
                </a:moveTo>
                <a:cubicBezTo>
                  <a:pt x="410" y="364"/>
                  <a:pt x="410" y="364"/>
                  <a:pt x="410" y="365"/>
                </a:cubicBezTo>
                <a:cubicBezTo>
                  <a:pt x="406" y="371"/>
                  <a:pt x="392" y="369"/>
                  <a:pt x="386" y="369"/>
                </a:cubicBezTo>
                <a:cubicBezTo>
                  <a:pt x="383" y="369"/>
                  <a:pt x="380" y="369"/>
                  <a:pt x="377" y="369"/>
                </a:cubicBezTo>
                <a:cubicBezTo>
                  <a:pt x="374" y="369"/>
                  <a:pt x="370" y="369"/>
                  <a:pt x="367" y="367"/>
                </a:cubicBezTo>
                <a:cubicBezTo>
                  <a:pt x="367" y="367"/>
                  <a:pt x="367" y="367"/>
                  <a:pt x="367" y="367"/>
                </a:cubicBezTo>
                <a:cubicBezTo>
                  <a:pt x="367" y="366"/>
                  <a:pt x="367" y="366"/>
                  <a:pt x="367" y="366"/>
                </a:cubicBezTo>
                <a:cubicBezTo>
                  <a:pt x="366" y="366"/>
                  <a:pt x="366" y="366"/>
                  <a:pt x="366" y="366"/>
                </a:cubicBezTo>
                <a:cubicBezTo>
                  <a:pt x="366" y="366"/>
                  <a:pt x="366" y="366"/>
                  <a:pt x="366" y="366"/>
                </a:cubicBezTo>
                <a:cubicBezTo>
                  <a:pt x="366" y="366"/>
                  <a:pt x="366" y="366"/>
                  <a:pt x="366" y="366"/>
                </a:cubicBezTo>
                <a:cubicBezTo>
                  <a:pt x="366" y="365"/>
                  <a:pt x="366" y="365"/>
                  <a:pt x="366" y="365"/>
                </a:cubicBezTo>
                <a:cubicBezTo>
                  <a:pt x="366" y="364"/>
                  <a:pt x="366" y="364"/>
                  <a:pt x="366" y="363"/>
                </a:cubicBezTo>
                <a:cubicBezTo>
                  <a:pt x="366" y="363"/>
                  <a:pt x="366" y="363"/>
                  <a:pt x="366" y="363"/>
                </a:cubicBezTo>
                <a:cubicBezTo>
                  <a:pt x="366" y="362"/>
                  <a:pt x="366" y="361"/>
                  <a:pt x="366" y="361"/>
                </a:cubicBezTo>
                <a:cubicBezTo>
                  <a:pt x="366" y="360"/>
                  <a:pt x="366" y="360"/>
                  <a:pt x="366" y="360"/>
                </a:cubicBezTo>
                <a:cubicBezTo>
                  <a:pt x="366" y="358"/>
                  <a:pt x="366" y="355"/>
                  <a:pt x="367" y="353"/>
                </a:cubicBezTo>
                <a:cubicBezTo>
                  <a:pt x="367" y="352"/>
                  <a:pt x="367" y="352"/>
                  <a:pt x="367" y="352"/>
                </a:cubicBezTo>
                <a:cubicBezTo>
                  <a:pt x="367" y="352"/>
                  <a:pt x="367" y="351"/>
                  <a:pt x="368" y="350"/>
                </a:cubicBezTo>
                <a:cubicBezTo>
                  <a:pt x="369" y="350"/>
                  <a:pt x="369" y="349"/>
                  <a:pt x="370" y="349"/>
                </a:cubicBezTo>
                <a:cubicBezTo>
                  <a:pt x="370" y="349"/>
                  <a:pt x="370" y="349"/>
                  <a:pt x="370" y="349"/>
                </a:cubicBezTo>
                <a:cubicBezTo>
                  <a:pt x="370" y="349"/>
                  <a:pt x="370" y="348"/>
                  <a:pt x="370" y="348"/>
                </a:cubicBezTo>
                <a:cubicBezTo>
                  <a:pt x="370" y="348"/>
                  <a:pt x="371" y="348"/>
                  <a:pt x="371" y="348"/>
                </a:cubicBezTo>
                <a:cubicBezTo>
                  <a:pt x="371" y="348"/>
                  <a:pt x="371" y="348"/>
                  <a:pt x="371" y="348"/>
                </a:cubicBezTo>
                <a:cubicBezTo>
                  <a:pt x="371" y="348"/>
                  <a:pt x="372" y="348"/>
                  <a:pt x="372" y="348"/>
                </a:cubicBezTo>
                <a:cubicBezTo>
                  <a:pt x="372" y="348"/>
                  <a:pt x="372" y="348"/>
                  <a:pt x="373" y="348"/>
                </a:cubicBezTo>
                <a:cubicBezTo>
                  <a:pt x="373" y="347"/>
                  <a:pt x="373" y="347"/>
                  <a:pt x="374" y="347"/>
                </a:cubicBezTo>
                <a:cubicBezTo>
                  <a:pt x="374" y="347"/>
                  <a:pt x="374" y="347"/>
                  <a:pt x="374" y="347"/>
                </a:cubicBezTo>
                <a:cubicBezTo>
                  <a:pt x="374" y="347"/>
                  <a:pt x="374" y="347"/>
                  <a:pt x="374" y="347"/>
                </a:cubicBezTo>
                <a:cubicBezTo>
                  <a:pt x="375" y="347"/>
                  <a:pt x="375" y="347"/>
                  <a:pt x="375" y="347"/>
                </a:cubicBezTo>
                <a:cubicBezTo>
                  <a:pt x="376" y="347"/>
                  <a:pt x="377" y="347"/>
                  <a:pt x="378" y="347"/>
                </a:cubicBezTo>
                <a:cubicBezTo>
                  <a:pt x="379" y="347"/>
                  <a:pt x="379" y="347"/>
                  <a:pt x="379" y="347"/>
                </a:cubicBezTo>
                <a:cubicBezTo>
                  <a:pt x="380" y="347"/>
                  <a:pt x="382" y="347"/>
                  <a:pt x="383" y="347"/>
                </a:cubicBezTo>
                <a:cubicBezTo>
                  <a:pt x="399" y="347"/>
                  <a:pt x="399" y="347"/>
                  <a:pt x="399" y="347"/>
                </a:cubicBezTo>
                <a:cubicBezTo>
                  <a:pt x="399" y="347"/>
                  <a:pt x="399" y="347"/>
                  <a:pt x="400" y="347"/>
                </a:cubicBezTo>
                <a:cubicBezTo>
                  <a:pt x="400" y="347"/>
                  <a:pt x="400" y="347"/>
                  <a:pt x="400" y="347"/>
                </a:cubicBezTo>
                <a:cubicBezTo>
                  <a:pt x="401" y="347"/>
                  <a:pt x="401" y="347"/>
                  <a:pt x="402" y="347"/>
                </a:cubicBezTo>
                <a:cubicBezTo>
                  <a:pt x="405" y="347"/>
                  <a:pt x="408" y="348"/>
                  <a:pt x="409" y="351"/>
                </a:cubicBezTo>
                <a:cubicBezTo>
                  <a:pt x="410" y="351"/>
                  <a:pt x="410" y="351"/>
                  <a:pt x="410" y="351"/>
                </a:cubicBezTo>
                <a:cubicBezTo>
                  <a:pt x="410" y="351"/>
                  <a:pt x="410" y="351"/>
                  <a:pt x="410" y="351"/>
                </a:cubicBezTo>
                <a:cubicBezTo>
                  <a:pt x="411" y="355"/>
                  <a:pt x="410" y="359"/>
                  <a:pt x="410" y="362"/>
                </a:cubicBezTo>
                <a:cubicBezTo>
                  <a:pt x="410" y="363"/>
                  <a:pt x="410" y="363"/>
                  <a:pt x="410" y="363"/>
                </a:cubicBezTo>
                <a:cubicBezTo>
                  <a:pt x="410" y="363"/>
                  <a:pt x="410" y="363"/>
                  <a:pt x="410" y="363"/>
                </a:cubicBezTo>
                <a:close/>
                <a:moveTo>
                  <a:pt x="387" y="381"/>
                </a:moveTo>
                <a:cubicBezTo>
                  <a:pt x="393" y="381"/>
                  <a:pt x="407" y="380"/>
                  <a:pt x="410" y="386"/>
                </a:cubicBezTo>
                <a:cubicBezTo>
                  <a:pt x="410" y="387"/>
                  <a:pt x="411" y="387"/>
                  <a:pt x="411" y="388"/>
                </a:cubicBezTo>
                <a:cubicBezTo>
                  <a:pt x="411" y="395"/>
                  <a:pt x="411" y="395"/>
                  <a:pt x="411" y="395"/>
                </a:cubicBezTo>
                <a:cubicBezTo>
                  <a:pt x="411" y="397"/>
                  <a:pt x="411" y="399"/>
                  <a:pt x="411" y="401"/>
                </a:cubicBezTo>
                <a:cubicBezTo>
                  <a:pt x="411" y="401"/>
                  <a:pt x="411" y="401"/>
                  <a:pt x="411" y="401"/>
                </a:cubicBezTo>
                <a:cubicBezTo>
                  <a:pt x="411" y="402"/>
                  <a:pt x="411" y="402"/>
                  <a:pt x="411" y="402"/>
                </a:cubicBezTo>
                <a:cubicBezTo>
                  <a:pt x="411" y="402"/>
                  <a:pt x="410" y="404"/>
                  <a:pt x="410" y="404"/>
                </a:cubicBezTo>
                <a:cubicBezTo>
                  <a:pt x="409" y="405"/>
                  <a:pt x="409" y="405"/>
                  <a:pt x="409" y="405"/>
                </a:cubicBezTo>
                <a:cubicBezTo>
                  <a:pt x="409" y="405"/>
                  <a:pt x="409" y="405"/>
                  <a:pt x="409" y="406"/>
                </a:cubicBezTo>
                <a:cubicBezTo>
                  <a:pt x="409" y="406"/>
                  <a:pt x="409" y="406"/>
                  <a:pt x="409" y="406"/>
                </a:cubicBezTo>
                <a:cubicBezTo>
                  <a:pt x="407" y="407"/>
                  <a:pt x="405" y="408"/>
                  <a:pt x="403" y="409"/>
                </a:cubicBezTo>
                <a:cubicBezTo>
                  <a:pt x="403" y="409"/>
                  <a:pt x="403" y="409"/>
                  <a:pt x="403" y="409"/>
                </a:cubicBezTo>
                <a:cubicBezTo>
                  <a:pt x="403" y="409"/>
                  <a:pt x="403" y="409"/>
                  <a:pt x="403" y="409"/>
                </a:cubicBezTo>
                <a:cubicBezTo>
                  <a:pt x="402" y="409"/>
                  <a:pt x="401" y="409"/>
                  <a:pt x="401" y="409"/>
                </a:cubicBezTo>
                <a:cubicBezTo>
                  <a:pt x="400" y="409"/>
                  <a:pt x="400" y="409"/>
                  <a:pt x="400" y="409"/>
                </a:cubicBezTo>
                <a:cubicBezTo>
                  <a:pt x="399" y="409"/>
                  <a:pt x="398" y="409"/>
                  <a:pt x="398" y="409"/>
                </a:cubicBezTo>
                <a:cubicBezTo>
                  <a:pt x="398" y="409"/>
                  <a:pt x="398" y="409"/>
                  <a:pt x="398" y="409"/>
                </a:cubicBezTo>
                <a:cubicBezTo>
                  <a:pt x="373" y="409"/>
                  <a:pt x="373" y="409"/>
                  <a:pt x="373" y="409"/>
                </a:cubicBezTo>
                <a:cubicBezTo>
                  <a:pt x="371" y="409"/>
                  <a:pt x="367" y="409"/>
                  <a:pt x="364" y="407"/>
                </a:cubicBezTo>
                <a:cubicBezTo>
                  <a:pt x="364" y="407"/>
                  <a:pt x="364" y="407"/>
                  <a:pt x="364" y="407"/>
                </a:cubicBezTo>
                <a:cubicBezTo>
                  <a:pt x="364" y="407"/>
                  <a:pt x="364" y="407"/>
                  <a:pt x="364" y="407"/>
                </a:cubicBezTo>
                <a:cubicBezTo>
                  <a:pt x="364" y="407"/>
                  <a:pt x="364" y="406"/>
                  <a:pt x="363" y="406"/>
                </a:cubicBezTo>
                <a:cubicBezTo>
                  <a:pt x="363" y="406"/>
                  <a:pt x="362" y="405"/>
                  <a:pt x="362" y="405"/>
                </a:cubicBezTo>
                <a:cubicBezTo>
                  <a:pt x="362" y="405"/>
                  <a:pt x="362" y="405"/>
                  <a:pt x="362" y="404"/>
                </a:cubicBezTo>
                <a:cubicBezTo>
                  <a:pt x="362" y="404"/>
                  <a:pt x="361" y="403"/>
                  <a:pt x="361" y="402"/>
                </a:cubicBezTo>
                <a:cubicBezTo>
                  <a:pt x="362" y="400"/>
                  <a:pt x="362" y="400"/>
                  <a:pt x="362" y="400"/>
                </a:cubicBezTo>
                <a:cubicBezTo>
                  <a:pt x="362" y="400"/>
                  <a:pt x="362" y="400"/>
                  <a:pt x="362" y="400"/>
                </a:cubicBezTo>
                <a:cubicBezTo>
                  <a:pt x="362" y="396"/>
                  <a:pt x="362" y="392"/>
                  <a:pt x="363" y="388"/>
                </a:cubicBezTo>
                <a:cubicBezTo>
                  <a:pt x="363" y="388"/>
                  <a:pt x="363" y="388"/>
                  <a:pt x="363" y="388"/>
                </a:cubicBezTo>
                <a:cubicBezTo>
                  <a:pt x="363" y="388"/>
                  <a:pt x="363" y="388"/>
                  <a:pt x="363" y="388"/>
                </a:cubicBezTo>
                <a:cubicBezTo>
                  <a:pt x="364" y="379"/>
                  <a:pt x="381" y="381"/>
                  <a:pt x="387" y="381"/>
                </a:cubicBezTo>
                <a:close/>
                <a:moveTo>
                  <a:pt x="289" y="407"/>
                </a:moveTo>
                <a:cubicBezTo>
                  <a:pt x="289" y="407"/>
                  <a:pt x="289" y="407"/>
                  <a:pt x="288" y="406"/>
                </a:cubicBezTo>
                <a:cubicBezTo>
                  <a:pt x="288" y="406"/>
                  <a:pt x="288" y="405"/>
                  <a:pt x="287" y="405"/>
                </a:cubicBezTo>
                <a:cubicBezTo>
                  <a:pt x="287" y="405"/>
                  <a:pt x="287" y="405"/>
                  <a:pt x="287" y="405"/>
                </a:cubicBezTo>
                <a:cubicBezTo>
                  <a:pt x="287" y="404"/>
                  <a:pt x="287" y="403"/>
                  <a:pt x="287" y="402"/>
                </a:cubicBezTo>
                <a:cubicBezTo>
                  <a:pt x="288" y="400"/>
                  <a:pt x="288" y="400"/>
                  <a:pt x="288" y="400"/>
                </a:cubicBezTo>
                <a:cubicBezTo>
                  <a:pt x="288" y="400"/>
                  <a:pt x="288" y="400"/>
                  <a:pt x="288" y="400"/>
                </a:cubicBezTo>
                <a:cubicBezTo>
                  <a:pt x="288" y="400"/>
                  <a:pt x="288" y="399"/>
                  <a:pt x="288" y="399"/>
                </a:cubicBezTo>
                <a:cubicBezTo>
                  <a:pt x="291" y="388"/>
                  <a:pt x="291" y="388"/>
                  <a:pt x="291" y="388"/>
                </a:cubicBezTo>
                <a:cubicBezTo>
                  <a:pt x="291" y="388"/>
                  <a:pt x="291" y="388"/>
                  <a:pt x="292" y="388"/>
                </a:cubicBezTo>
                <a:cubicBezTo>
                  <a:pt x="295" y="380"/>
                  <a:pt x="310" y="381"/>
                  <a:pt x="317" y="381"/>
                </a:cubicBezTo>
                <a:cubicBezTo>
                  <a:pt x="320" y="381"/>
                  <a:pt x="325" y="381"/>
                  <a:pt x="330" y="381"/>
                </a:cubicBezTo>
                <a:cubicBezTo>
                  <a:pt x="331" y="382"/>
                  <a:pt x="332" y="382"/>
                  <a:pt x="333" y="382"/>
                </a:cubicBezTo>
                <a:cubicBezTo>
                  <a:pt x="333" y="382"/>
                  <a:pt x="333" y="382"/>
                  <a:pt x="333" y="382"/>
                </a:cubicBezTo>
                <a:cubicBezTo>
                  <a:pt x="335" y="383"/>
                  <a:pt x="337" y="384"/>
                  <a:pt x="338" y="385"/>
                </a:cubicBezTo>
                <a:cubicBezTo>
                  <a:pt x="338" y="385"/>
                  <a:pt x="338" y="385"/>
                  <a:pt x="338" y="385"/>
                </a:cubicBezTo>
                <a:cubicBezTo>
                  <a:pt x="338" y="386"/>
                  <a:pt x="338" y="386"/>
                  <a:pt x="338" y="386"/>
                </a:cubicBezTo>
                <a:cubicBezTo>
                  <a:pt x="338" y="386"/>
                  <a:pt x="338" y="386"/>
                  <a:pt x="338" y="386"/>
                </a:cubicBezTo>
                <a:cubicBezTo>
                  <a:pt x="339" y="387"/>
                  <a:pt x="339" y="388"/>
                  <a:pt x="339" y="388"/>
                </a:cubicBezTo>
                <a:cubicBezTo>
                  <a:pt x="339" y="389"/>
                  <a:pt x="339" y="389"/>
                  <a:pt x="339" y="389"/>
                </a:cubicBezTo>
                <a:cubicBezTo>
                  <a:pt x="339" y="389"/>
                  <a:pt x="339" y="389"/>
                  <a:pt x="339" y="389"/>
                </a:cubicBezTo>
                <a:cubicBezTo>
                  <a:pt x="338" y="391"/>
                  <a:pt x="338" y="393"/>
                  <a:pt x="338" y="395"/>
                </a:cubicBezTo>
                <a:cubicBezTo>
                  <a:pt x="336" y="402"/>
                  <a:pt x="336" y="402"/>
                  <a:pt x="336" y="402"/>
                </a:cubicBezTo>
                <a:cubicBezTo>
                  <a:pt x="336" y="403"/>
                  <a:pt x="336" y="404"/>
                  <a:pt x="335" y="404"/>
                </a:cubicBezTo>
                <a:cubicBezTo>
                  <a:pt x="335" y="405"/>
                  <a:pt x="335" y="405"/>
                  <a:pt x="335" y="405"/>
                </a:cubicBezTo>
                <a:cubicBezTo>
                  <a:pt x="335" y="405"/>
                  <a:pt x="334" y="405"/>
                  <a:pt x="334" y="405"/>
                </a:cubicBezTo>
                <a:cubicBezTo>
                  <a:pt x="334" y="405"/>
                  <a:pt x="334" y="406"/>
                  <a:pt x="334" y="406"/>
                </a:cubicBezTo>
                <a:cubicBezTo>
                  <a:pt x="332" y="407"/>
                  <a:pt x="329" y="408"/>
                  <a:pt x="327" y="409"/>
                </a:cubicBezTo>
                <a:cubicBezTo>
                  <a:pt x="327" y="409"/>
                  <a:pt x="327" y="409"/>
                  <a:pt x="327" y="409"/>
                </a:cubicBezTo>
                <a:cubicBezTo>
                  <a:pt x="327" y="409"/>
                  <a:pt x="327" y="409"/>
                  <a:pt x="327" y="409"/>
                </a:cubicBezTo>
                <a:cubicBezTo>
                  <a:pt x="327" y="409"/>
                  <a:pt x="326" y="409"/>
                  <a:pt x="325" y="409"/>
                </a:cubicBezTo>
                <a:cubicBezTo>
                  <a:pt x="325" y="409"/>
                  <a:pt x="325" y="409"/>
                  <a:pt x="324" y="409"/>
                </a:cubicBezTo>
                <a:cubicBezTo>
                  <a:pt x="324" y="409"/>
                  <a:pt x="323" y="409"/>
                  <a:pt x="322" y="409"/>
                </a:cubicBezTo>
                <a:cubicBezTo>
                  <a:pt x="322" y="409"/>
                  <a:pt x="322" y="409"/>
                  <a:pt x="322" y="409"/>
                </a:cubicBezTo>
                <a:cubicBezTo>
                  <a:pt x="298" y="409"/>
                  <a:pt x="298" y="409"/>
                  <a:pt x="298" y="409"/>
                </a:cubicBezTo>
                <a:cubicBezTo>
                  <a:pt x="295" y="409"/>
                  <a:pt x="292" y="409"/>
                  <a:pt x="289" y="407"/>
                </a:cubicBezTo>
                <a:cubicBezTo>
                  <a:pt x="289" y="407"/>
                  <a:pt x="289" y="407"/>
                  <a:pt x="289" y="407"/>
                </a:cubicBezTo>
                <a:close/>
                <a:moveTo>
                  <a:pt x="320" y="369"/>
                </a:moveTo>
                <a:cubicBezTo>
                  <a:pt x="316" y="369"/>
                  <a:pt x="312" y="369"/>
                  <a:pt x="309" y="369"/>
                </a:cubicBezTo>
                <a:cubicBezTo>
                  <a:pt x="306" y="369"/>
                  <a:pt x="301" y="369"/>
                  <a:pt x="299" y="366"/>
                </a:cubicBezTo>
                <a:cubicBezTo>
                  <a:pt x="299" y="365"/>
                  <a:pt x="299" y="365"/>
                  <a:pt x="299" y="365"/>
                </a:cubicBezTo>
                <a:cubicBezTo>
                  <a:pt x="299" y="365"/>
                  <a:pt x="299" y="364"/>
                  <a:pt x="299" y="364"/>
                </a:cubicBezTo>
                <a:cubicBezTo>
                  <a:pt x="299" y="364"/>
                  <a:pt x="299" y="364"/>
                  <a:pt x="299" y="363"/>
                </a:cubicBezTo>
                <a:cubicBezTo>
                  <a:pt x="299" y="363"/>
                  <a:pt x="299" y="363"/>
                  <a:pt x="299" y="363"/>
                </a:cubicBezTo>
                <a:cubicBezTo>
                  <a:pt x="299" y="363"/>
                  <a:pt x="299" y="363"/>
                  <a:pt x="299" y="363"/>
                </a:cubicBezTo>
                <a:cubicBezTo>
                  <a:pt x="299" y="362"/>
                  <a:pt x="299" y="361"/>
                  <a:pt x="300" y="361"/>
                </a:cubicBezTo>
                <a:cubicBezTo>
                  <a:pt x="300" y="358"/>
                  <a:pt x="301" y="355"/>
                  <a:pt x="302" y="353"/>
                </a:cubicBezTo>
                <a:cubicBezTo>
                  <a:pt x="302" y="353"/>
                  <a:pt x="302" y="353"/>
                  <a:pt x="302" y="353"/>
                </a:cubicBezTo>
                <a:cubicBezTo>
                  <a:pt x="302" y="352"/>
                  <a:pt x="303" y="351"/>
                  <a:pt x="303" y="350"/>
                </a:cubicBezTo>
                <a:cubicBezTo>
                  <a:pt x="304" y="350"/>
                  <a:pt x="304" y="350"/>
                  <a:pt x="305" y="349"/>
                </a:cubicBezTo>
                <a:cubicBezTo>
                  <a:pt x="306" y="348"/>
                  <a:pt x="308" y="348"/>
                  <a:pt x="310" y="347"/>
                </a:cubicBezTo>
                <a:cubicBezTo>
                  <a:pt x="310" y="347"/>
                  <a:pt x="310" y="347"/>
                  <a:pt x="310" y="347"/>
                </a:cubicBezTo>
                <a:cubicBezTo>
                  <a:pt x="312" y="347"/>
                  <a:pt x="313" y="347"/>
                  <a:pt x="315" y="347"/>
                </a:cubicBezTo>
                <a:cubicBezTo>
                  <a:pt x="317" y="347"/>
                  <a:pt x="317" y="347"/>
                  <a:pt x="317" y="347"/>
                </a:cubicBezTo>
                <a:cubicBezTo>
                  <a:pt x="317" y="347"/>
                  <a:pt x="318" y="347"/>
                  <a:pt x="319" y="347"/>
                </a:cubicBezTo>
                <a:cubicBezTo>
                  <a:pt x="323" y="347"/>
                  <a:pt x="328" y="347"/>
                  <a:pt x="332" y="347"/>
                </a:cubicBezTo>
                <a:cubicBezTo>
                  <a:pt x="333" y="347"/>
                  <a:pt x="334" y="347"/>
                  <a:pt x="334" y="347"/>
                </a:cubicBezTo>
                <a:cubicBezTo>
                  <a:pt x="335" y="347"/>
                  <a:pt x="335" y="347"/>
                  <a:pt x="335" y="347"/>
                </a:cubicBezTo>
                <a:cubicBezTo>
                  <a:pt x="335" y="347"/>
                  <a:pt x="335" y="347"/>
                  <a:pt x="336" y="347"/>
                </a:cubicBezTo>
                <a:cubicBezTo>
                  <a:pt x="336" y="347"/>
                  <a:pt x="337" y="347"/>
                  <a:pt x="337" y="347"/>
                </a:cubicBezTo>
                <a:cubicBezTo>
                  <a:pt x="337" y="347"/>
                  <a:pt x="337" y="347"/>
                  <a:pt x="337" y="347"/>
                </a:cubicBezTo>
                <a:cubicBezTo>
                  <a:pt x="341" y="347"/>
                  <a:pt x="345" y="348"/>
                  <a:pt x="345" y="351"/>
                </a:cubicBezTo>
                <a:cubicBezTo>
                  <a:pt x="345" y="351"/>
                  <a:pt x="345" y="351"/>
                  <a:pt x="345" y="351"/>
                </a:cubicBezTo>
                <a:cubicBezTo>
                  <a:pt x="345" y="351"/>
                  <a:pt x="345" y="351"/>
                  <a:pt x="345" y="352"/>
                </a:cubicBezTo>
                <a:cubicBezTo>
                  <a:pt x="345" y="355"/>
                  <a:pt x="344" y="359"/>
                  <a:pt x="343" y="362"/>
                </a:cubicBezTo>
                <a:cubicBezTo>
                  <a:pt x="343" y="362"/>
                  <a:pt x="343" y="362"/>
                  <a:pt x="343" y="362"/>
                </a:cubicBezTo>
                <a:cubicBezTo>
                  <a:pt x="343" y="363"/>
                  <a:pt x="343" y="363"/>
                  <a:pt x="343" y="363"/>
                </a:cubicBezTo>
                <a:cubicBezTo>
                  <a:pt x="343" y="364"/>
                  <a:pt x="343" y="364"/>
                  <a:pt x="342" y="365"/>
                </a:cubicBezTo>
                <a:cubicBezTo>
                  <a:pt x="342" y="365"/>
                  <a:pt x="342" y="365"/>
                  <a:pt x="342" y="366"/>
                </a:cubicBezTo>
                <a:cubicBezTo>
                  <a:pt x="342" y="366"/>
                  <a:pt x="342" y="366"/>
                  <a:pt x="342" y="366"/>
                </a:cubicBezTo>
                <a:cubicBezTo>
                  <a:pt x="342" y="366"/>
                  <a:pt x="342" y="366"/>
                  <a:pt x="342" y="366"/>
                </a:cubicBezTo>
                <a:cubicBezTo>
                  <a:pt x="337" y="371"/>
                  <a:pt x="325" y="369"/>
                  <a:pt x="320" y="369"/>
                </a:cubicBezTo>
                <a:close/>
                <a:moveTo>
                  <a:pt x="212" y="404"/>
                </a:moveTo>
                <a:cubicBezTo>
                  <a:pt x="212" y="404"/>
                  <a:pt x="212" y="403"/>
                  <a:pt x="212" y="403"/>
                </a:cubicBezTo>
                <a:cubicBezTo>
                  <a:pt x="213" y="403"/>
                  <a:pt x="213" y="402"/>
                  <a:pt x="213" y="402"/>
                </a:cubicBezTo>
                <a:cubicBezTo>
                  <a:pt x="213" y="402"/>
                  <a:pt x="213" y="402"/>
                  <a:pt x="213" y="402"/>
                </a:cubicBezTo>
                <a:cubicBezTo>
                  <a:pt x="213" y="402"/>
                  <a:pt x="213" y="402"/>
                  <a:pt x="213" y="402"/>
                </a:cubicBezTo>
                <a:cubicBezTo>
                  <a:pt x="213" y="401"/>
                  <a:pt x="214" y="401"/>
                  <a:pt x="214" y="400"/>
                </a:cubicBezTo>
                <a:cubicBezTo>
                  <a:pt x="216" y="396"/>
                  <a:pt x="217" y="393"/>
                  <a:pt x="219" y="389"/>
                </a:cubicBezTo>
                <a:cubicBezTo>
                  <a:pt x="219" y="389"/>
                  <a:pt x="219" y="389"/>
                  <a:pt x="219" y="389"/>
                </a:cubicBezTo>
                <a:cubicBezTo>
                  <a:pt x="219" y="389"/>
                  <a:pt x="219" y="389"/>
                  <a:pt x="219" y="389"/>
                </a:cubicBezTo>
                <a:cubicBezTo>
                  <a:pt x="220" y="388"/>
                  <a:pt x="220" y="388"/>
                  <a:pt x="220" y="388"/>
                </a:cubicBezTo>
                <a:cubicBezTo>
                  <a:pt x="220" y="388"/>
                  <a:pt x="220" y="388"/>
                  <a:pt x="220" y="387"/>
                </a:cubicBezTo>
                <a:cubicBezTo>
                  <a:pt x="220" y="387"/>
                  <a:pt x="220" y="387"/>
                  <a:pt x="221" y="387"/>
                </a:cubicBezTo>
                <a:cubicBezTo>
                  <a:pt x="226" y="380"/>
                  <a:pt x="238" y="382"/>
                  <a:pt x="245" y="382"/>
                </a:cubicBezTo>
                <a:cubicBezTo>
                  <a:pt x="245" y="382"/>
                  <a:pt x="245" y="382"/>
                  <a:pt x="245" y="382"/>
                </a:cubicBezTo>
                <a:cubicBezTo>
                  <a:pt x="247" y="382"/>
                  <a:pt x="253" y="381"/>
                  <a:pt x="258" y="382"/>
                </a:cubicBezTo>
                <a:cubicBezTo>
                  <a:pt x="259" y="382"/>
                  <a:pt x="261" y="382"/>
                  <a:pt x="262" y="382"/>
                </a:cubicBezTo>
                <a:cubicBezTo>
                  <a:pt x="263" y="382"/>
                  <a:pt x="264" y="383"/>
                  <a:pt x="264" y="383"/>
                </a:cubicBezTo>
                <a:cubicBezTo>
                  <a:pt x="266" y="384"/>
                  <a:pt x="267" y="385"/>
                  <a:pt x="267" y="387"/>
                </a:cubicBezTo>
                <a:cubicBezTo>
                  <a:pt x="267" y="387"/>
                  <a:pt x="267" y="387"/>
                  <a:pt x="267" y="387"/>
                </a:cubicBezTo>
                <a:cubicBezTo>
                  <a:pt x="267" y="387"/>
                  <a:pt x="267" y="387"/>
                  <a:pt x="267" y="388"/>
                </a:cubicBezTo>
                <a:cubicBezTo>
                  <a:pt x="267" y="388"/>
                  <a:pt x="267" y="388"/>
                  <a:pt x="267" y="388"/>
                </a:cubicBezTo>
                <a:cubicBezTo>
                  <a:pt x="262" y="402"/>
                  <a:pt x="262" y="402"/>
                  <a:pt x="262" y="402"/>
                </a:cubicBezTo>
                <a:cubicBezTo>
                  <a:pt x="262" y="403"/>
                  <a:pt x="261" y="404"/>
                  <a:pt x="260" y="405"/>
                </a:cubicBezTo>
                <a:cubicBezTo>
                  <a:pt x="259" y="406"/>
                  <a:pt x="258" y="407"/>
                  <a:pt x="256" y="407"/>
                </a:cubicBezTo>
                <a:cubicBezTo>
                  <a:pt x="256" y="407"/>
                  <a:pt x="256" y="407"/>
                  <a:pt x="256" y="407"/>
                </a:cubicBezTo>
                <a:cubicBezTo>
                  <a:pt x="254" y="408"/>
                  <a:pt x="252" y="409"/>
                  <a:pt x="250" y="409"/>
                </a:cubicBezTo>
                <a:cubicBezTo>
                  <a:pt x="249" y="409"/>
                  <a:pt x="249" y="409"/>
                  <a:pt x="249" y="409"/>
                </a:cubicBezTo>
                <a:cubicBezTo>
                  <a:pt x="249" y="409"/>
                  <a:pt x="249" y="409"/>
                  <a:pt x="248" y="409"/>
                </a:cubicBezTo>
                <a:cubicBezTo>
                  <a:pt x="244" y="410"/>
                  <a:pt x="240" y="409"/>
                  <a:pt x="235" y="409"/>
                </a:cubicBezTo>
                <a:cubicBezTo>
                  <a:pt x="231" y="409"/>
                  <a:pt x="227" y="410"/>
                  <a:pt x="222" y="410"/>
                </a:cubicBezTo>
                <a:cubicBezTo>
                  <a:pt x="219" y="410"/>
                  <a:pt x="215" y="409"/>
                  <a:pt x="213" y="406"/>
                </a:cubicBezTo>
                <a:cubicBezTo>
                  <a:pt x="213" y="406"/>
                  <a:pt x="213" y="406"/>
                  <a:pt x="213" y="406"/>
                </a:cubicBezTo>
                <a:cubicBezTo>
                  <a:pt x="213" y="406"/>
                  <a:pt x="213" y="406"/>
                  <a:pt x="213" y="406"/>
                </a:cubicBezTo>
                <a:cubicBezTo>
                  <a:pt x="213" y="405"/>
                  <a:pt x="213" y="405"/>
                  <a:pt x="212" y="405"/>
                </a:cubicBezTo>
                <a:cubicBezTo>
                  <a:pt x="212" y="405"/>
                  <a:pt x="212" y="405"/>
                  <a:pt x="212" y="405"/>
                </a:cubicBezTo>
                <a:cubicBezTo>
                  <a:pt x="212" y="405"/>
                  <a:pt x="212" y="405"/>
                  <a:pt x="212" y="405"/>
                </a:cubicBezTo>
                <a:cubicBezTo>
                  <a:pt x="212" y="404"/>
                  <a:pt x="212" y="404"/>
                  <a:pt x="212" y="404"/>
                </a:cubicBezTo>
                <a:close/>
                <a:moveTo>
                  <a:pt x="212" y="359"/>
                </a:moveTo>
                <a:cubicBezTo>
                  <a:pt x="212" y="359"/>
                  <a:pt x="212" y="359"/>
                  <a:pt x="212" y="359"/>
                </a:cubicBezTo>
                <a:cubicBezTo>
                  <a:pt x="209" y="364"/>
                  <a:pt x="209" y="364"/>
                  <a:pt x="209" y="364"/>
                </a:cubicBezTo>
                <a:cubicBezTo>
                  <a:pt x="209" y="364"/>
                  <a:pt x="208" y="365"/>
                  <a:pt x="207" y="366"/>
                </a:cubicBezTo>
                <a:cubicBezTo>
                  <a:pt x="206" y="367"/>
                  <a:pt x="205" y="367"/>
                  <a:pt x="203" y="368"/>
                </a:cubicBezTo>
                <a:cubicBezTo>
                  <a:pt x="203" y="368"/>
                  <a:pt x="203" y="368"/>
                  <a:pt x="202" y="368"/>
                </a:cubicBezTo>
                <a:cubicBezTo>
                  <a:pt x="202" y="369"/>
                  <a:pt x="202" y="369"/>
                  <a:pt x="202" y="369"/>
                </a:cubicBezTo>
                <a:cubicBezTo>
                  <a:pt x="202" y="369"/>
                  <a:pt x="202" y="369"/>
                  <a:pt x="202" y="369"/>
                </a:cubicBezTo>
                <a:cubicBezTo>
                  <a:pt x="201" y="369"/>
                  <a:pt x="200" y="369"/>
                  <a:pt x="199" y="369"/>
                </a:cubicBezTo>
                <a:cubicBezTo>
                  <a:pt x="197" y="370"/>
                  <a:pt x="196" y="370"/>
                  <a:pt x="194" y="370"/>
                </a:cubicBezTo>
                <a:cubicBezTo>
                  <a:pt x="189" y="370"/>
                  <a:pt x="189" y="370"/>
                  <a:pt x="189" y="370"/>
                </a:cubicBezTo>
                <a:cubicBezTo>
                  <a:pt x="189" y="370"/>
                  <a:pt x="189" y="370"/>
                  <a:pt x="189" y="370"/>
                </a:cubicBezTo>
                <a:cubicBezTo>
                  <a:pt x="184" y="370"/>
                  <a:pt x="178" y="370"/>
                  <a:pt x="172" y="370"/>
                </a:cubicBezTo>
                <a:cubicBezTo>
                  <a:pt x="170" y="370"/>
                  <a:pt x="165" y="369"/>
                  <a:pt x="164" y="366"/>
                </a:cubicBezTo>
                <a:cubicBezTo>
                  <a:pt x="164" y="366"/>
                  <a:pt x="164" y="365"/>
                  <a:pt x="164" y="365"/>
                </a:cubicBezTo>
                <a:cubicBezTo>
                  <a:pt x="165" y="364"/>
                  <a:pt x="166" y="362"/>
                  <a:pt x="166" y="362"/>
                </a:cubicBezTo>
                <a:cubicBezTo>
                  <a:pt x="168" y="358"/>
                  <a:pt x="170" y="355"/>
                  <a:pt x="173" y="352"/>
                </a:cubicBezTo>
                <a:cubicBezTo>
                  <a:pt x="173" y="352"/>
                  <a:pt x="173" y="352"/>
                  <a:pt x="173" y="352"/>
                </a:cubicBezTo>
                <a:cubicBezTo>
                  <a:pt x="173" y="352"/>
                  <a:pt x="173" y="352"/>
                  <a:pt x="173" y="352"/>
                </a:cubicBezTo>
                <a:cubicBezTo>
                  <a:pt x="180" y="345"/>
                  <a:pt x="193" y="347"/>
                  <a:pt x="201" y="347"/>
                </a:cubicBezTo>
                <a:cubicBezTo>
                  <a:pt x="205" y="347"/>
                  <a:pt x="210" y="346"/>
                  <a:pt x="213" y="348"/>
                </a:cubicBezTo>
                <a:cubicBezTo>
                  <a:pt x="213" y="348"/>
                  <a:pt x="213" y="348"/>
                  <a:pt x="213" y="348"/>
                </a:cubicBezTo>
                <a:cubicBezTo>
                  <a:pt x="214" y="348"/>
                  <a:pt x="214" y="348"/>
                  <a:pt x="214" y="348"/>
                </a:cubicBezTo>
                <a:cubicBezTo>
                  <a:pt x="214" y="348"/>
                  <a:pt x="214" y="349"/>
                  <a:pt x="214" y="349"/>
                </a:cubicBezTo>
                <a:cubicBezTo>
                  <a:pt x="215" y="349"/>
                  <a:pt x="216" y="350"/>
                  <a:pt x="216" y="350"/>
                </a:cubicBezTo>
                <a:cubicBezTo>
                  <a:pt x="216" y="351"/>
                  <a:pt x="216" y="352"/>
                  <a:pt x="215" y="353"/>
                </a:cubicBezTo>
                <a:cubicBezTo>
                  <a:pt x="215" y="353"/>
                  <a:pt x="215" y="353"/>
                  <a:pt x="215" y="353"/>
                </a:cubicBezTo>
                <a:cubicBezTo>
                  <a:pt x="214" y="355"/>
                  <a:pt x="213" y="357"/>
                  <a:pt x="212" y="359"/>
                </a:cubicBezTo>
                <a:close/>
                <a:moveTo>
                  <a:pt x="266" y="369"/>
                </a:moveTo>
                <a:cubicBezTo>
                  <a:pt x="266" y="369"/>
                  <a:pt x="265" y="369"/>
                  <a:pt x="264" y="369"/>
                </a:cubicBezTo>
                <a:cubicBezTo>
                  <a:pt x="264" y="369"/>
                  <a:pt x="264" y="370"/>
                  <a:pt x="264" y="370"/>
                </a:cubicBezTo>
                <a:cubicBezTo>
                  <a:pt x="261" y="370"/>
                  <a:pt x="258" y="370"/>
                  <a:pt x="254" y="370"/>
                </a:cubicBezTo>
                <a:cubicBezTo>
                  <a:pt x="240" y="370"/>
                  <a:pt x="240" y="370"/>
                  <a:pt x="240" y="370"/>
                </a:cubicBezTo>
                <a:cubicBezTo>
                  <a:pt x="238" y="370"/>
                  <a:pt x="233" y="369"/>
                  <a:pt x="231" y="366"/>
                </a:cubicBezTo>
                <a:cubicBezTo>
                  <a:pt x="231" y="366"/>
                  <a:pt x="231" y="365"/>
                  <a:pt x="231" y="365"/>
                </a:cubicBezTo>
                <a:cubicBezTo>
                  <a:pt x="231" y="365"/>
                  <a:pt x="231" y="365"/>
                  <a:pt x="231" y="364"/>
                </a:cubicBezTo>
                <a:cubicBezTo>
                  <a:pt x="232" y="363"/>
                  <a:pt x="233" y="362"/>
                  <a:pt x="233" y="361"/>
                </a:cubicBezTo>
                <a:cubicBezTo>
                  <a:pt x="234" y="358"/>
                  <a:pt x="235" y="354"/>
                  <a:pt x="238" y="352"/>
                </a:cubicBezTo>
                <a:cubicBezTo>
                  <a:pt x="238" y="351"/>
                  <a:pt x="238" y="351"/>
                  <a:pt x="238" y="351"/>
                </a:cubicBezTo>
                <a:cubicBezTo>
                  <a:pt x="238" y="351"/>
                  <a:pt x="238" y="351"/>
                  <a:pt x="238" y="351"/>
                </a:cubicBezTo>
                <a:cubicBezTo>
                  <a:pt x="239" y="351"/>
                  <a:pt x="239" y="351"/>
                  <a:pt x="239" y="351"/>
                </a:cubicBezTo>
                <a:cubicBezTo>
                  <a:pt x="239" y="350"/>
                  <a:pt x="239" y="350"/>
                  <a:pt x="239" y="350"/>
                </a:cubicBezTo>
                <a:cubicBezTo>
                  <a:pt x="239" y="350"/>
                  <a:pt x="239" y="350"/>
                  <a:pt x="239" y="350"/>
                </a:cubicBezTo>
                <a:cubicBezTo>
                  <a:pt x="241" y="349"/>
                  <a:pt x="244" y="348"/>
                  <a:pt x="246" y="348"/>
                </a:cubicBezTo>
                <a:cubicBezTo>
                  <a:pt x="246" y="348"/>
                  <a:pt x="246" y="347"/>
                  <a:pt x="247" y="347"/>
                </a:cubicBezTo>
                <a:cubicBezTo>
                  <a:pt x="248" y="347"/>
                  <a:pt x="249" y="347"/>
                  <a:pt x="251" y="347"/>
                </a:cubicBezTo>
                <a:cubicBezTo>
                  <a:pt x="259" y="347"/>
                  <a:pt x="259" y="347"/>
                  <a:pt x="259" y="347"/>
                </a:cubicBezTo>
                <a:cubicBezTo>
                  <a:pt x="262" y="347"/>
                  <a:pt x="265" y="347"/>
                  <a:pt x="267" y="347"/>
                </a:cubicBezTo>
                <a:cubicBezTo>
                  <a:pt x="271" y="347"/>
                  <a:pt x="276" y="346"/>
                  <a:pt x="279" y="349"/>
                </a:cubicBezTo>
                <a:cubicBezTo>
                  <a:pt x="279" y="349"/>
                  <a:pt x="280" y="349"/>
                  <a:pt x="280" y="350"/>
                </a:cubicBezTo>
                <a:cubicBezTo>
                  <a:pt x="280" y="350"/>
                  <a:pt x="280" y="350"/>
                  <a:pt x="280" y="350"/>
                </a:cubicBezTo>
                <a:cubicBezTo>
                  <a:pt x="280" y="350"/>
                  <a:pt x="280" y="350"/>
                  <a:pt x="280" y="350"/>
                </a:cubicBezTo>
                <a:cubicBezTo>
                  <a:pt x="280" y="350"/>
                  <a:pt x="280" y="350"/>
                  <a:pt x="280" y="350"/>
                </a:cubicBezTo>
                <a:cubicBezTo>
                  <a:pt x="280" y="351"/>
                  <a:pt x="280" y="351"/>
                  <a:pt x="280" y="352"/>
                </a:cubicBezTo>
                <a:cubicBezTo>
                  <a:pt x="280" y="355"/>
                  <a:pt x="278" y="359"/>
                  <a:pt x="277" y="361"/>
                </a:cubicBezTo>
                <a:cubicBezTo>
                  <a:pt x="277" y="361"/>
                  <a:pt x="277" y="361"/>
                  <a:pt x="277" y="361"/>
                </a:cubicBezTo>
                <a:cubicBezTo>
                  <a:pt x="277" y="362"/>
                  <a:pt x="277" y="362"/>
                  <a:pt x="276" y="363"/>
                </a:cubicBezTo>
                <a:cubicBezTo>
                  <a:pt x="276" y="363"/>
                  <a:pt x="276" y="363"/>
                  <a:pt x="276" y="363"/>
                </a:cubicBezTo>
                <a:cubicBezTo>
                  <a:pt x="276" y="364"/>
                  <a:pt x="276" y="364"/>
                  <a:pt x="276" y="364"/>
                </a:cubicBezTo>
                <a:cubicBezTo>
                  <a:pt x="276" y="364"/>
                  <a:pt x="276" y="364"/>
                  <a:pt x="276" y="364"/>
                </a:cubicBezTo>
                <a:cubicBezTo>
                  <a:pt x="276" y="364"/>
                  <a:pt x="275" y="365"/>
                  <a:pt x="275" y="365"/>
                </a:cubicBezTo>
                <a:cubicBezTo>
                  <a:pt x="275" y="365"/>
                  <a:pt x="275" y="365"/>
                  <a:pt x="275" y="365"/>
                </a:cubicBezTo>
                <a:cubicBezTo>
                  <a:pt x="275" y="365"/>
                  <a:pt x="275" y="365"/>
                  <a:pt x="275" y="365"/>
                </a:cubicBezTo>
                <a:cubicBezTo>
                  <a:pt x="275" y="366"/>
                  <a:pt x="275" y="366"/>
                  <a:pt x="275" y="366"/>
                </a:cubicBezTo>
                <a:cubicBezTo>
                  <a:pt x="274" y="366"/>
                  <a:pt x="274" y="367"/>
                  <a:pt x="273" y="367"/>
                </a:cubicBezTo>
                <a:cubicBezTo>
                  <a:pt x="273" y="367"/>
                  <a:pt x="272" y="367"/>
                  <a:pt x="272" y="368"/>
                </a:cubicBezTo>
                <a:cubicBezTo>
                  <a:pt x="271" y="368"/>
                  <a:pt x="271" y="368"/>
                  <a:pt x="271" y="368"/>
                </a:cubicBezTo>
                <a:cubicBezTo>
                  <a:pt x="271" y="368"/>
                  <a:pt x="271" y="368"/>
                  <a:pt x="271" y="368"/>
                </a:cubicBezTo>
                <a:cubicBezTo>
                  <a:pt x="269" y="369"/>
                  <a:pt x="268" y="369"/>
                  <a:pt x="266" y="369"/>
                </a:cubicBezTo>
                <a:close/>
                <a:moveTo>
                  <a:pt x="172" y="430"/>
                </a:moveTo>
                <a:cubicBezTo>
                  <a:pt x="172" y="430"/>
                  <a:pt x="172" y="430"/>
                  <a:pt x="172" y="430"/>
                </a:cubicBezTo>
                <a:cubicBezTo>
                  <a:pt x="172" y="433"/>
                  <a:pt x="169" y="437"/>
                  <a:pt x="167" y="439"/>
                </a:cubicBezTo>
                <a:cubicBezTo>
                  <a:pt x="167" y="439"/>
                  <a:pt x="167" y="439"/>
                  <a:pt x="167" y="439"/>
                </a:cubicBezTo>
                <a:cubicBezTo>
                  <a:pt x="165" y="443"/>
                  <a:pt x="164" y="447"/>
                  <a:pt x="161" y="450"/>
                </a:cubicBezTo>
                <a:cubicBezTo>
                  <a:pt x="161" y="450"/>
                  <a:pt x="161" y="450"/>
                  <a:pt x="161" y="451"/>
                </a:cubicBezTo>
                <a:cubicBezTo>
                  <a:pt x="160" y="451"/>
                  <a:pt x="160" y="451"/>
                  <a:pt x="160" y="451"/>
                </a:cubicBezTo>
                <a:cubicBezTo>
                  <a:pt x="160" y="451"/>
                  <a:pt x="160" y="451"/>
                  <a:pt x="160" y="452"/>
                </a:cubicBezTo>
                <a:cubicBezTo>
                  <a:pt x="159" y="452"/>
                  <a:pt x="159" y="452"/>
                  <a:pt x="159" y="452"/>
                </a:cubicBezTo>
                <a:cubicBezTo>
                  <a:pt x="159" y="452"/>
                  <a:pt x="159" y="452"/>
                  <a:pt x="159" y="452"/>
                </a:cubicBezTo>
                <a:cubicBezTo>
                  <a:pt x="156" y="455"/>
                  <a:pt x="153" y="456"/>
                  <a:pt x="150" y="457"/>
                </a:cubicBezTo>
                <a:cubicBezTo>
                  <a:pt x="149" y="457"/>
                  <a:pt x="149" y="457"/>
                  <a:pt x="149" y="458"/>
                </a:cubicBezTo>
                <a:cubicBezTo>
                  <a:pt x="146" y="458"/>
                  <a:pt x="144" y="458"/>
                  <a:pt x="142" y="458"/>
                </a:cubicBezTo>
                <a:cubicBezTo>
                  <a:pt x="141" y="458"/>
                  <a:pt x="141" y="458"/>
                  <a:pt x="141" y="458"/>
                </a:cubicBezTo>
                <a:cubicBezTo>
                  <a:pt x="141" y="458"/>
                  <a:pt x="141" y="458"/>
                  <a:pt x="141" y="458"/>
                </a:cubicBezTo>
                <a:cubicBezTo>
                  <a:pt x="132" y="458"/>
                  <a:pt x="124" y="458"/>
                  <a:pt x="115" y="458"/>
                </a:cubicBezTo>
                <a:cubicBezTo>
                  <a:pt x="114" y="458"/>
                  <a:pt x="114" y="458"/>
                  <a:pt x="113" y="458"/>
                </a:cubicBezTo>
                <a:cubicBezTo>
                  <a:pt x="112" y="458"/>
                  <a:pt x="111" y="458"/>
                  <a:pt x="110" y="458"/>
                </a:cubicBezTo>
                <a:cubicBezTo>
                  <a:pt x="109" y="457"/>
                  <a:pt x="107" y="456"/>
                  <a:pt x="107" y="456"/>
                </a:cubicBezTo>
                <a:cubicBezTo>
                  <a:pt x="106" y="455"/>
                  <a:pt x="106" y="453"/>
                  <a:pt x="106" y="452"/>
                </a:cubicBezTo>
                <a:cubicBezTo>
                  <a:pt x="106" y="451"/>
                  <a:pt x="106" y="451"/>
                  <a:pt x="107" y="450"/>
                </a:cubicBezTo>
                <a:cubicBezTo>
                  <a:pt x="107" y="449"/>
                  <a:pt x="107" y="449"/>
                  <a:pt x="107" y="449"/>
                </a:cubicBezTo>
                <a:cubicBezTo>
                  <a:pt x="107" y="449"/>
                  <a:pt x="107" y="449"/>
                  <a:pt x="107" y="449"/>
                </a:cubicBezTo>
                <a:cubicBezTo>
                  <a:pt x="107" y="448"/>
                  <a:pt x="107" y="448"/>
                  <a:pt x="107" y="448"/>
                </a:cubicBezTo>
                <a:cubicBezTo>
                  <a:pt x="107" y="448"/>
                  <a:pt x="107" y="448"/>
                  <a:pt x="107" y="448"/>
                </a:cubicBezTo>
                <a:cubicBezTo>
                  <a:pt x="109" y="445"/>
                  <a:pt x="112" y="442"/>
                  <a:pt x="114" y="439"/>
                </a:cubicBezTo>
                <a:cubicBezTo>
                  <a:pt x="116" y="436"/>
                  <a:pt x="117" y="433"/>
                  <a:pt x="119" y="431"/>
                </a:cubicBezTo>
                <a:cubicBezTo>
                  <a:pt x="120" y="431"/>
                  <a:pt x="120" y="430"/>
                  <a:pt x="120" y="430"/>
                </a:cubicBezTo>
                <a:cubicBezTo>
                  <a:pt x="120" y="430"/>
                  <a:pt x="120" y="430"/>
                  <a:pt x="120" y="430"/>
                </a:cubicBezTo>
                <a:cubicBezTo>
                  <a:pt x="121" y="430"/>
                  <a:pt x="121" y="429"/>
                  <a:pt x="122" y="429"/>
                </a:cubicBezTo>
                <a:cubicBezTo>
                  <a:pt x="122" y="429"/>
                  <a:pt x="122" y="429"/>
                  <a:pt x="122" y="429"/>
                </a:cubicBezTo>
                <a:cubicBezTo>
                  <a:pt x="122" y="429"/>
                  <a:pt x="122" y="429"/>
                  <a:pt x="122" y="429"/>
                </a:cubicBezTo>
                <a:cubicBezTo>
                  <a:pt x="125" y="426"/>
                  <a:pt x="128" y="425"/>
                  <a:pt x="132" y="424"/>
                </a:cubicBezTo>
                <a:cubicBezTo>
                  <a:pt x="132" y="424"/>
                  <a:pt x="132" y="424"/>
                  <a:pt x="132" y="424"/>
                </a:cubicBezTo>
                <a:cubicBezTo>
                  <a:pt x="132" y="424"/>
                  <a:pt x="132" y="424"/>
                  <a:pt x="132" y="424"/>
                </a:cubicBezTo>
                <a:cubicBezTo>
                  <a:pt x="133" y="424"/>
                  <a:pt x="133" y="424"/>
                  <a:pt x="134" y="424"/>
                </a:cubicBezTo>
                <a:cubicBezTo>
                  <a:pt x="135" y="424"/>
                  <a:pt x="135" y="424"/>
                  <a:pt x="135" y="424"/>
                </a:cubicBezTo>
                <a:cubicBezTo>
                  <a:pt x="136" y="424"/>
                  <a:pt x="136" y="424"/>
                  <a:pt x="137" y="424"/>
                </a:cubicBezTo>
                <a:cubicBezTo>
                  <a:pt x="137" y="423"/>
                  <a:pt x="137" y="423"/>
                  <a:pt x="138" y="423"/>
                </a:cubicBezTo>
                <a:cubicBezTo>
                  <a:pt x="138" y="423"/>
                  <a:pt x="138" y="423"/>
                  <a:pt x="138" y="423"/>
                </a:cubicBezTo>
                <a:cubicBezTo>
                  <a:pt x="138" y="423"/>
                  <a:pt x="138" y="423"/>
                  <a:pt x="138" y="423"/>
                </a:cubicBezTo>
                <a:cubicBezTo>
                  <a:pt x="146" y="423"/>
                  <a:pt x="153" y="423"/>
                  <a:pt x="161" y="423"/>
                </a:cubicBezTo>
                <a:cubicBezTo>
                  <a:pt x="161" y="423"/>
                  <a:pt x="161" y="423"/>
                  <a:pt x="161" y="423"/>
                </a:cubicBezTo>
                <a:cubicBezTo>
                  <a:pt x="163" y="423"/>
                  <a:pt x="163" y="423"/>
                  <a:pt x="163" y="423"/>
                </a:cubicBezTo>
                <a:cubicBezTo>
                  <a:pt x="165" y="423"/>
                  <a:pt x="166" y="424"/>
                  <a:pt x="167" y="424"/>
                </a:cubicBezTo>
                <a:cubicBezTo>
                  <a:pt x="168" y="424"/>
                  <a:pt x="168" y="424"/>
                  <a:pt x="169" y="425"/>
                </a:cubicBezTo>
                <a:cubicBezTo>
                  <a:pt x="169" y="425"/>
                  <a:pt x="169" y="425"/>
                  <a:pt x="169" y="425"/>
                </a:cubicBezTo>
                <a:cubicBezTo>
                  <a:pt x="169" y="425"/>
                  <a:pt x="169" y="425"/>
                  <a:pt x="170" y="425"/>
                </a:cubicBezTo>
                <a:cubicBezTo>
                  <a:pt x="172" y="426"/>
                  <a:pt x="173" y="428"/>
                  <a:pt x="172" y="430"/>
                </a:cubicBezTo>
                <a:close/>
                <a:moveTo>
                  <a:pt x="188" y="402"/>
                </a:moveTo>
                <a:cubicBezTo>
                  <a:pt x="188" y="402"/>
                  <a:pt x="188" y="402"/>
                  <a:pt x="188" y="402"/>
                </a:cubicBezTo>
                <a:cubicBezTo>
                  <a:pt x="188" y="402"/>
                  <a:pt x="188" y="402"/>
                  <a:pt x="188" y="402"/>
                </a:cubicBezTo>
                <a:cubicBezTo>
                  <a:pt x="188" y="403"/>
                  <a:pt x="187" y="403"/>
                  <a:pt x="187" y="404"/>
                </a:cubicBezTo>
                <a:cubicBezTo>
                  <a:pt x="187" y="404"/>
                  <a:pt x="187" y="404"/>
                  <a:pt x="187" y="404"/>
                </a:cubicBezTo>
                <a:cubicBezTo>
                  <a:pt x="185" y="406"/>
                  <a:pt x="182" y="407"/>
                  <a:pt x="179" y="408"/>
                </a:cubicBezTo>
                <a:cubicBezTo>
                  <a:pt x="179" y="408"/>
                  <a:pt x="179" y="408"/>
                  <a:pt x="179" y="408"/>
                </a:cubicBezTo>
                <a:cubicBezTo>
                  <a:pt x="179" y="409"/>
                  <a:pt x="178" y="409"/>
                  <a:pt x="178" y="409"/>
                </a:cubicBezTo>
                <a:cubicBezTo>
                  <a:pt x="177" y="409"/>
                  <a:pt x="177" y="409"/>
                  <a:pt x="177" y="409"/>
                </a:cubicBezTo>
                <a:cubicBezTo>
                  <a:pt x="177" y="409"/>
                  <a:pt x="177" y="409"/>
                  <a:pt x="176" y="409"/>
                </a:cubicBezTo>
                <a:cubicBezTo>
                  <a:pt x="174" y="409"/>
                  <a:pt x="172" y="410"/>
                  <a:pt x="171" y="410"/>
                </a:cubicBezTo>
                <a:cubicBezTo>
                  <a:pt x="170" y="410"/>
                  <a:pt x="170" y="410"/>
                  <a:pt x="170" y="410"/>
                </a:cubicBezTo>
                <a:cubicBezTo>
                  <a:pt x="167" y="410"/>
                  <a:pt x="164" y="410"/>
                  <a:pt x="161" y="410"/>
                </a:cubicBezTo>
                <a:cubicBezTo>
                  <a:pt x="156" y="410"/>
                  <a:pt x="151" y="410"/>
                  <a:pt x="146" y="410"/>
                </a:cubicBezTo>
                <a:cubicBezTo>
                  <a:pt x="146" y="410"/>
                  <a:pt x="145" y="410"/>
                  <a:pt x="144" y="410"/>
                </a:cubicBezTo>
                <a:cubicBezTo>
                  <a:pt x="144" y="410"/>
                  <a:pt x="144" y="410"/>
                  <a:pt x="144" y="410"/>
                </a:cubicBezTo>
                <a:cubicBezTo>
                  <a:pt x="143" y="409"/>
                  <a:pt x="143" y="409"/>
                  <a:pt x="142" y="409"/>
                </a:cubicBezTo>
                <a:cubicBezTo>
                  <a:pt x="142" y="409"/>
                  <a:pt x="142" y="409"/>
                  <a:pt x="142" y="409"/>
                </a:cubicBezTo>
                <a:cubicBezTo>
                  <a:pt x="142" y="409"/>
                  <a:pt x="142" y="409"/>
                  <a:pt x="142" y="409"/>
                </a:cubicBezTo>
                <a:cubicBezTo>
                  <a:pt x="140" y="409"/>
                  <a:pt x="138" y="407"/>
                  <a:pt x="138" y="405"/>
                </a:cubicBezTo>
                <a:cubicBezTo>
                  <a:pt x="138" y="405"/>
                  <a:pt x="138" y="404"/>
                  <a:pt x="138" y="404"/>
                </a:cubicBezTo>
                <a:cubicBezTo>
                  <a:pt x="138" y="404"/>
                  <a:pt x="138" y="404"/>
                  <a:pt x="138" y="403"/>
                </a:cubicBezTo>
                <a:cubicBezTo>
                  <a:pt x="138" y="403"/>
                  <a:pt x="138" y="403"/>
                  <a:pt x="139" y="402"/>
                </a:cubicBezTo>
                <a:cubicBezTo>
                  <a:pt x="139" y="402"/>
                  <a:pt x="139" y="402"/>
                  <a:pt x="139" y="402"/>
                </a:cubicBezTo>
                <a:cubicBezTo>
                  <a:pt x="139" y="402"/>
                  <a:pt x="139" y="402"/>
                  <a:pt x="139" y="402"/>
                </a:cubicBezTo>
                <a:cubicBezTo>
                  <a:pt x="139" y="402"/>
                  <a:pt x="139" y="401"/>
                  <a:pt x="140" y="401"/>
                </a:cubicBezTo>
                <a:cubicBezTo>
                  <a:pt x="142" y="397"/>
                  <a:pt x="144" y="394"/>
                  <a:pt x="147" y="390"/>
                </a:cubicBezTo>
                <a:cubicBezTo>
                  <a:pt x="147" y="390"/>
                  <a:pt x="147" y="390"/>
                  <a:pt x="147" y="390"/>
                </a:cubicBezTo>
                <a:cubicBezTo>
                  <a:pt x="148" y="389"/>
                  <a:pt x="148" y="389"/>
                  <a:pt x="148" y="389"/>
                </a:cubicBezTo>
                <a:cubicBezTo>
                  <a:pt x="149" y="388"/>
                  <a:pt x="149" y="387"/>
                  <a:pt x="151" y="386"/>
                </a:cubicBezTo>
                <a:cubicBezTo>
                  <a:pt x="151" y="385"/>
                  <a:pt x="152" y="385"/>
                  <a:pt x="153" y="385"/>
                </a:cubicBezTo>
                <a:cubicBezTo>
                  <a:pt x="153" y="384"/>
                  <a:pt x="154" y="384"/>
                  <a:pt x="154" y="384"/>
                </a:cubicBezTo>
                <a:cubicBezTo>
                  <a:pt x="154" y="384"/>
                  <a:pt x="154" y="384"/>
                  <a:pt x="155" y="384"/>
                </a:cubicBezTo>
                <a:cubicBezTo>
                  <a:pt x="155" y="384"/>
                  <a:pt x="155" y="384"/>
                  <a:pt x="155" y="384"/>
                </a:cubicBezTo>
                <a:cubicBezTo>
                  <a:pt x="155" y="384"/>
                  <a:pt x="155" y="384"/>
                  <a:pt x="156" y="383"/>
                </a:cubicBezTo>
                <a:cubicBezTo>
                  <a:pt x="157" y="383"/>
                  <a:pt x="158" y="383"/>
                  <a:pt x="160" y="382"/>
                </a:cubicBezTo>
                <a:cubicBezTo>
                  <a:pt x="161" y="382"/>
                  <a:pt x="163" y="382"/>
                  <a:pt x="165" y="382"/>
                </a:cubicBezTo>
                <a:cubicBezTo>
                  <a:pt x="169" y="382"/>
                  <a:pt x="169" y="382"/>
                  <a:pt x="169" y="382"/>
                </a:cubicBezTo>
                <a:cubicBezTo>
                  <a:pt x="170" y="382"/>
                  <a:pt x="171" y="382"/>
                  <a:pt x="172" y="382"/>
                </a:cubicBezTo>
                <a:cubicBezTo>
                  <a:pt x="177" y="382"/>
                  <a:pt x="181" y="382"/>
                  <a:pt x="185" y="382"/>
                </a:cubicBezTo>
                <a:cubicBezTo>
                  <a:pt x="185" y="382"/>
                  <a:pt x="185" y="382"/>
                  <a:pt x="185" y="382"/>
                </a:cubicBezTo>
                <a:cubicBezTo>
                  <a:pt x="187" y="382"/>
                  <a:pt x="187" y="382"/>
                  <a:pt x="187" y="382"/>
                </a:cubicBezTo>
                <a:cubicBezTo>
                  <a:pt x="189" y="382"/>
                  <a:pt x="190" y="382"/>
                  <a:pt x="191" y="382"/>
                </a:cubicBezTo>
                <a:cubicBezTo>
                  <a:pt x="193" y="383"/>
                  <a:pt x="193" y="383"/>
                  <a:pt x="194" y="383"/>
                </a:cubicBezTo>
                <a:cubicBezTo>
                  <a:pt x="196" y="384"/>
                  <a:pt x="197" y="386"/>
                  <a:pt x="196" y="389"/>
                </a:cubicBezTo>
                <a:cubicBezTo>
                  <a:pt x="194" y="392"/>
                  <a:pt x="192" y="395"/>
                  <a:pt x="190" y="398"/>
                </a:cubicBezTo>
                <a:cubicBezTo>
                  <a:pt x="188" y="402"/>
                  <a:pt x="188" y="402"/>
                  <a:pt x="188" y="402"/>
                </a:cubicBezTo>
                <a:cubicBezTo>
                  <a:pt x="188" y="402"/>
                  <a:pt x="188" y="402"/>
                  <a:pt x="188" y="402"/>
                </a:cubicBezTo>
                <a:close/>
                <a:moveTo>
                  <a:pt x="411" y="448"/>
                </a:moveTo>
                <a:cubicBezTo>
                  <a:pt x="411" y="449"/>
                  <a:pt x="411" y="449"/>
                  <a:pt x="411" y="450"/>
                </a:cubicBezTo>
                <a:cubicBezTo>
                  <a:pt x="411" y="450"/>
                  <a:pt x="411" y="450"/>
                  <a:pt x="411" y="450"/>
                </a:cubicBezTo>
                <a:cubicBezTo>
                  <a:pt x="411" y="451"/>
                  <a:pt x="411" y="451"/>
                  <a:pt x="410" y="451"/>
                </a:cubicBezTo>
                <a:cubicBezTo>
                  <a:pt x="410" y="451"/>
                  <a:pt x="410" y="451"/>
                  <a:pt x="410" y="452"/>
                </a:cubicBezTo>
                <a:cubicBezTo>
                  <a:pt x="410" y="452"/>
                  <a:pt x="410" y="452"/>
                  <a:pt x="410" y="452"/>
                </a:cubicBezTo>
                <a:cubicBezTo>
                  <a:pt x="410" y="452"/>
                  <a:pt x="409" y="453"/>
                  <a:pt x="409" y="453"/>
                </a:cubicBezTo>
                <a:cubicBezTo>
                  <a:pt x="409" y="453"/>
                  <a:pt x="409" y="453"/>
                  <a:pt x="409" y="453"/>
                </a:cubicBezTo>
                <a:cubicBezTo>
                  <a:pt x="408" y="454"/>
                  <a:pt x="408" y="454"/>
                  <a:pt x="407" y="455"/>
                </a:cubicBezTo>
                <a:cubicBezTo>
                  <a:pt x="407" y="455"/>
                  <a:pt x="407" y="455"/>
                  <a:pt x="407" y="455"/>
                </a:cubicBezTo>
                <a:cubicBezTo>
                  <a:pt x="407" y="455"/>
                  <a:pt x="407" y="455"/>
                  <a:pt x="407" y="455"/>
                </a:cubicBezTo>
                <a:cubicBezTo>
                  <a:pt x="406" y="455"/>
                  <a:pt x="406" y="456"/>
                  <a:pt x="405" y="456"/>
                </a:cubicBezTo>
                <a:cubicBezTo>
                  <a:pt x="405" y="456"/>
                  <a:pt x="405" y="456"/>
                  <a:pt x="405" y="456"/>
                </a:cubicBezTo>
                <a:cubicBezTo>
                  <a:pt x="404" y="456"/>
                  <a:pt x="404" y="456"/>
                  <a:pt x="404" y="456"/>
                </a:cubicBezTo>
                <a:cubicBezTo>
                  <a:pt x="403" y="456"/>
                  <a:pt x="403" y="457"/>
                  <a:pt x="403" y="457"/>
                </a:cubicBezTo>
                <a:cubicBezTo>
                  <a:pt x="403" y="457"/>
                  <a:pt x="403" y="457"/>
                  <a:pt x="402" y="457"/>
                </a:cubicBezTo>
                <a:cubicBezTo>
                  <a:pt x="402" y="457"/>
                  <a:pt x="402" y="457"/>
                  <a:pt x="402" y="457"/>
                </a:cubicBezTo>
                <a:cubicBezTo>
                  <a:pt x="402" y="457"/>
                  <a:pt x="401" y="457"/>
                  <a:pt x="400" y="457"/>
                </a:cubicBezTo>
                <a:cubicBezTo>
                  <a:pt x="400" y="457"/>
                  <a:pt x="399" y="457"/>
                  <a:pt x="399" y="457"/>
                </a:cubicBezTo>
                <a:cubicBezTo>
                  <a:pt x="398" y="458"/>
                  <a:pt x="398" y="458"/>
                  <a:pt x="397" y="458"/>
                </a:cubicBezTo>
                <a:cubicBezTo>
                  <a:pt x="397" y="458"/>
                  <a:pt x="397" y="458"/>
                  <a:pt x="397" y="458"/>
                </a:cubicBezTo>
                <a:cubicBezTo>
                  <a:pt x="396" y="458"/>
                  <a:pt x="396" y="458"/>
                  <a:pt x="396" y="458"/>
                </a:cubicBezTo>
                <a:cubicBezTo>
                  <a:pt x="396" y="458"/>
                  <a:pt x="396" y="458"/>
                  <a:pt x="396" y="458"/>
                </a:cubicBezTo>
                <a:cubicBezTo>
                  <a:pt x="393" y="458"/>
                  <a:pt x="390" y="458"/>
                  <a:pt x="387" y="458"/>
                </a:cubicBezTo>
                <a:cubicBezTo>
                  <a:pt x="373" y="458"/>
                  <a:pt x="212" y="458"/>
                  <a:pt x="200" y="458"/>
                </a:cubicBezTo>
                <a:cubicBezTo>
                  <a:pt x="199" y="458"/>
                  <a:pt x="198" y="458"/>
                  <a:pt x="198" y="458"/>
                </a:cubicBezTo>
                <a:cubicBezTo>
                  <a:pt x="197" y="458"/>
                  <a:pt x="196" y="458"/>
                  <a:pt x="195" y="457"/>
                </a:cubicBezTo>
                <a:cubicBezTo>
                  <a:pt x="193" y="457"/>
                  <a:pt x="192" y="456"/>
                  <a:pt x="191" y="455"/>
                </a:cubicBezTo>
                <a:cubicBezTo>
                  <a:pt x="190" y="454"/>
                  <a:pt x="190" y="453"/>
                  <a:pt x="189" y="452"/>
                </a:cubicBezTo>
                <a:cubicBezTo>
                  <a:pt x="189" y="451"/>
                  <a:pt x="189" y="450"/>
                  <a:pt x="190" y="449"/>
                </a:cubicBezTo>
                <a:cubicBezTo>
                  <a:pt x="191" y="448"/>
                  <a:pt x="191" y="448"/>
                  <a:pt x="191" y="448"/>
                </a:cubicBezTo>
                <a:cubicBezTo>
                  <a:pt x="191" y="448"/>
                  <a:pt x="191" y="448"/>
                  <a:pt x="191" y="448"/>
                </a:cubicBezTo>
                <a:cubicBezTo>
                  <a:pt x="192" y="444"/>
                  <a:pt x="194" y="440"/>
                  <a:pt x="196" y="437"/>
                </a:cubicBezTo>
                <a:cubicBezTo>
                  <a:pt x="196" y="436"/>
                  <a:pt x="197" y="435"/>
                  <a:pt x="197" y="435"/>
                </a:cubicBezTo>
                <a:cubicBezTo>
                  <a:pt x="198" y="432"/>
                  <a:pt x="198" y="432"/>
                  <a:pt x="198" y="432"/>
                </a:cubicBezTo>
                <a:cubicBezTo>
                  <a:pt x="199" y="431"/>
                  <a:pt x="200" y="430"/>
                  <a:pt x="201" y="428"/>
                </a:cubicBezTo>
                <a:cubicBezTo>
                  <a:pt x="201" y="428"/>
                  <a:pt x="202" y="428"/>
                  <a:pt x="202" y="428"/>
                </a:cubicBezTo>
                <a:cubicBezTo>
                  <a:pt x="202" y="428"/>
                  <a:pt x="202" y="428"/>
                  <a:pt x="203" y="428"/>
                </a:cubicBezTo>
                <a:cubicBezTo>
                  <a:pt x="203" y="427"/>
                  <a:pt x="203" y="427"/>
                  <a:pt x="203" y="427"/>
                </a:cubicBezTo>
                <a:cubicBezTo>
                  <a:pt x="203" y="427"/>
                  <a:pt x="203" y="427"/>
                  <a:pt x="203" y="427"/>
                </a:cubicBezTo>
                <a:cubicBezTo>
                  <a:pt x="204" y="427"/>
                  <a:pt x="204" y="427"/>
                  <a:pt x="204" y="427"/>
                </a:cubicBezTo>
                <a:cubicBezTo>
                  <a:pt x="204" y="426"/>
                  <a:pt x="205" y="426"/>
                  <a:pt x="205" y="426"/>
                </a:cubicBezTo>
                <a:cubicBezTo>
                  <a:pt x="205" y="426"/>
                  <a:pt x="206" y="426"/>
                  <a:pt x="206" y="425"/>
                </a:cubicBezTo>
                <a:cubicBezTo>
                  <a:pt x="206" y="425"/>
                  <a:pt x="207" y="425"/>
                  <a:pt x="207" y="425"/>
                </a:cubicBezTo>
                <a:cubicBezTo>
                  <a:pt x="208" y="425"/>
                  <a:pt x="208" y="425"/>
                  <a:pt x="209" y="424"/>
                </a:cubicBezTo>
                <a:cubicBezTo>
                  <a:pt x="209" y="424"/>
                  <a:pt x="210" y="424"/>
                  <a:pt x="210" y="424"/>
                </a:cubicBezTo>
                <a:cubicBezTo>
                  <a:pt x="210" y="424"/>
                  <a:pt x="210" y="424"/>
                  <a:pt x="210" y="424"/>
                </a:cubicBezTo>
                <a:cubicBezTo>
                  <a:pt x="212" y="423"/>
                  <a:pt x="214" y="423"/>
                  <a:pt x="216" y="423"/>
                </a:cubicBezTo>
                <a:cubicBezTo>
                  <a:pt x="216" y="423"/>
                  <a:pt x="385" y="423"/>
                  <a:pt x="392" y="423"/>
                </a:cubicBezTo>
                <a:cubicBezTo>
                  <a:pt x="393" y="423"/>
                  <a:pt x="395" y="423"/>
                  <a:pt x="397" y="423"/>
                </a:cubicBezTo>
                <a:cubicBezTo>
                  <a:pt x="398" y="423"/>
                  <a:pt x="399" y="423"/>
                  <a:pt x="400" y="423"/>
                </a:cubicBezTo>
                <a:cubicBezTo>
                  <a:pt x="400" y="423"/>
                  <a:pt x="400" y="423"/>
                  <a:pt x="400" y="423"/>
                </a:cubicBezTo>
                <a:cubicBezTo>
                  <a:pt x="401" y="423"/>
                  <a:pt x="402" y="423"/>
                  <a:pt x="402" y="423"/>
                </a:cubicBezTo>
                <a:cubicBezTo>
                  <a:pt x="403" y="423"/>
                  <a:pt x="403" y="423"/>
                  <a:pt x="403" y="423"/>
                </a:cubicBezTo>
                <a:cubicBezTo>
                  <a:pt x="403" y="423"/>
                  <a:pt x="403" y="423"/>
                  <a:pt x="403" y="423"/>
                </a:cubicBezTo>
                <a:cubicBezTo>
                  <a:pt x="404" y="424"/>
                  <a:pt x="404" y="424"/>
                  <a:pt x="405" y="424"/>
                </a:cubicBezTo>
                <a:cubicBezTo>
                  <a:pt x="405" y="424"/>
                  <a:pt x="405" y="424"/>
                  <a:pt x="405" y="424"/>
                </a:cubicBezTo>
                <a:cubicBezTo>
                  <a:pt x="406" y="425"/>
                  <a:pt x="406" y="425"/>
                  <a:pt x="407" y="425"/>
                </a:cubicBezTo>
                <a:cubicBezTo>
                  <a:pt x="407" y="425"/>
                  <a:pt x="407" y="425"/>
                  <a:pt x="407" y="425"/>
                </a:cubicBezTo>
                <a:cubicBezTo>
                  <a:pt x="407" y="425"/>
                  <a:pt x="407" y="425"/>
                  <a:pt x="407" y="425"/>
                </a:cubicBezTo>
                <a:cubicBezTo>
                  <a:pt x="408" y="426"/>
                  <a:pt x="408" y="426"/>
                  <a:pt x="408" y="426"/>
                </a:cubicBezTo>
                <a:cubicBezTo>
                  <a:pt x="409" y="427"/>
                  <a:pt x="409" y="427"/>
                  <a:pt x="410" y="428"/>
                </a:cubicBezTo>
                <a:cubicBezTo>
                  <a:pt x="411" y="429"/>
                  <a:pt x="411" y="430"/>
                  <a:pt x="411" y="431"/>
                </a:cubicBezTo>
                <a:cubicBezTo>
                  <a:pt x="411" y="432"/>
                  <a:pt x="411" y="432"/>
                  <a:pt x="411" y="432"/>
                </a:cubicBezTo>
                <a:cubicBezTo>
                  <a:pt x="411" y="432"/>
                  <a:pt x="411" y="432"/>
                  <a:pt x="411" y="432"/>
                </a:cubicBezTo>
                <a:cubicBezTo>
                  <a:pt x="411" y="436"/>
                  <a:pt x="411" y="441"/>
                  <a:pt x="411" y="445"/>
                </a:cubicBezTo>
                <a:cubicBezTo>
                  <a:pt x="411" y="446"/>
                  <a:pt x="411" y="447"/>
                  <a:pt x="411" y="448"/>
                </a:cubicBezTo>
                <a:close/>
                <a:moveTo>
                  <a:pt x="434" y="366"/>
                </a:moveTo>
                <a:cubicBezTo>
                  <a:pt x="434" y="366"/>
                  <a:pt x="434" y="366"/>
                  <a:pt x="434" y="366"/>
                </a:cubicBezTo>
                <a:cubicBezTo>
                  <a:pt x="434" y="366"/>
                  <a:pt x="434" y="366"/>
                  <a:pt x="434" y="365"/>
                </a:cubicBezTo>
                <a:cubicBezTo>
                  <a:pt x="433" y="365"/>
                  <a:pt x="433" y="364"/>
                  <a:pt x="432" y="363"/>
                </a:cubicBezTo>
                <a:cubicBezTo>
                  <a:pt x="432" y="362"/>
                  <a:pt x="432" y="362"/>
                  <a:pt x="432" y="362"/>
                </a:cubicBezTo>
                <a:cubicBezTo>
                  <a:pt x="432" y="362"/>
                  <a:pt x="432" y="361"/>
                  <a:pt x="432" y="360"/>
                </a:cubicBezTo>
                <a:cubicBezTo>
                  <a:pt x="432" y="360"/>
                  <a:pt x="432" y="360"/>
                  <a:pt x="432" y="360"/>
                </a:cubicBezTo>
                <a:cubicBezTo>
                  <a:pt x="432" y="358"/>
                  <a:pt x="432" y="355"/>
                  <a:pt x="432" y="353"/>
                </a:cubicBezTo>
                <a:cubicBezTo>
                  <a:pt x="432" y="352"/>
                  <a:pt x="432" y="352"/>
                  <a:pt x="432" y="352"/>
                </a:cubicBezTo>
                <a:cubicBezTo>
                  <a:pt x="432" y="351"/>
                  <a:pt x="432" y="350"/>
                  <a:pt x="432" y="350"/>
                </a:cubicBezTo>
                <a:cubicBezTo>
                  <a:pt x="433" y="349"/>
                  <a:pt x="434" y="349"/>
                  <a:pt x="435" y="348"/>
                </a:cubicBezTo>
                <a:cubicBezTo>
                  <a:pt x="436" y="348"/>
                  <a:pt x="437" y="347"/>
                  <a:pt x="438" y="347"/>
                </a:cubicBezTo>
                <a:cubicBezTo>
                  <a:pt x="438" y="347"/>
                  <a:pt x="438" y="347"/>
                  <a:pt x="438" y="347"/>
                </a:cubicBezTo>
                <a:cubicBezTo>
                  <a:pt x="438" y="347"/>
                  <a:pt x="438" y="347"/>
                  <a:pt x="438" y="347"/>
                </a:cubicBezTo>
                <a:cubicBezTo>
                  <a:pt x="439" y="347"/>
                  <a:pt x="439" y="347"/>
                  <a:pt x="440" y="347"/>
                </a:cubicBezTo>
                <a:cubicBezTo>
                  <a:pt x="440" y="347"/>
                  <a:pt x="440" y="347"/>
                  <a:pt x="441" y="347"/>
                </a:cubicBezTo>
                <a:cubicBezTo>
                  <a:pt x="443" y="346"/>
                  <a:pt x="445" y="346"/>
                  <a:pt x="447" y="346"/>
                </a:cubicBezTo>
                <a:cubicBezTo>
                  <a:pt x="463" y="346"/>
                  <a:pt x="463" y="346"/>
                  <a:pt x="463" y="346"/>
                </a:cubicBezTo>
                <a:cubicBezTo>
                  <a:pt x="464" y="346"/>
                  <a:pt x="465" y="346"/>
                  <a:pt x="465" y="347"/>
                </a:cubicBezTo>
                <a:cubicBezTo>
                  <a:pt x="469" y="347"/>
                  <a:pt x="474" y="348"/>
                  <a:pt x="475" y="352"/>
                </a:cubicBezTo>
                <a:cubicBezTo>
                  <a:pt x="476" y="355"/>
                  <a:pt x="476" y="359"/>
                  <a:pt x="477" y="362"/>
                </a:cubicBezTo>
                <a:cubicBezTo>
                  <a:pt x="477" y="363"/>
                  <a:pt x="477" y="363"/>
                  <a:pt x="477" y="363"/>
                </a:cubicBezTo>
                <a:cubicBezTo>
                  <a:pt x="477" y="364"/>
                  <a:pt x="477" y="364"/>
                  <a:pt x="477" y="365"/>
                </a:cubicBezTo>
                <a:cubicBezTo>
                  <a:pt x="477" y="365"/>
                  <a:pt x="477" y="365"/>
                  <a:pt x="477" y="365"/>
                </a:cubicBezTo>
                <a:cubicBezTo>
                  <a:pt x="477" y="365"/>
                  <a:pt x="477" y="365"/>
                  <a:pt x="477" y="365"/>
                </a:cubicBezTo>
                <a:cubicBezTo>
                  <a:pt x="477" y="365"/>
                  <a:pt x="477" y="365"/>
                  <a:pt x="477" y="365"/>
                </a:cubicBezTo>
                <a:cubicBezTo>
                  <a:pt x="476" y="367"/>
                  <a:pt x="474" y="368"/>
                  <a:pt x="472" y="369"/>
                </a:cubicBezTo>
                <a:cubicBezTo>
                  <a:pt x="471" y="369"/>
                  <a:pt x="471" y="369"/>
                  <a:pt x="471" y="369"/>
                </a:cubicBezTo>
                <a:cubicBezTo>
                  <a:pt x="471" y="369"/>
                  <a:pt x="471" y="369"/>
                  <a:pt x="470" y="369"/>
                </a:cubicBezTo>
                <a:cubicBezTo>
                  <a:pt x="470" y="369"/>
                  <a:pt x="470" y="369"/>
                  <a:pt x="470" y="369"/>
                </a:cubicBezTo>
                <a:cubicBezTo>
                  <a:pt x="469" y="369"/>
                  <a:pt x="469" y="369"/>
                  <a:pt x="469" y="369"/>
                </a:cubicBezTo>
                <a:cubicBezTo>
                  <a:pt x="463" y="370"/>
                  <a:pt x="457" y="369"/>
                  <a:pt x="455" y="369"/>
                </a:cubicBezTo>
                <a:cubicBezTo>
                  <a:pt x="445" y="369"/>
                  <a:pt x="445" y="369"/>
                  <a:pt x="445" y="369"/>
                </a:cubicBezTo>
                <a:cubicBezTo>
                  <a:pt x="444" y="369"/>
                  <a:pt x="443" y="369"/>
                  <a:pt x="442" y="369"/>
                </a:cubicBezTo>
                <a:cubicBezTo>
                  <a:pt x="442" y="369"/>
                  <a:pt x="441" y="369"/>
                  <a:pt x="441" y="369"/>
                </a:cubicBezTo>
                <a:cubicBezTo>
                  <a:pt x="440" y="369"/>
                  <a:pt x="440" y="369"/>
                  <a:pt x="440" y="369"/>
                </a:cubicBezTo>
                <a:cubicBezTo>
                  <a:pt x="440" y="369"/>
                  <a:pt x="440" y="369"/>
                  <a:pt x="440" y="369"/>
                </a:cubicBezTo>
                <a:cubicBezTo>
                  <a:pt x="439" y="369"/>
                  <a:pt x="439" y="369"/>
                  <a:pt x="438" y="368"/>
                </a:cubicBezTo>
                <a:cubicBezTo>
                  <a:pt x="438" y="368"/>
                  <a:pt x="438" y="368"/>
                  <a:pt x="438" y="368"/>
                </a:cubicBezTo>
                <a:cubicBezTo>
                  <a:pt x="437" y="368"/>
                  <a:pt x="437" y="368"/>
                  <a:pt x="436" y="367"/>
                </a:cubicBezTo>
                <a:cubicBezTo>
                  <a:pt x="436" y="367"/>
                  <a:pt x="435" y="367"/>
                  <a:pt x="434" y="366"/>
                </a:cubicBezTo>
                <a:cubicBezTo>
                  <a:pt x="434" y="366"/>
                  <a:pt x="434" y="366"/>
                  <a:pt x="434" y="366"/>
                </a:cubicBezTo>
                <a:close/>
                <a:moveTo>
                  <a:pt x="437" y="404"/>
                </a:moveTo>
                <a:cubicBezTo>
                  <a:pt x="436" y="403"/>
                  <a:pt x="436" y="402"/>
                  <a:pt x="435" y="402"/>
                </a:cubicBezTo>
                <a:cubicBezTo>
                  <a:pt x="435" y="400"/>
                  <a:pt x="435" y="400"/>
                  <a:pt x="435" y="400"/>
                </a:cubicBezTo>
                <a:cubicBezTo>
                  <a:pt x="435" y="400"/>
                  <a:pt x="435" y="400"/>
                  <a:pt x="435" y="400"/>
                </a:cubicBezTo>
                <a:cubicBezTo>
                  <a:pt x="435" y="396"/>
                  <a:pt x="435" y="392"/>
                  <a:pt x="434" y="388"/>
                </a:cubicBezTo>
                <a:cubicBezTo>
                  <a:pt x="434" y="388"/>
                  <a:pt x="434" y="388"/>
                  <a:pt x="434" y="388"/>
                </a:cubicBezTo>
                <a:cubicBezTo>
                  <a:pt x="434" y="388"/>
                  <a:pt x="434" y="388"/>
                  <a:pt x="434" y="388"/>
                </a:cubicBezTo>
                <a:cubicBezTo>
                  <a:pt x="434" y="388"/>
                  <a:pt x="434" y="388"/>
                  <a:pt x="434" y="387"/>
                </a:cubicBezTo>
                <a:cubicBezTo>
                  <a:pt x="435" y="379"/>
                  <a:pt x="453" y="381"/>
                  <a:pt x="458" y="381"/>
                </a:cubicBezTo>
                <a:cubicBezTo>
                  <a:pt x="465" y="381"/>
                  <a:pt x="477" y="380"/>
                  <a:pt x="481" y="386"/>
                </a:cubicBezTo>
                <a:cubicBezTo>
                  <a:pt x="481" y="387"/>
                  <a:pt x="482" y="387"/>
                  <a:pt x="482" y="388"/>
                </a:cubicBezTo>
                <a:cubicBezTo>
                  <a:pt x="482" y="389"/>
                  <a:pt x="482" y="389"/>
                  <a:pt x="482" y="389"/>
                </a:cubicBezTo>
                <a:cubicBezTo>
                  <a:pt x="482" y="389"/>
                  <a:pt x="482" y="389"/>
                  <a:pt x="482" y="389"/>
                </a:cubicBezTo>
                <a:cubicBezTo>
                  <a:pt x="483" y="391"/>
                  <a:pt x="483" y="392"/>
                  <a:pt x="484" y="395"/>
                </a:cubicBezTo>
                <a:cubicBezTo>
                  <a:pt x="485" y="401"/>
                  <a:pt x="485" y="401"/>
                  <a:pt x="485" y="401"/>
                </a:cubicBezTo>
                <a:cubicBezTo>
                  <a:pt x="485" y="402"/>
                  <a:pt x="485" y="403"/>
                  <a:pt x="484" y="404"/>
                </a:cubicBezTo>
                <a:cubicBezTo>
                  <a:pt x="484" y="405"/>
                  <a:pt x="484" y="405"/>
                  <a:pt x="483" y="406"/>
                </a:cubicBezTo>
                <a:cubicBezTo>
                  <a:pt x="483" y="406"/>
                  <a:pt x="483" y="406"/>
                  <a:pt x="482" y="407"/>
                </a:cubicBezTo>
                <a:cubicBezTo>
                  <a:pt x="482" y="407"/>
                  <a:pt x="482" y="407"/>
                  <a:pt x="482" y="407"/>
                </a:cubicBezTo>
                <a:cubicBezTo>
                  <a:pt x="482" y="407"/>
                  <a:pt x="482" y="407"/>
                  <a:pt x="482" y="407"/>
                </a:cubicBezTo>
                <a:cubicBezTo>
                  <a:pt x="481" y="407"/>
                  <a:pt x="481" y="407"/>
                  <a:pt x="481" y="407"/>
                </a:cubicBezTo>
                <a:cubicBezTo>
                  <a:pt x="480" y="408"/>
                  <a:pt x="480" y="408"/>
                  <a:pt x="480" y="408"/>
                </a:cubicBezTo>
                <a:cubicBezTo>
                  <a:pt x="479" y="408"/>
                  <a:pt x="479" y="408"/>
                  <a:pt x="479" y="408"/>
                </a:cubicBezTo>
                <a:cubicBezTo>
                  <a:pt x="479" y="408"/>
                  <a:pt x="479" y="408"/>
                  <a:pt x="478" y="408"/>
                </a:cubicBezTo>
                <a:cubicBezTo>
                  <a:pt x="478" y="408"/>
                  <a:pt x="478" y="409"/>
                  <a:pt x="477" y="409"/>
                </a:cubicBezTo>
                <a:cubicBezTo>
                  <a:pt x="477" y="409"/>
                  <a:pt x="477" y="409"/>
                  <a:pt x="477" y="409"/>
                </a:cubicBezTo>
                <a:cubicBezTo>
                  <a:pt x="477" y="409"/>
                  <a:pt x="476" y="409"/>
                  <a:pt x="475" y="409"/>
                </a:cubicBezTo>
                <a:cubicBezTo>
                  <a:pt x="474" y="409"/>
                  <a:pt x="474" y="409"/>
                  <a:pt x="473" y="409"/>
                </a:cubicBezTo>
                <a:cubicBezTo>
                  <a:pt x="473" y="409"/>
                  <a:pt x="473" y="409"/>
                  <a:pt x="473" y="409"/>
                </a:cubicBezTo>
                <a:cubicBezTo>
                  <a:pt x="473" y="409"/>
                  <a:pt x="473" y="409"/>
                  <a:pt x="473" y="409"/>
                </a:cubicBezTo>
                <a:cubicBezTo>
                  <a:pt x="473" y="409"/>
                  <a:pt x="473" y="409"/>
                  <a:pt x="473" y="409"/>
                </a:cubicBezTo>
                <a:cubicBezTo>
                  <a:pt x="465" y="409"/>
                  <a:pt x="457" y="409"/>
                  <a:pt x="449" y="409"/>
                </a:cubicBezTo>
                <a:cubicBezTo>
                  <a:pt x="448" y="409"/>
                  <a:pt x="447" y="409"/>
                  <a:pt x="447" y="409"/>
                </a:cubicBezTo>
                <a:cubicBezTo>
                  <a:pt x="446" y="409"/>
                  <a:pt x="446" y="409"/>
                  <a:pt x="446" y="409"/>
                </a:cubicBezTo>
                <a:cubicBezTo>
                  <a:pt x="445" y="409"/>
                  <a:pt x="445" y="409"/>
                  <a:pt x="444" y="409"/>
                </a:cubicBezTo>
                <a:cubicBezTo>
                  <a:pt x="444" y="409"/>
                  <a:pt x="444" y="409"/>
                  <a:pt x="444" y="409"/>
                </a:cubicBezTo>
                <a:cubicBezTo>
                  <a:pt x="444" y="408"/>
                  <a:pt x="444" y="408"/>
                  <a:pt x="444" y="408"/>
                </a:cubicBezTo>
                <a:cubicBezTo>
                  <a:pt x="443" y="408"/>
                  <a:pt x="442" y="408"/>
                  <a:pt x="442" y="408"/>
                </a:cubicBezTo>
                <a:cubicBezTo>
                  <a:pt x="441" y="408"/>
                  <a:pt x="441" y="407"/>
                  <a:pt x="441" y="407"/>
                </a:cubicBezTo>
                <a:cubicBezTo>
                  <a:pt x="441" y="407"/>
                  <a:pt x="440" y="407"/>
                  <a:pt x="440" y="407"/>
                </a:cubicBezTo>
                <a:cubicBezTo>
                  <a:pt x="440" y="407"/>
                  <a:pt x="440" y="407"/>
                  <a:pt x="440" y="407"/>
                </a:cubicBezTo>
                <a:cubicBezTo>
                  <a:pt x="439" y="406"/>
                  <a:pt x="437" y="405"/>
                  <a:pt x="437" y="404"/>
                </a:cubicBezTo>
                <a:close/>
                <a:moveTo>
                  <a:pt x="494" y="451"/>
                </a:moveTo>
                <a:cubicBezTo>
                  <a:pt x="493" y="453"/>
                  <a:pt x="492" y="453"/>
                  <a:pt x="491" y="454"/>
                </a:cubicBezTo>
                <a:cubicBezTo>
                  <a:pt x="490" y="455"/>
                  <a:pt x="489" y="456"/>
                  <a:pt x="487" y="456"/>
                </a:cubicBezTo>
                <a:cubicBezTo>
                  <a:pt x="485" y="457"/>
                  <a:pt x="484" y="457"/>
                  <a:pt x="481" y="457"/>
                </a:cubicBezTo>
                <a:cubicBezTo>
                  <a:pt x="476" y="457"/>
                  <a:pt x="476" y="457"/>
                  <a:pt x="476" y="457"/>
                </a:cubicBezTo>
                <a:cubicBezTo>
                  <a:pt x="476" y="457"/>
                  <a:pt x="476" y="457"/>
                  <a:pt x="476" y="457"/>
                </a:cubicBezTo>
                <a:cubicBezTo>
                  <a:pt x="469" y="457"/>
                  <a:pt x="462" y="457"/>
                  <a:pt x="454" y="457"/>
                </a:cubicBezTo>
                <a:cubicBezTo>
                  <a:pt x="453" y="457"/>
                  <a:pt x="453" y="457"/>
                  <a:pt x="452" y="457"/>
                </a:cubicBezTo>
                <a:cubicBezTo>
                  <a:pt x="451" y="457"/>
                  <a:pt x="451" y="457"/>
                  <a:pt x="451" y="457"/>
                </a:cubicBezTo>
                <a:cubicBezTo>
                  <a:pt x="450" y="457"/>
                  <a:pt x="450" y="457"/>
                  <a:pt x="449" y="457"/>
                </a:cubicBezTo>
                <a:cubicBezTo>
                  <a:pt x="449" y="457"/>
                  <a:pt x="449" y="457"/>
                  <a:pt x="448" y="457"/>
                </a:cubicBezTo>
                <a:cubicBezTo>
                  <a:pt x="448" y="457"/>
                  <a:pt x="448" y="457"/>
                  <a:pt x="448" y="457"/>
                </a:cubicBezTo>
                <a:cubicBezTo>
                  <a:pt x="445" y="456"/>
                  <a:pt x="442" y="454"/>
                  <a:pt x="440" y="451"/>
                </a:cubicBezTo>
                <a:cubicBezTo>
                  <a:pt x="440" y="451"/>
                  <a:pt x="440" y="451"/>
                  <a:pt x="440" y="451"/>
                </a:cubicBezTo>
                <a:cubicBezTo>
                  <a:pt x="440" y="451"/>
                  <a:pt x="440" y="451"/>
                  <a:pt x="440" y="451"/>
                </a:cubicBezTo>
                <a:cubicBezTo>
                  <a:pt x="440" y="451"/>
                  <a:pt x="440" y="451"/>
                  <a:pt x="440" y="450"/>
                </a:cubicBezTo>
                <a:cubicBezTo>
                  <a:pt x="439" y="450"/>
                  <a:pt x="439" y="449"/>
                  <a:pt x="439" y="449"/>
                </a:cubicBezTo>
                <a:cubicBezTo>
                  <a:pt x="439" y="449"/>
                  <a:pt x="439" y="449"/>
                  <a:pt x="439" y="448"/>
                </a:cubicBezTo>
                <a:cubicBezTo>
                  <a:pt x="439" y="448"/>
                  <a:pt x="439" y="448"/>
                  <a:pt x="439" y="448"/>
                </a:cubicBezTo>
                <a:cubicBezTo>
                  <a:pt x="439" y="447"/>
                  <a:pt x="439" y="447"/>
                  <a:pt x="439" y="447"/>
                </a:cubicBezTo>
                <a:cubicBezTo>
                  <a:pt x="439" y="447"/>
                  <a:pt x="439" y="447"/>
                  <a:pt x="439" y="447"/>
                </a:cubicBezTo>
                <a:cubicBezTo>
                  <a:pt x="439" y="444"/>
                  <a:pt x="438" y="439"/>
                  <a:pt x="438" y="435"/>
                </a:cubicBezTo>
                <a:cubicBezTo>
                  <a:pt x="438" y="435"/>
                  <a:pt x="438" y="434"/>
                  <a:pt x="438" y="433"/>
                </a:cubicBezTo>
                <a:cubicBezTo>
                  <a:pt x="438" y="431"/>
                  <a:pt x="438" y="431"/>
                  <a:pt x="438" y="431"/>
                </a:cubicBezTo>
                <a:cubicBezTo>
                  <a:pt x="438" y="431"/>
                  <a:pt x="438" y="431"/>
                  <a:pt x="438" y="431"/>
                </a:cubicBezTo>
                <a:cubicBezTo>
                  <a:pt x="438" y="430"/>
                  <a:pt x="438" y="430"/>
                  <a:pt x="438" y="430"/>
                </a:cubicBezTo>
                <a:cubicBezTo>
                  <a:pt x="438" y="430"/>
                  <a:pt x="438" y="429"/>
                  <a:pt x="438" y="429"/>
                </a:cubicBezTo>
                <a:cubicBezTo>
                  <a:pt x="438" y="429"/>
                  <a:pt x="438" y="429"/>
                  <a:pt x="438" y="428"/>
                </a:cubicBezTo>
                <a:cubicBezTo>
                  <a:pt x="439" y="428"/>
                  <a:pt x="439" y="428"/>
                  <a:pt x="439" y="428"/>
                </a:cubicBezTo>
                <a:cubicBezTo>
                  <a:pt x="439" y="428"/>
                  <a:pt x="439" y="428"/>
                  <a:pt x="439" y="428"/>
                </a:cubicBezTo>
                <a:cubicBezTo>
                  <a:pt x="439" y="427"/>
                  <a:pt x="439" y="427"/>
                  <a:pt x="439" y="427"/>
                </a:cubicBezTo>
                <a:cubicBezTo>
                  <a:pt x="440" y="426"/>
                  <a:pt x="440" y="426"/>
                  <a:pt x="440" y="426"/>
                </a:cubicBezTo>
                <a:cubicBezTo>
                  <a:pt x="440" y="426"/>
                  <a:pt x="441" y="426"/>
                  <a:pt x="441" y="425"/>
                </a:cubicBezTo>
                <a:cubicBezTo>
                  <a:pt x="441" y="425"/>
                  <a:pt x="441" y="425"/>
                  <a:pt x="441" y="425"/>
                </a:cubicBezTo>
                <a:cubicBezTo>
                  <a:pt x="441" y="425"/>
                  <a:pt x="441" y="425"/>
                  <a:pt x="441" y="425"/>
                </a:cubicBezTo>
                <a:cubicBezTo>
                  <a:pt x="442" y="425"/>
                  <a:pt x="442" y="425"/>
                  <a:pt x="443" y="424"/>
                </a:cubicBezTo>
                <a:cubicBezTo>
                  <a:pt x="443" y="424"/>
                  <a:pt x="443" y="424"/>
                  <a:pt x="443" y="424"/>
                </a:cubicBezTo>
                <a:cubicBezTo>
                  <a:pt x="444" y="424"/>
                  <a:pt x="444" y="424"/>
                  <a:pt x="444" y="424"/>
                </a:cubicBezTo>
                <a:cubicBezTo>
                  <a:pt x="444" y="424"/>
                  <a:pt x="444" y="424"/>
                  <a:pt x="444" y="424"/>
                </a:cubicBezTo>
                <a:cubicBezTo>
                  <a:pt x="444" y="424"/>
                  <a:pt x="445" y="423"/>
                  <a:pt x="445" y="423"/>
                </a:cubicBezTo>
                <a:cubicBezTo>
                  <a:pt x="446" y="423"/>
                  <a:pt x="446" y="423"/>
                  <a:pt x="446" y="423"/>
                </a:cubicBezTo>
                <a:cubicBezTo>
                  <a:pt x="446" y="423"/>
                  <a:pt x="447" y="423"/>
                  <a:pt x="447" y="423"/>
                </a:cubicBezTo>
                <a:cubicBezTo>
                  <a:pt x="448" y="423"/>
                  <a:pt x="448" y="423"/>
                  <a:pt x="449" y="423"/>
                </a:cubicBezTo>
                <a:cubicBezTo>
                  <a:pt x="450" y="423"/>
                  <a:pt x="450" y="423"/>
                  <a:pt x="450" y="423"/>
                </a:cubicBezTo>
                <a:cubicBezTo>
                  <a:pt x="450" y="423"/>
                  <a:pt x="450" y="423"/>
                  <a:pt x="451" y="423"/>
                </a:cubicBezTo>
                <a:cubicBezTo>
                  <a:pt x="452" y="423"/>
                  <a:pt x="452" y="423"/>
                  <a:pt x="452" y="423"/>
                </a:cubicBezTo>
                <a:cubicBezTo>
                  <a:pt x="453" y="423"/>
                  <a:pt x="454" y="423"/>
                  <a:pt x="455" y="423"/>
                </a:cubicBezTo>
                <a:cubicBezTo>
                  <a:pt x="457" y="423"/>
                  <a:pt x="458" y="423"/>
                  <a:pt x="459" y="423"/>
                </a:cubicBezTo>
                <a:cubicBezTo>
                  <a:pt x="469" y="423"/>
                  <a:pt x="469" y="423"/>
                  <a:pt x="469" y="423"/>
                </a:cubicBezTo>
                <a:cubicBezTo>
                  <a:pt x="472" y="423"/>
                  <a:pt x="475" y="423"/>
                  <a:pt x="478" y="423"/>
                </a:cubicBezTo>
                <a:cubicBezTo>
                  <a:pt x="478" y="423"/>
                  <a:pt x="479" y="423"/>
                  <a:pt x="479" y="423"/>
                </a:cubicBezTo>
                <a:cubicBezTo>
                  <a:pt x="479" y="423"/>
                  <a:pt x="480" y="423"/>
                  <a:pt x="480" y="423"/>
                </a:cubicBezTo>
                <a:cubicBezTo>
                  <a:pt x="480" y="423"/>
                  <a:pt x="480" y="423"/>
                  <a:pt x="481" y="423"/>
                </a:cubicBezTo>
                <a:cubicBezTo>
                  <a:pt x="481" y="423"/>
                  <a:pt x="481" y="423"/>
                  <a:pt x="481" y="423"/>
                </a:cubicBezTo>
                <a:cubicBezTo>
                  <a:pt x="481" y="423"/>
                  <a:pt x="481" y="423"/>
                  <a:pt x="481" y="423"/>
                </a:cubicBezTo>
                <a:cubicBezTo>
                  <a:pt x="482" y="423"/>
                  <a:pt x="482" y="424"/>
                  <a:pt x="483" y="424"/>
                </a:cubicBezTo>
                <a:cubicBezTo>
                  <a:pt x="483" y="424"/>
                  <a:pt x="484" y="424"/>
                  <a:pt x="484" y="424"/>
                </a:cubicBezTo>
                <a:cubicBezTo>
                  <a:pt x="484" y="424"/>
                  <a:pt x="484" y="424"/>
                  <a:pt x="484" y="425"/>
                </a:cubicBezTo>
                <a:cubicBezTo>
                  <a:pt x="485" y="425"/>
                  <a:pt x="485" y="425"/>
                  <a:pt x="486" y="425"/>
                </a:cubicBezTo>
                <a:cubicBezTo>
                  <a:pt x="487" y="426"/>
                  <a:pt x="488" y="427"/>
                  <a:pt x="489" y="428"/>
                </a:cubicBezTo>
                <a:cubicBezTo>
                  <a:pt x="490" y="429"/>
                  <a:pt x="491" y="430"/>
                  <a:pt x="491" y="431"/>
                </a:cubicBezTo>
                <a:cubicBezTo>
                  <a:pt x="492" y="438"/>
                  <a:pt x="492" y="438"/>
                  <a:pt x="492" y="438"/>
                </a:cubicBezTo>
                <a:cubicBezTo>
                  <a:pt x="493" y="441"/>
                  <a:pt x="493" y="443"/>
                  <a:pt x="494" y="446"/>
                </a:cubicBezTo>
                <a:cubicBezTo>
                  <a:pt x="494" y="446"/>
                  <a:pt x="494" y="446"/>
                  <a:pt x="494" y="446"/>
                </a:cubicBezTo>
                <a:cubicBezTo>
                  <a:pt x="494" y="448"/>
                  <a:pt x="494" y="448"/>
                  <a:pt x="494" y="448"/>
                </a:cubicBezTo>
                <a:cubicBezTo>
                  <a:pt x="494" y="449"/>
                  <a:pt x="494" y="450"/>
                  <a:pt x="494" y="451"/>
                </a:cubicBezTo>
                <a:close/>
                <a:moveTo>
                  <a:pt x="508" y="369"/>
                </a:moveTo>
                <a:cubicBezTo>
                  <a:pt x="507" y="368"/>
                  <a:pt x="505" y="368"/>
                  <a:pt x="505" y="367"/>
                </a:cubicBezTo>
                <a:cubicBezTo>
                  <a:pt x="504" y="366"/>
                  <a:pt x="503" y="365"/>
                  <a:pt x="503" y="365"/>
                </a:cubicBezTo>
                <a:cubicBezTo>
                  <a:pt x="502" y="363"/>
                  <a:pt x="502" y="363"/>
                  <a:pt x="502" y="363"/>
                </a:cubicBezTo>
                <a:cubicBezTo>
                  <a:pt x="502" y="361"/>
                  <a:pt x="501" y="359"/>
                  <a:pt x="500" y="357"/>
                </a:cubicBezTo>
                <a:cubicBezTo>
                  <a:pt x="500" y="356"/>
                  <a:pt x="499" y="355"/>
                  <a:pt x="499" y="353"/>
                </a:cubicBezTo>
                <a:cubicBezTo>
                  <a:pt x="499" y="353"/>
                  <a:pt x="499" y="353"/>
                  <a:pt x="499" y="353"/>
                </a:cubicBezTo>
                <a:cubicBezTo>
                  <a:pt x="499" y="353"/>
                  <a:pt x="499" y="353"/>
                  <a:pt x="499" y="353"/>
                </a:cubicBezTo>
                <a:cubicBezTo>
                  <a:pt x="499" y="352"/>
                  <a:pt x="499" y="352"/>
                  <a:pt x="499" y="352"/>
                </a:cubicBezTo>
                <a:cubicBezTo>
                  <a:pt x="499" y="352"/>
                  <a:pt x="499" y="352"/>
                  <a:pt x="499" y="352"/>
                </a:cubicBezTo>
                <a:cubicBezTo>
                  <a:pt x="499" y="352"/>
                  <a:pt x="499" y="352"/>
                  <a:pt x="499" y="352"/>
                </a:cubicBezTo>
                <a:cubicBezTo>
                  <a:pt x="501" y="348"/>
                  <a:pt x="508" y="348"/>
                  <a:pt x="511" y="348"/>
                </a:cubicBezTo>
                <a:cubicBezTo>
                  <a:pt x="528" y="348"/>
                  <a:pt x="528" y="348"/>
                  <a:pt x="528" y="348"/>
                </a:cubicBezTo>
                <a:cubicBezTo>
                  <a:pt x="529" y="348"/>
                  <a:pt x="531" y="348"/>
                  <a:pt x="532" y="349"/>
                </a:cubicBezTo>
                <a:cubicBezTo>
                  <a:pt x="532" y="349"/>
                  <a:pt x="533" y="349"/>
                  <a:pt x="533" y="349"/>
                </a:cubicBezTo>
                <a:cubicBezTo>
                  <a:pt x="533" y="349"/>
                  <a:pt x="534" y="349"/>
                  <a:pt x="534" y="349"/>
                </a:cubicBezTo>
                <a:cubicBezTo>
                  <a:pt x="534" y="349"/>
                  <a:pt x="534" y="349"/>
                  <a:pt x="534" y="349"/>
                </a:cubicBezTo>
                <a:cubicBezTo>
                  <a:pt x="535" y="349"/>
                  <a:pt x="536" y="350"/>
                  <a:pt x="536" y="350"/>
                </a:cubicBezTo>
                <a:cubicBezTo>
                  <a:pt x="536" y="350"/>
                  <a:pt x="536" y="350"/>
                  <a:pt x="536" y="350"/>
                </a:cubicBezTo>
                <a:cubicBezTo>
                  <a:pt x="536" y="350"/>
                  <a:pt x="536" y="350"/>
                  <a:pt x="536" y="350"/>
                </a:cubicBezTo>
                <a:cubicBezTo>
                  <a:pt x="537" y="350"/>
                  <a:pt x="537" y="350"/>
                  <a:pt x="538" y="350"/>
                </a:cubicBezTo>
                <a:cubicBezTo>
                  <a:pt x="538" y="351"/>
                  <a:pt x="538" y="351"/>
                  <a:pt x="538" y="351"/>
                </a:cubicBezTo>
                <a:cubicBezTo>
                  <a:pt x="538" y="351"/>
                  <a:pt x="538" y="351"/>
                  <a:pt x="539" y="351"/>
                </a:cubicBezTo>
                <a:cubicBezTo>
                  <a:pt x="539" y="351"/>
                  <a:pt x="539" y="351"/>
                  <a:pt x="539" y="351"/>
                </a:cubicBezTo>
                <a:cubicBezTo>
                  <a:pt x="539" y="352"/>
                  <a:pt x="539" y="352"/>
                  <a:pt x="539" y="352"/>
                </a:cubicBezTo>
                <a:cubicBezTo>
                  <a:pt x="540" y="352"/>
                  <a:pt x="541" y="353"/>
                  <a:pt x="541" y="354"/>
                </a:cubicBezTo>
                <a:cubicBezTo>
                  <a:pt x="541" y="354"/>
                  <a:pt x="541" y="354"/>
                  <a:pt x="541" y="354"/>
                </a:cubicBezTo>
                <a:cubicBezTo>
                  <a:pt x="543" y="356"/>
                  <a:pt x="544" y="359"/>
                  <a:pt x="545" y="361"/>
                </a:cubicBezTo>
                <a:cubicBezTo>
                  <a:pt x="545" y="361"/>
                  <a:pt x="545" y="361"/>
                  <a:pt x="545" y="361"/>
                </a:cubicBezTo>
                <a:cubicBezTo>
                  <a:pt x="546" y="363"/>
                  <a:pt x="547" y="364"/>
                  <a:pt x="547" y="365"/>
                </a:cubicBezTo>
                <a:cubicBezTo>
                  <a:pt x="547" y="366"/>
                  <a:pt x="547" y="366"/>
                  <a:pt x="547" y="366"/>
                </a:cubicBezTo>
                <a:cubicBezTo>
                  <a:pt x="547" y="366"/>
                  <a:pt x="547" y="366"/>
                  <a:pt x="547" y="366"/>
                </a:cubicBezTo>
                <a:cubicBezTo>
                  <a:pt x="547" y="368"/>
                  <a:pt x="545" y="369"/>
                  <a:pt x="543" y="370"/>
                </a:cubicBezTo>
                <a:cubicBezTo>
                  <a:pt x="542" y="370"/>
                  <a:pt x="542" y="370"/>
                  <a:pt x="542" y="370"/>
                </a:cubicBezTo>
                <a:cubicBezTo>
                  <a:pt x="542" y="370"/>
                  <a:pt x="542" y="370"/>
                  <a:pt x="542" y="370"/>
                </a:cubicBezTo>
                <a:cubicBezTo>
                  <a:pt x="542" y="370"/>
                  <a:pt x="541" y="370"/>
                  <a:pt x="541" y="371"/>
                </a:cubicBezTo>
                <a:cubicBezTo>
                  <a:pt x="540" y="371"/>
                  <a:pt x="540" y="371"/>
                  <a:pt x="540" y="371"/>
                </a:cubicBezTo>
                <a:cubicBezTo>
                  <a:pt x="540" y="371"/>
                  <a:pt x="539" y="371"/>
                  <a:pt x="539" y="371"/>
                </a:cubicBezTo>
                <a:cubicBezTo>
                  <a:pt x="539" y="371"/>
                  <a:pt x="538" y="371"/>
                  <a:pt x="538" y="371"/>
                </a:cubicBezTo>
                <a:cubicBezTo>
                  <a:pt x="538" y="371"/>
                  <a:pt x="538" y="371"/>
                  <a:pt x="538" y="371"/>
                </a:cubicBezTo>
                <a:cubicBezTo>
                  <a:pt x="538" y="371"/>
                  <a:pt x="538" y="371"/>
                  <a:pt x="538" y="371"/>
                </a:cubicBezTo>
                <a:cubicBezTo>
                  <a:pt x="535" y="371"/>
                  <a:pt x="532" y="371"/>
                  <a:pt x="530" y="371"/>
                </a:cubicBezTo>
                <a:cubicBezTo>
                  <a:pt x="526" y="371"/>
                  <a:pt x="521" y="371"/>
                  <a:pt x="517" y="371"/>
                </a:cubicBezTo>
                <a:cubicBezTo>
                  <a:pt x="514" y="371"/>
                  <a:pt x="511" y="370"/>
                  <a:pt x="508" y="369"/>
                </a:cubicBezTo>
                <a:cubicBezTo>
                  <a:pt x="508" y="369"/>
                  <a:pt x="508" y="369"/>
                  <a:pt x="508" y="369"/>
                </a:cubicBezTo>
                <a:close/>
                <a:moveTo>
                  <a:pt x="519" y="405"/>
                </a:moveTo>
                <a:cubicBezTo>
                  <a:pt x="518" y="404"/>
                  <a:pt x="517" y="403"/>
                  <a:pt x="517" y="402"/>
                </a:cubicBezTo>
                <a:cubicBezTo>
                  <a:pt x="515" y="396"/>
                  <a:pt x="515" y="396"/>
                  <a:pt x="515" y="396"/>
                </a:cubicBezTo>
                <a:cubicBezTo>
                  <a:pt x="514" y="394"/>
                  <a:pt x="513" y="392"/>
                  <a:pt x="512" y="390"/>
                </a:cubicBezTo>
                <a:cubicBezTo>
                  <a:pt x="512" y="390"/>
                  <a:pt x="512" y="390"/>
                  <a:pt x="512" y="390"/>
                </a:cubicBezTo>
                <a:cubicBezTo>
                  <a:pt x="512" y="389"/>
                  <a:pt x="512" y="389"/>
                  <a:pt x="512" y="389"/>
                </a:cubicBezTo>
                <a:cubicBezTo>
                  <a:pt x="512" y="388"/>
                  <a:pt x="512" y="387"/>
                  <a:pt x="512" y="386"/>
                </a:cubicBezTo>
                <a:cubicBezTo>
                  <a:pt x="512" y="386"/>
                  <a:pt x="513" y="385"/>
                  <a:pt x="513" y="385"/>
                </a:cubicBezTo>
                <a:cubicBezTo>
                  <a:pt x="513" y="385"/>
                  <a:pt x="513" y="385"/>
                  <a:pt x="514" y="385"/>
                </a:cubicBezTo>
                <a:cubicBezTo>
                  <a:pt x="514" y="384"/>
                  <a:pt x="514" y="384"/>
                  <a:pt x="514" y="384"/>
                </a:cubicBezTo>
                <a:cubicBezTo>
                  <a:pt x="515" y="384"/>
                  <a:pt x="516" y="383"/>
                  <a:pt x="517" y="383"/>
                </a:cubicBezTo>
                <a:cubicBezTo>
                  <a:pt x="518" y="383"/>
                  <a:pt x="519" y="383"/>
                  <a:pt x="520" y="382"/>
                </a:cubicBezTo>
                <a:cubicBezTo>
                  <a:pt x="525" y="382"/>
                  <a:pt x="530" y="382"/>
                  <a:pt x="532" y="382"/>
                </a:cubicBezTo>
                <a:cubicBezTo>
                  <a:pt x="540" y="382"/>
                  <a:pt x="554" y="381"/>
                  <a:pt x="559" y="389"/>
                </a:cubicBezTo>
                <a:cubicBezTo>
                  <a:pt x="559" y="389"/>
                  <a:pt x="559" y="389"/>
                  <a:pt x="559" y="389"/>
                </a:cubicBezTo>
                <a:cubicBezTo>
                  <a:pt x="559" y="389"/>
                  <a:pt x="559" y="389"/>
                  <a:pt x="559" y="389"/>
                </a:cubicBezTo>
                <a:cubicBezTo>
                  <a:pt x="559" y="389"/>
                  <a:pt x="559" y="389"/>
                  <a:pt x="559" y="389"/>
                </a:cubicBezTo>
                <a:cubicBezTo>
                  <a:pt x="561" y="393"/>
                  <a:pt x="562" y="396"/>
                  <a:pt x="564" y="400"/>
                </a:cubicBezTo>
                <a:cubicBezTo>
                  <a:pt x="565" y="401"/>
                  <a:pt x="565" y="402"/>
                  <a:pt x="566" y="403"/>
                </a:cubicBezTo>
                <a:cubicBezTo>
                  <a:pt x="566" y="403"/>
                  <a:pt x="566" y="403"/>
                  <a:pt x="566" y="403"/>
                </a:cubicBezTo>
                <a:cubicBezTo>
                  <a:pt x="566" y="404"/>
                  <a:pt x="566" y="404"/>
                  <a:pt x="566" y="404"/>
                </a:cubicBezTo>
                <a:cubicBezTo>
                  <a:pt x="566" y="404"/>
                  <a:pt x="566" y="405"/>
                  <a:pt x="566" y="405"/>
                </a:cubicBezTo>
                <a:cubicBezTo>
                  <a:pt x="566" y="405"/>
                  <a:pt x="566" y="405"/>
                  <a:pt x="566" y="405"/>
                </a:cubicBezTo>
                <a:cubicBezTo>
                  <a:pt x="566" y="405"/>
                  <a:pt x="566" y="405"/>
                  <a:pt x="566" y="405"/>
                </a:cubicBezTo>
                <a:cubicBezTo>
                  <a:pt x="566" y="406"/>
                  <a:pt x="565" y="406"/>
                  <a:pt x="565" y="406"/>
                </a:cubicBezTo>
                <a:cubicBezTo>
                  <a:pt x="565" y="406"/>
                  <a:pt x="565" y="406"/>
                  <a:pt x="565" y="406"/>
                </a:cubicBezTo>
                <a:cubicBezTo>
                  <a:pt x="565" y="407"/>
                  <a:pt x="565" y="407"/>
                  <a:pt x="564" y="407"/>
                </a:cubicBezTo>
                <a:cubicBezTo>
                  <a:pt x="564" y="407"/>
                  <a:pt x="564" y="407"/>
                  <a:pt x="564" y="407"/>
                </a:cubicBezTo>
                <a:cubicBezTo>
                  <a:pt x="564" y="408"/>
                  <a:pt x="564" y="408"/>
                  <a:pt x="564" y="408"/>
                </a:cubicBezTo>
                <a:cubicBezTo>
                  <a:pt x="564" y="408"/>
                  <a:pt x="563" y="408"/>
                  <a:pt x="563" y="408"/>
                </a:cubicBezTo>
                <a:cubicBezTo>
                  <a:pt x="563" y="408"/>
                  <a:pt x="562" y="409"/>
                  <a:pt x="561" y="409"/>
                </a:cubicBezTo>
                <a:cubicBezTo>
                  <a:pt x="561" y="409"/>
                  <a:pt x="561" y="409"/>
                  <a:pt x="560" y="409"/>
                </a:cubicBezTo>
                <a:cubicBezTo>
                  <a:pt x="560" y="409"/>
                  <a:pt x="559" y="409"/>
                  <a:pt x="559" y="410"/>
                </a:cubicBezTo>
                <a:cubicBezTo>
                  <a:pt x="559" y="410"/>
                  <a:pt x="559" y="410"/>
                  <a:pt x="559" y="410"/>
                </a:cubicBezTo>
                <a:cubicBezTo>
                  <a:pt x="558" y="410"/>
                  <a:pt x="558" y="410"/>
                  <a:pt x="558" y="410"/>
                </a:cubicBezTo>
                <a:cubicBezTo>
                  <a:pt x="550" y="410"/>
                  <a:pt x="541" y="410"/>
                  <a:pt x="532" y="410"/>
                </a:cubicBezTo>
                <a:cubicBezTo>
                  <a:pt x="532" y="410"/>
                  <a:pt x="531" y="410"/>
                  <a:pt x="530" y="410"/>
                </a:cubicBezTo>
                <a:cubicBezTo>
                  <a:pt x="530" y="410"/>
                  <a:pt x="530" y="410"/>
                  <a:pt x="530" y="410"/>
                </a:cubicBezTo>
                <a:cubicBezTo>
                  <a:pt x="527" y="409"/>
                  <a:pt x="524" y="408"/>
                  <a:pt x="521" y="406"/>
                </a:cubicBezTo>
                <a:cubicBezTo>
                  <a:pt x="520" y="406"/>
                  <a:pt x="520" y="406"/>
                  <a:pt x="519" y="405"/>
                </a:cubicBezTo>
                <a:close/>
                <a:moveTo>
                  <a:pt x="589" y="451"/>
                </a:moveTo>
                <a:cubicBezTo>
                  <a:pt x="589" y="452"/>
                  <a:pt x="588" y="452"/>
                  <a:pt x="588" y="452"/>
                </a:cubicBezTo>
                <a:cubicBezTo>
                  <a:pt x="588" y="452"/>
                  <a:pt x="588" y="452"/>
                  <a:pt x="588" y="453"/>
                </a:cubicBezTo>
                <a:cubicBezTo>
                  <a:pt x="588" y="453"/>
                  <a:pt x="588" y="453"/>
                  <a:pt x="588" y="453"/>
                </a:cubicBezTo>
                <a:cubicBezTo>
                  <a:pt x="588" y="453"/>
                  <a:pt x="588" y="453"/>
                  <a:pt x="588" y="454"/>
                </a:cubicBezTo>
                <a:cubicBezTo>
                  <a:pt x="588" y="454"/>
                  <a:pt x="588" y="454"/>
                  <a:pt x="587" y="454"/>
                </a:cubicBezTo>
                <a:cubicBezTo>
                  <a:pt x="587" y="454"/>
                  <a:pt x="587" y="454"/>
                  <a:pt x="587" y="454"/>
                </a:cubicBezTo>
                <a:cubicBezTo>
                  <a:pt x="587" y="454"/>
                  <a:pt x="587" y="454"/>
                  <a:pt x="587" y="455"/>
                </a:cubicBezTo>
                <a:cubicBezTo>
                  <a:pt x="585" y="456"/>
                  <a:pt x="583" y="457"/>
                  <a:pt x="581" y="457"/>
                </a:cubicBezTo>
                <a:cubicBezTo>
                  <a:pt x="581" y="457"/>
                  <a:pt x="581" y="457"/>
                  <a:pt x="581" y="457"/>
                </a:cubicBezTo>
                <a:cubicBezTo>
                  <a:pt x="580" y="457"/>
                  <a:pt x="579" y="457"/>
                  <a:pt x="578" y="457"/>
                </a:cubicBezTo>
                <a:cubicBezTo>
                  <a:pt x="578" y="457"/>
                  <a:pt x="578" y="457"/>
                  <a:pt x="578" y="457"/>
                </a:cubicBezTo>
                <a:cubicBezTo>
                  <a:pt x="577" y="457"/>
                  <a:pt x="577" y="457"/>
                  <a:pt x="577" y="457"/>
                </a:cubicBezTo>
                <a:cubicBezTo>
                  <a:pt x="577" y="457"/>
                  <a:pt x="576" y="457"/>
                  <a:pt x="575" y="457"/>
                </a:cubicBezTo>
                <a:cubicBezTo>
                  <a:pt x="552" y="457"/>
                  <a:pt x="552" y="457"/>
                  <a:pt x="552" y="457"/>
                </a:cubicBezTo>
                <a:cubicBezTo>
                  <a:pt x="551" y="457"/>
                  <a:pt x="550" y="457"/>
                  <a:pt x="549" y="457"/>
                </a:cubicBezTo>
                <a:cubicBezTo>
                  <a:pt x="549" y="457"/>
                  <a:pt x="549" y="457"/>
                  <a:pt x="548" y="457"/>
                </a:cubicBezTo>
                <a:cubicBezTo>
                  <a:pt x="543" y="456"/>
                  <a:pt x="538" y="454"/>
                  <a:pt x="535" y="450"/>
                </a:cubicBezTo>
                <a:cubicBezTo>
                  <a:pt x="534" y="449"/>
                  <a:pt x="534" y="449"/>
                  <a:pt x="534" y="448"/>
                </a:cubicBezTo>
                <a:cubicBezTo>
                  <a:pt x="534" y="448"/>
                  <a:pt x="534" y="448"/>
                  <a:pt x="534" y="448"/>
                </a:cubicBezTo>
                <a:cubicBezTo>
                  <a:pt x="534" y="448"/>
                  <a:pt x="534" y="448"/>
                  <a:pt x="534" y="448"/>
                </a:cubicBezTo>
                <a:cubicBezTo>
                  <a:pt x="533" y="444"/>
                  <a:pt x="531" y="441"/>
                  <a:pt x="530" y="438"/>
                </a:cubicBezTo>
                <a:cubicBezTo>
                  <a:pt x="530" y="436"/>
                  <a:pt x="528" y="434"/>
                  <a:pt x="528" y="432"/>
                </a:cubicBezTo>
                <a:cubicBezTo>
                  <a:pt x="528" y="432"/>
                  <a:pt x="528" y="432"/>
                  <a:pt x="528" y="432"/>
                </a:cubicBezTo>
                <a:cubicBezTo>
                  <a:pt x="528" y="431"/>
                  <a:pt x="528" y="431"/>
                  <a:pt x="528" y="431"/>
                </a:cubicBezTo>
                <a:cubicBezTo>
                  <a:pt x="528" y="431"/>
                  <a:pt x="528" y="431"/>
                  <a:pt x="528" y="431"/>
                </a:cubicBezTo>
                <a:cubicBezTo>
                  <a:pt x="528" y="430"/>
                  <a:pt x="528" y="429"/>
                  <a:pt x="528" y="428"/>
                </a:cubicBezTo>
                <a:cubicBezTo>
                  <a:pt x="528" y="428"/>
                  <a:pt x="528" y="427"/>
                  <a:pt x="528" y="427"/>
                </a:cubicBezTo>
                <a:cubicBezTo>
                  <a:pt x="528" y="427"/>
                  <a:pt x="528" y="427"/>
                  <a:pt x="528" y="427"/>
                </a:cubicBezTo>
                <a:cubicBezTo>
                  <a:pt x="530" y="425"/>
                  <a:pt x="532" y="424"/>
                  <a:pt x="535" y="423"/>
                </a:cubicBezTo>
                <a:cubicBezTo>
                  <a:pt x="535" y="423"/>
                  <a:pt x="535" y="423"/>
                  <a:pt x="536" y="423"/>
                </a:cubicBezTo>
                <a:cubicBezTo>
                  <a:pt x="536" y="423"/>
                  <a:pt x="537" y="423"/>
                  <a:pt x="538" y="423"/>
                </a:cubicBezTo>
                <a:cubicBezTo>
                  <a:pt x="538" y="423"/>
                  <a:pt x="538" y="423"/>
                  <a:pt x="538" y="423"/>
                </a:cubicBezTo>
                <a:cubicBezTo>
                  <a:pt x="540" y="423"/>
                  <a:pt x="540" y="423"/>
                  <a:pt x="540" y="423"/>
                </a:cubicBezTo>
                <a:cubicBezTo>
                  <a:pt x="540" y="423"/>
                  <a:pt x="540" y="423"/>
                  <a:pt x="541" y="423"/>
                </a:cubicBezTo>
                <a:cubicBezTo>
                  <a:pt x="548" y="423"/>
                  <a:pt x="555" y="423"/>
                  <a:pt x="563" y="423"/>
                </a:cubicBezTo>
                <a:cubicBezTo>
                  <a:pt x="563" y="423"/>
                  <a:pt x="563" y="423"/>
                  <a:pt x="563" y="423"/>
                </a:cubicBezTo>
                <a:cubicBezTo>
                  <a:pt x="563" y="423"/>
                  <a:pt x="563" y="423"/>
                  <a:pt x="563" y="423"/>
                </a:cubicBezTo>
                <a:cubicBezTo>
                  <a:pt x="563" y="423"/>
                  <a:pt x="564" y="423"/>
                  <a:pt x="565" y="423"/>
                </a:cubicBezTo>
                <a:cubicBezTo>
                  <a:pt x="565" y="423"/>
                  <a:pt x="565" y="423"/>
                  <a:pt x="565" y="423"/>
                </a:cubicBezTo>
                <a:cubicBezTo>
                  <a:pt x="570" y="424"/>
                  <a:pt x="576" y="426"/>
                  <a:pt x="579" y="430"/>
                </a:cubicBezTo>
                <a:cubicBezTo>
                  <a:pt x="579" y="430"/>
                  <a:pt x="579" y="431"/>
                  <a:pt x="580" y="431"/>
                </a:cubicBezTo>
                <a:cubicBezTo>
                  <a:pt x="581" y="433"/>
                  <a:pt x="581" y="433"/>
                  <a:pt x="581" y="433"/>
                </a:cubicBezTo>
                <a:cubicBezTo>
                  <a:pt x="582" y="436"/>
                  <a:pt x="584" y="439"/>
                  <a:pt x="585" y="442"/>
                </a:cubicBezTo>
                <a:cubicBezTo>
                  <a:pt x="586" y="443"/>
                  <a:pt x="588" y="446"/>
                  <a:pt x="588" y="448"/>
                </a:cubicBezTo>
                <a:cubicBezTo>
                  <a:pt x="589" y="449"/>
                  <a:pt x="589" y="450"/>
                  <a:pt x="589" y="451"/>
                </a:cubicBezTo>
                <a:close/>
                <a:moveTo>
                  <a:pt x="594" y="406"/>
                </a:moveTo>
                <a:cubicBezTo>
                  <a:pt x="593" y="406"/>
                  <a:pt x="593" y="405"/>
                  <a:pt x="592" y="405"/>
                </a:cubicBezTo>
                <a:cubicBezTo>
                  <a:pt x="591" y="404"/>
                  <a:pt x="590" y="403"/>
                  <a:pt x="590" y="402"/>
                </a:cubicBezTo>
                <a:cubicBezTo>
                  <a:pt x="589" y="401"/>
                  <a:pt x="589" y="401"/>
                  <a:pt x="589" y="401"/>
                </a:cubicBezTo>
                <a:cubicBezTo>
                  <a:pt x="589" y="401"/>
                  <a:pt x="589" y="401"/>
                  <a:pt x="589" y="401"/>
                </a:cubicBezTo>
                <a:cubicBezTo>
                  <a:pt x="587" y="398"/>
                  <a:pt x="585" y="394"/>
                  <a:pt x="583" y="390"/>
                </a:cubicBezTo>
                <a:cubicBezTo>
                  <a:pt x="583" y="390"/>
                  <a:pt x="583" y="390"/>
                  <a:pt x="583" y="390"/>
                </a:cubicBezTo>
                <a:cubicBezTo>
                  <a:pt x="582" y="389"/>
                  <a:pt x="582" y="389"/>
                  <a:pt x="582" y="389"/>
                </a:cubicBezTo>
                <a:cubicBezTo>
                  <a:pt x="582" y="388"/>
                  <a:pt x="582" y="387"/>
                  <a:pt x="582" y="386"/>
                </a:cubicBezTo>
                <a:cubicBezTo>
                  <a:pt x="582" y="385"/>
                  <a:pt x="582" y="385"/>
                  <a:pt x="583" y="384"/>
                </a:cubicBezTo>
                <a:cubicBezTo>
                  <a:pt x="584" y="383"/>
                  <a:pt x="585" y="383"/>
                  <a:pt x="586" y="383"/>
                </a:cubicBezTo>
                <a:cubicBezTo>
                  <a:pt x="588" y="382"/>
                  <a:pt x="589" y="382"/>
                  <a:pt x="591" y="382"/>
                </a:cubicBezTo>
                <a:cubicBezTo>
                  <a:pt x="591" y="382"/>
                  <a:pt x="591" y="382"/>
                  <a:pt x="591" y="382"/>
                </a:cubicBezTo>
                <a:cubicBezTo>
                  <a:pt x="594" y="382"/>
                  <a:pt x="598" y="382"/>
                  <a:pt x="600" y="382"/>
                </a:cubicBezTo>
                <a:cubicBezTo>
                  <a:pt x="609" y="382"/>
                  <a:pt x="623" y="380"/>
                  <a:pt x="629" y="389"/>
                </a:cubicBezTo>
                <a:cubicBezTo>
                  <a:pt x="631" y="392"/>
                  <a:pt x="633" y="394"/>
                  <a:pt x="635" y="397"/>
                </a:cubicBezTo>
                <a:cubicBezTo>
                  <a:pt x="636" y="399"/>
                  <a:pt x="637" y="401"/>
                  <a:pt x="638" y="402"/>
                </a:cubicBezTo>
                <a:cubicBezTo>
                  <a:pt x="639" y="403"/>
                  <a:pt x="639" y="404"/>
                  <a:pt x="639" y="405"/>
                </a:cubicBezTo>
                <a:cubicBezTo>
                  <a:pt x="639" y="405"/>
                  <a:pt x="639" y="406"/>
                  <a:pt x="639" y="406"/>
                </a:cubicBezTo>
                <a:cubicBezTo>
                  <a:pt x="639" y="407"/>
                  <a:pt x="638" y="407"/>
                  <a:pt x="638" y="407"/>
                </a:cubicBezTo>
                <a:cubicBezTo>
                  <a:pt x="638" y="407"/>
                  <a:pt x="638" y="407"/>
                  <a:pt x="638" y="407"/>
                </a:cubicBezTo>
                <a:cubicBezTo>
                  <a:pt x="638" y="407"/>
                  <a:pt x="638" y="407"/>
                  <a:pt x="638" y="407"/>
                </a:cubicBezTo>
                <a:cubicBezTo>
                  <a:pt x="638" y="408"/>
                  <a:pt x="638" y="408"/>
                  <a:pt x="637" y="408"/>
                </a:cubicBezTo>
                <a:cubicBezTo>
                  <a:pt x="637" y="408"/>
                  <a:pt x="637" y="408"/>
                  <a:pt x="637" y="408"/>
                </a:cubicBezTo>
                <a:cubicBezTo>
                  <a:pt x="637" y="408"/>
                  <a:pt x="637" y="408"/>
                  <a:pt x="636" y="408"/>
                </a:cubicBezTo>
                <a:cubicBezTo>
                  <a:pt x="636" y="408"/>
                  <a:pt x="635" y="409"/>
                  <a:pt x="635" y="409"/>
                </a:cubicBezTo>
                <a:cubicBezTo>
                  <a:pt x="635" y="409"/>
                  <a:pt x="635" y="409"/>
                  <a:pt x="635" y="409"/>
                </a:cubicBezTo>
                <a:cubicBezTo>
                  <a:pt x="635" y="409"/>
                  <a:pt x="635" y="409"/>
                  <a:pt x="635" y="409"/>
                </a:cubicBezTo>
                <a:cubicBezTo>
                  <a:pt x="631" y="410"/>
                  <a:pt x="625" y="410"/>
                  <a:pt x="621" y="410"/>
                </a:cubicBezTo>
                <a:cubicBezTo>
                  <a:pt x="616" y="410"/>
                  <a:pt x="611" y="410"/>
                  <a:pt x="607" y="410"/>
                </a:cubicBezTo>
                <a:cubicBezTo>
                  <a:pt x="602" y="410"/>
                  <a:pt x="598" y="408"/>
                  <a:pt x="594" y="406"/>
                </a:cubicBezTo>
                <a:close/>
                <a:moveTo>
                  <a:pt x="670" y="454"/>
                </a:moveTo>
                <a:cubicBezTo>
                  <a:pt x="670" y="454"/>
                  <a:pt x="670" y="454"/>
                  <a:pt x="670" y="454"/>
                </a:cubicBezTo>
                <a:cubicBezTo>
                  <a:pt x="669" y="455"/>
                  <a:pt x="668" y="456"/>
                  <a:pt x="666" y="456"/>
                </a:cubicBezTo>
                <a:cubicBezTo>
                  <a:pt x="665" y="457"/>
                  <a:pt x="664" y="457"/>
                  <a:pt x="662" y="457"/>
                </a:cubicBezTo>
                <a:cubicBezTo>
                  <a:pt x="660" y="457"/>
                  <a:pt x="660" y="457"/>
                  <a:pt x="660" y="457"/>
                </a:cubicBezTo>
                <a:cubicBezTo>
                  <a:pt x="660" y="457"/>
                  <a:pt x="660" y="457"/>
                  <a:pt x="660" y="457"/>
                </a:cubicBezTo>
                <a:cubicBezTo>
                  <a:pt x="651" y="457"/>
                  <a:pt x="643" y="457"/>
                  <a:pt x="635" y="457"/>
                </a:cubicBezTo>
                <a:cubicBezTo>
                  <a:pt x="634" y="457"/>
                  <a:pt x="633" y="457"/>
                  <a:pt x="632" y="457"/>
                </a:cubicBezTo>
                <a:cubicBezTo>
                  <a:pt x="632" y="457"/>
                  <a:pt x="632" y="457"/>
                  <a:pt x="632" y="457"/>
                </a:cubicBezTo>
                <a:cubicBezTo>
                  <a:pt x="626" y="456"/>
                  <a:pt x="620" y="454"/>
                  <a:pt x="616" y="449"/>
                </a:cubicBezTo>
                <a:cubicBezTo>
                  <a:pt x="616" y="449"/>
                  <a:pt x="616" y="448"/>
                  <a:pt x="615" y="448"/>
                </a:cubicBezTo>
                <a:cubicBezTo>
                  <a:pt x="615" y="448"/>
                  <a:pt x="615" y="448"/>
                  <a:pt x="615" y="448"/>
                </a:cubicBezTo>
                <a:cubicBezTo>
                  <a:pt x="615" y="448"/>
                  <a:pt x="615" y="448"/>
                  <a:pt x="615" y="448"/>
                </a:cubicBezTo>
                <a:cubicBezTo>
                  <a:pt x="614" y="445"/>
                  <a:pt x="612" y="441"/>
                  <a:pt x="610" y="438"/>
                </a:cubicBezTo>
                <a:cubicBezTo>
                  <a:pt x="609" y="436"/>
                  <a:pt x="606" y="433"/>
                  <a:pt x="606" y="430"/>
                </a:cubicBezTo>
                <a:cubicBezTo>
                  <a:pt x="606" y="430"/>
                  <a:pt x="606" y="430"/>
                  <a:pt x="606" y="430"/>
                </a:cubicBezTo>
                <a:cubicBezTo>
                  <a:pt x="605" y="429"/>
                  <a:pt x="605" y="429"/>
                  <a:pt x="605" y="429"/>
                </a:cubicBezTo>
                <a:cubicBezTo>
                  <a:pt x="605" y="426"/>
                  <a:pt x="607" y="425"/>
                  <a:pt x="610" y="424"/>
                </a:cubicBezTo>
                <a:cubicBezTo>
                  <a:pt x="610" y="424"/>
                  <a:pt x="610" y="424"/>
                  <a:pt x="610" y="424"/>
                </a:cubicBezTo>
                <a:cubicBezTo>
                  <a:pt x="610" y="424"/>
                  <a:pt x="610" y="424"/>
                  <a:pt x="610" y="424"/>
                </a:cubicBezTo>
                <a:cubicBezTo>
                  <a:pt x="610" y="424"/>
                  <a:pt x="610" y="424"/>
                  <a:pt x="611" y="423"/>
                </a:cubicBezTo>
                <a:cubicBezTo>
                  <a:pt x="612" y="423"/>
                  <a:pt x="613" y="423"/>
                  <a:pt x="615" y="423"/>
                </a:cubicBezTo>
                <a:cubicBezTo>
                  <a:pt x="631" y="423"/>
                  <a:pt x="631" y="423"/>
                  <a:pt x="631" y="423"/>
                </a:cubicBezTo>
                <a:cubicBezTo>
                  <a:pt x="634" y="423"/>
                  <a:pt x="637" y="423"/>
                  <a:pt x="639" y="423"/>
                </a:cubicBezTo>
                <a:cubicBezTo>
                  <a:pt x="639" y="423"/>
                  <a:pt x="639" y="423"/>
                  <a:pt x="639" y="423"/>
                </a:cubicBezTo>
                <a:cubicBezTo>
                  <a:pt x="639" y="423"/>
                  <a:pt x="639" y="423"/>
                  <a:pt x="640" y="423"/>
                </a:cubicBezTo>
                <a:cubicBezTo>
                  <a:pt x="640" y="423"/>
                  <a:pt x="641" y="423"/>
                  <a:pt x="642" y="423"/>
                </a:cubicBezTo>
                <a:cubicBezTo>
                  <a:pt x="642" y="423"/>
                  <a:pt x="642" y="423"/>
                  <a:pt x="642" y="423"/>
                </a:cubicBezTo>
                <a:cubicBezTo>
                  <a:pt x="647" y="424"/>
                  <a:pt x="653" y="426"/>
                  <a:pt x="656" y="429"/>
                </a:cubicBezTo>
                <a:cubicBezTo>
                  <a:pt x="657" y="429"/>
                  <a:pt x="657" y="430"/>
                  <a:pt x="657" y="430"/>
                </a:cubicBezTo>
                <a:cubicBezTo>
                  <a:pt x="657" y="430"/>
                  <a:pt x="657" y="430"/>
                  <a:pt x="657" y="431"/>
                </a:cubicBezTo>
                <a:cubicBezTo>
                  <a:pt x="658" y="431"/>
                  <a:pt x="658" y="431"/>
                  <a:pt x="658" y="431"/>
                </a:cubicBezTo>
                <a:cubicBezTo>
                  <a:pt x="658" y="431"/>
                  <a:pt x="658" y="431"/>
                  <a:pt x="658" y="431"/>
                </a:cubicBezTo>
                <a:cubicBezTo>
                  <a:pt x="659" y="432"/>
                  <a:pt x="659" y="432"/>
                  <a:pt x="659" y="432"/>
                </a:cubicBezTo>
                <a:cubicBezTo>
                  <a:pt x="660" y="434"/>
                  <a:pt x="662" y="436"/>
                  <a:pt x="663" y="439"/>
                </a:cubicBezTo>
                <a:cubicBezTo>
                  <a:pt x="663" y="439"/>
                  <a:pt x="663" y="439"/>
                  <a:pt x="663" y="439"/>
                </a:cubicBezTo>
                <a:cubicBezTo>
                  <a:pt x="665" y="442"/>
                  <a:pt x="668" y="445"/>
                  <a:pt x="670" y="449"/>
                </a:cubicBezTo>
                <a:cubicBezTo>
                  <a:pt x="670" y="449"/>
                  <a:pt x="670" y="449"/>
                  <a:pt x="670" y="449"/>
                </a:cubicBezTo>
                <a:cubicBezTo>
                  <a:pt x="670" y="449"/>
                  <a:pt x="670" y="449"/>
                  <a:pt x="670" y="449"/>
                </a:cubicBezTo>
                <a:cubicBezTo>
                  <a:pt x="671" y="451"/>
                  <a:pt x="671" y="453"/>
                  <a:pt x="670" y="454"/>
                </a:cubicBezTo>
                <a:close/>
                <a:moveTo>
                  <a:pt x="729" y="79"/>
                </a:moveTo>
                <a:cubicBezTo>
                  <a:pt x="753" y="103"/>
                  <a:pt x="766" y="136"/>
                  <a:pt x="766" y="170"/>
                </a:cubicBezTo>
                <a:cubicBezTo>
                  <a:pt x="766" y="204"/>
                  <a:pt x="753" y="237"/>
                  <a:pt x="729" y="261"/>
                </a:cubicBezTo>
                <a:cubicBezTo>
                  <a:pt x="757" y="248"/>
                  <a:pt x="782" y="212"/>
                  <a:pt x="782" y="170"/>
                </a:cubicBezTo>
                <a:cubicBezTo>
                  <a:pt x="782" y="127"/>
                  <a:pt x="757" y="92"/>
                  <a:pt x="729" y="79"/>
                </a:cubicBezTo>
                <a:close/>
                <a:moveTo>
                  <a:pt x="53" y="79"/>
                </a:moveTo>
                <a:cubicBezTo>
                  <a:pt x="26" y="92"/>
                  <a:pt x="0" y="127"/>
                  <a:pt x="0" y="170"/>
                </a:cubicBezTo>
                <a:cubicBezTo>
                  <a:pt x="0" y="212"/>
                  <a:pt x="26" y="248"/>
                  <a:pt x="53" y="261"/>
                </a:cubicBezTo>
                <a:cubicBezTo>
                  <a:pt x="30" y="237"/>
                  <a:pt x="16" y="204"/>
                  <a:pt x="16" y="170"/>
                </a:cubicBezTo>
                <a:cubicBezTo>
                  <a:pt x="16" y="136"/>
                  <a:pt x="30" y="103"/>
                  <a:pt x="53" y="79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1508" name="object 16"/>
          <p:cNvSpPr txBox="1"/>
          <p:nvPr/>
        </p:nvSpPr>
        <p:spPr>
          <a:xfrm>
            <a:off x="6853238" y="2568575"/>
            <a:ext cx="1311275" cy="412750"/>
          </a:xfrm>
          <a:prstGeom prst="rect">
            <a:avLst/>
          </a:prstGeom>
          <a:noFill/>
          <a:ln w="9525">
            <a:noFill/>
          </a:ln>
        </p:spPr>
        <p:txBody>
          <a:bodyPr lIns="0" tIns="16510" rIns="0" bIns="0">
            <a:spAutoFit/>
          </a:bodyPr>
          <a:p>
            <a:pPr marL="12700">
              <a:spcBef>
                <a:spcPts val="125"/>
              </a:spcBef>
            </a:pPr>
            <a:r>
              <a:rPr lang="zh-CN" altLang="en-US" sz="25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成效</a:t>
            </a:r>
            <a:r>
              <a:rPr lang="en-US" altLang="zh-CN" sz="25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5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endParaRPr lang="zh-CN" altLang="en-US" sz="25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484" name="TextBox 30"/>
          <p:cNvSpPr txBox="1"/>
          <p:nvPr/>
        </p:nvSpPr>
        <p:spPr>
          <a:xfrm>
            <a:off x="1524000" y="330200"/>
            <a:ext cx="8086725" cy="1076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 defTabSz="913765">
              <a:buClrTx/>
              <a:buSzTx/>
              <a:defRPr/>
            </a:pPr>
            <a:r>
              <a:rPr lang="zh-CN" altLang="en-US" sz="3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三、专业建设和人才培养举措</a:t>
            </a:r>
            <a:endParaRPr lang="zh-CN" altLang="en-US" sz="32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32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黑体" panose="02010609060101010101" pitchFamily="49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94690" y="1590675"/>
            <a:ext cx="10001885" cy="460375"/>
          </a:xfrm>
          <a:prstGeom prst="rect">
            <a:avLst/>
          </a:prstGeom>
          <a:noFill/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txBody>
          <a:bodyPr wrap="square">
            <a:spAutoFit/>
          </a:bodyPr>
          <a:p>
            <a:pPr marL="457200" indent="-457200">
              <a:lnSpc>
                <a:spcPct val="100000"/>
              </a:lnSpc>
              <a:buClr>
                <a:srgbClr val="0000CC"/>
              </a:buClr>
              <a:buFont typeface="Wingdings" panose="05000000000000000000" charset="0"/>
              <a:buChar char="Ø"/>
            </a:pPr>
            <a:r>
              <a:rPr lang="zh-CN" b="1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依托生物、信息、工程技术，整合课程资源，创建综合实习课程</a:t>
            </a:r>
            <a:endParaRPr lang="zh-CN" b="1">
              <a:solidFill>
                <a:srgbClr val="0070C0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idx="1"/>
          </p:nvPr>
        </p:nvSpPr>
        <p:spPr>
          <a:xfrm>
            <a:off x="842645" y="2302510"/>
            <a:ext cx="10031730" cy="4646295"/>
          </a:xfrm>
        </p:spPr>
        <p:txBody>
          <a:bodyPr vert="horz" wrap="square" lIns="0" tIns="45720" rIns="0" bIns="45720" numCol="1" rtlCol="0" anchor="t" anchorCtr="0" compatLnSpc="1"/>
          <a:p>
            <a:pPr marL="91440" marR="0" lvl="0" indent="-91440" algn="l" defTabSz="914400" rtl="0" fontAlgn="auto" latin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Calibri" panose="020F0502020204030204" charset="0"/>
              <a:buChar char=" "/>
              <a:defRPr/>
            </a:pPr>
            <a:r>
              <a:rPr kumimoji="0" lang="zh-CN" sz="3200" b="0" i="0" u="none" strike="noStrike" kern="1200" cap="none" spc="0" normalizeH="0" baseline="-2500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（1）</a:t>
            </a:r>
            <a:r>
              <a:rPr kumimoji="0" lang="zh-CN" sz="3200" b="0" i="0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以掌握现代工厂化育苗、植物遗传转化、林业分子标记等基本技能为目标，整合林木种苗学、植物组织培养技术与应用、林木育种学等课程资源，</a:t>
            </a:r>
            <a:r>
              <a:rPr kumimoji="0" lang="zh-CN" sz="3200" b="0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创开</a:t>
            </a:r>
            <a:r>
              <a:rPr kumimoji="0" lang="zh-CN" sz="3200" b="0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“现代林木种苗繁育技术”</a:t>
            </a:r>
            <a:r>
              <a:rPr kumimoji="0" lang="zh-CN" sz="3200" b="0" i="0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等专业综合实习课程。</a:t>
            </a:r>
            <a:endParaRPr kumimoji="0" lang="zh-CN" sz="3200" b="0" i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914400" rtl="0" fontAlgn="auto" latin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Calibri" panose="020F0502020204030204" charset="0"/>
              <a:buNone/>
              <a:defRPr/>
            </a:pPr>
            <a:r>
              <a:rPr kumimoji="0" lang="zh-CN" sz="3200" b="0" i="0" u="none" strike="noStrike" kern="1200" cap="none" spc="0" normalizeH="0" baseline="-2500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（2）</a:t>
            </a:r>
            <a:r>
              <a:rPr kumimoji="0" lang="zh-CN" sz="3200" b="0" i="0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以掌握“3S”技术在土地规划、立地分类和小班区划中的应用为目标，整合“造林规划设计”、“GIS及GPS导论”、“林业遥感”等课程资源，将国家科技项目研究成果转化成教材，</a:t>
            </a:r>
            <a:r>
              <a:rPr kumimoji="0" lang="zh-CN" sz="3200" b="0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创开“林业调查规划设计”</a:t>
            </a:r>
            <a:r>
              <a:rPr kumimoji="0" lang="zh-CN" sz="3200" b="0" i="0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综合实践项目。</a:t>
            </a:r>
            <a:endParaRPr kumimoji="0" lang="zh-CN" sz="3200" b="0" i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914400" rtl="0" fontAlgn="auto" latin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Calibri" panose="020F0502020204030204" charset="0"/>
              <a:buNone/>
              <a:defRPr/>
            </a:pPr>
            <a:endParaRPr kumimoji="0" lang="zh-CN" sz="3200" b="0" i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p:transition spd="slow">
    <p:cover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506" name="Freeform 10"/>
          <p:cNvSpPr>
            <a:spLocks noEditPoints="1"/>
          </p:cNvSpPr>
          <p:nvPr/>
        </p:nvSpPr>
        <p:spPr>
          <a:xfrm>
            <a:off x="1047750" y="5715000"/>
            <a:ext cx="828675" cy="392113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pathLst>
              <a:path w="782" h="493">
                <a:moveTo>
                  <a:pt x="111" y="206"/>
                </a:moveTo>
                <a:cubicBezTo>
                  <a:pt x="91" y="187"/>
                  <a:pt x="91" y="152"/>
                  <a:pt x="111" y="134"/>
                </a:cubicBezTo>
                <a:cubicBezTo>
                  <a:pt x="97" y="136"/>
                  <a:pt x="84" y="151"/>
                  <a:pt x="84" y="170"/>
                </a:cubicBezTo>
                <a:cubicBezTo>
                  <a:pt x="84" y="188"/>
                  <a:pt x="97" y="203"/>
                  <a:pt x="111" y="206"/>
                </a:cubicBezTo>
                <a:close/>
                <a:moveTo>
                  <a:pt x="698" y="170"/>
                </a:moveTo>
                <a:cubicBezTo>
                  <a:pt x="698" y="151"/>
                  <a:pt x="685" y="136"/>
                  <a:pt x="671" y="134"/>
                </a:cubicBezTo>
                <a:cubicBezTo>
                  <a:pt x="691" y="152"/>
                  <a:pt x="691" y="187"/>
                  <a:pt x="671" y="206"/>
                </a:cubicBezTo>
                <a:cubicBezTo>
                  <a:pt x="685" y="203"/>
                  <a:pt x="698" y="188"/>
                  <a:pt x="698" y="170"/>
                </a:cubicBezTo>
                <a:close/>
                <a:moveTo>
                  <a:pt x="696" y="232"/>
                </a:moveTo>
                <a:cubicBezTo>
                  <a:pt x="716" y="224"/>
                  <a:pt x="737" y="200"/>
                  <a:pt x="737" y="170"/>
                </a:cubicBezTo>
                <a:cubicBezTo>
                  <a:pt x="737" y="139"/>
                  <a:pt x="716" y="115"/>
                  <a:pt x="696" y="108"/>
                </a:cubicBezTo>
                <a:cubicBezTo>
                  <a:pt x="712" y="124"/>
                  <a:pt x="723" y="147"/>
                  <a:pt x="723" y="170"/>
                </a:cubicBezTo>
                <a:cubicBezTo>
                  <a:pt x="723" y="193"/>
                  <a:pt x="712" y="215"/>
                  <a:pt x="696" y="232"/>
                </a:cubicBezTo>
                <a:close/>
                <a:moveTo>
                  <a:pt x="87" y="232"/>
                </a:moveTo>
                <a:cubicBezTo>
                  <a:pt x="70" y="215"/>
                  <a:pt x="59" y="193"/>
                  <a:pt x="59" y="170"/>
                </a:cubicBezTo>
                <a:cubicBezTo>
                  <a:pt x="59" y="147"/>
                  <a:pt x="70" y="124"/>
                  <a:pt x="87" y="108"/>
                </a:cubicBezTo>
                <a:cubicBezTo>
                  <a:pt x="66" y="115"/>
                  <a:pt x="45" y="139"/>
                  <a:pt x="46" y="170"/>
                </a:cubicBezTo>
                <a:cubicBezTo>
                  <a:pt x="45" y="200"/>
                  <a:pt x="66" y="224"/>
                  <a:pt x="87" y="232"/>
                </a:cubicBezTo>
                <a:close/>
                <a:moveTo>
                  <a:pt x="714" y="448"/>
                </a:moveTo>
                <a:cubicBezTo>
                  <a:pt x="706" y="438"/>
                  <a:pt x="697" y="428"/>
                  <a:pt x="689" y="419"/>
                </a:cubicBezTo>
                <a:cubicBezTo>
                  <a:pt x="671" y="397"/>
                  <a:pt x="653" y="376"/>
                  <a:pt x="635" y="355"/>
                </a:cubicBezTo>
                <a:cubicBezTo>
                  <a:pt x="634" y="354"/>
                  <a:pt x="633" y="353"/>
                  <a:pt x="632" y="352"/>
                </a:cubicBezTo>
                <a:cubicBezTo>
                  <a:pt x="629" y="347"/>
                  <a:pt x="623" y="345"/>
                  <a:pt x="617" y="343"/>
                </a:cubicBezTo>
                <a:cubicBezTo>
                  <a:pt x="612" y="341"/>
                  <a:pt x="606" y="339"/>
                  <a:pt x="599" y="339"/>
                </a:cubicBezTo>
                <a:cubicBezTo>
                  <a:pt x="621" y="333"/>
                  <a:pt x="637" y="314"/>
                  <a:pt x="637" y="291"/>
                </a:cubicBezTo>
                <a:cubicBezTo>
                  <a:pt x="637" y="50"/>
                  <a:pt x="637" y="50"/>
                  <a:pt x="637" y="50"/>
                </a:cubicBezTo>
                <a:cubicBezTo>
                  <a:pt x="637" y="22"/>
                  <a:pt x="614" y="0"/>
                  <a:pt x="587" y="0"/>
                </a:cubicBezTo>
                <a:cubicBezTo>
                  <a:pt x="195" y="0"/>
                  <a:pt x="195" y="0"/>
                  <a:pt x="195" y="0"/>
                </a:cubicBezTo>
                <a:cubicBezTo>
                  <a:pt x="168" y="0"/>
                  <a:pt x="145" y="22"/>
                  <a:pt x="145" y="50"/>
                </a:cubicBezTo>
                <a:cubicBezTo>
                  <a:pt x="145" y="291"/>
                  <a:pt x="145" y="291"/>
                  <a:pt x="145" y="291"/>
                </a:cubicBezTo>
                <a:cubicBezTo>
                  <a:pt x="145" y="314"/>
                  <a:pt x="161" y="334"/>
                  <a:pt x="183" y="339"/>
                </a:cubicBezTo>
                <a:cubicBezTo>
                  <a:pt x="171" y="340"/>
                  <a:pt x="157" y="344"/>
                  <a:pt x="149" y="354"/>
                </a:cubicBezTo>
                <a:cubicBezTo>
                  <a:pt x="143" y="361"/>
                  <a:pt x="136" y="369"/>
                  <a:pt x="130" y="377"/>
                </a:cubicBezTo>
                <a:cubicBezTo>
                  <a:pt x="111" y="399"/>
                  <a:pt x="91" y="422"/>
                  <a:pt x="72" y="446"/>
                </a:cubicBezTo>
                <a:cubicBezTo>
                  <a:pt x="67" y="451"/>
                  <a:pt x="58" y="459"/>
                  <a:pt x="58" y="467"/>
                </a:cubicBezTo>
                <a:cubicBezTo>
                  <a:pt x="58" y="489"/>
                  <a:pt x="58" y="478"/>
                  <a:pt x="58" y="478"/>
                </a:cubicBezTo>
                <a:cubicBezTo>
                  <a:pt x="58" y="481"/>
                  <a:pt x="59" y="483"/>
                  <a:pt x="60" y="485"/>
                </a:cubicBezTo>
                <a:cubicBezTo>
                  <a:pt x="65" y="492"/>
                  <a:pt x="75" y="493"/>
                  <a:pt x="83" y="493"/>
                </a:cubicBezTo>
                <a:cubicBezTo>
                  <a:pt x="94" y="493"/>
                  <a:pt x="667" y="493"/>
                  <a:pt x="684" y="493"/>
                </a:cubicBezTo>
                <a:cubicBezTo>
                  <a:pt x="693" y="493"/>
                  <a:pt x="702" y="492"/>
                  <a:pt x="711" y="490"/>
                </a:cubicBezTo>
                <a:cubicBezTo>
                  <a:pt x="716" y="489"/>
                  <a:pt x="723" y="486"/>
                  <a:pt x="724" y="479"/>
                </a:cubicBezTo>
                <a:cubicBezTo>
                  <a:pt x="724" y="456"/>
                  <a:pt x="724" y="467"/>
                  <a:pt x="724" y="467"/>
                </a:cubicBezTo>
                <a:cubicBezTo>
                  <a:pt x="725" y="462"/>
                  <a:pt x="722" y="457"/>
                  <a:pt x="718" y="453"/>
                </a:cubicBezTo>
                <a:cubicBezTo>
                  <a:pt x="717" y="451"/>
                  <a:pt x="715" y="449"/>
                  <a:pt x="714" y="448"/>
                </a:cubicBezTo>
                <a:close/>
                <a:moveTo>
                  <a:pt x="164" y="299"/>
                </a:moveTo>
                <a:cubicBezTo>
                  <a:pt x="164" y="64"/>
                  <a:pt x="164" y="53"/>
                  <a:pt x="164" y="53"/>
                </a:cubicBezTo>
                <a:cubicBezTo>
                  <a:pt x="164" y="39"/>
                  <a:pt x="175" y="16"/>
                  <a:pt x="189" y="16"/>
                </a:cubicBezTo>
                <a:cubicBezTo>
                  <a:pt x="570" y="16"/>
                  <a:pt x="593" y="16"/>
                  <a:pt x="593" y="16"/>
                </a:cubicBezTo>
                <a:cubicBezTo>
                  <a:pt x="607" y="16"/>
                  <a:pt x="618" y="39"/>
                  <a:pt x="618" y="53"/>
                </a:cubicBezTo>
                <a:cubicBezTo>
                  <a:pt x="618" y="268"/>
                  <a:pt x="618" y="299"/>
                  <a:pt x="618" y="299"/>
                </a:cubicBezTo>
                <a:cubicBezTo>
                  <a:pt x="618" y="313"/>
                  <a:pt x="607" y="325"/>
                  <a:pt x="593" y="325"/>
                </a:cubicBezTo>
                <a:cubicBezTo>
                  <a:pt x="212" y="325"/>
                  <a:pt x="189" y="325"/>
                  <a:pt x="189" y="325"/>
                </a:cubicBezTo>
                <a:cubicBezTo>
                  <a:pt x="175" y="325"/>
                  <a:pt x="164" y="302"/>
                  <a:pt x="164" y="287"/>
                </a:cubicBezTo>
                <a:lnTo>
                  <a:pt x="164" y="299"/>
                </a:lnTo>
                <a:close/>
                <a:moveTo>
                  <a:pt x="613" y="367"/>
                </a:moveTo>
                <a:cubicBezTo>
                  <a:pt x="613" y="367"/>
                  <a:pt x="613" y="368"/>
                  <a:pt x="612" y="369"/>
                </a:cubicBezTo>
                <a:cubicBezTo>
                  <a:pt x="612" y="369"/>
                  <a:pt x="612" y="369"/>
                  <a:pt x="612" y="369"/>
                </a:cubicBezTo>
                <a:cubicBezTo>
                  <a:pt x="612" y="369"/>
                  <a:pt x="612" y="369"/>
                  <a:pt x="612" y="369"/>
                </a:cubicBezTo>
                <a:cubicBezTo>
                  <a:pt x="612" y="369"/>
                  <a:pt x="612" y="369"/>
                  <a:pt x="612" y="369"/>
                </a:cubicBezTo>
                <a:cubicBezTo>
                  <a:pt x="612" y="369"/>
                  <a:pt x="612" y="369"/>
                  <a:pt x="611" y="369"/>
                </a:cubicBezTo>
                <a:cubicBezTo>
                  <a:pt x="611" y="369"/>
                  <a:pt x="611" y="369"/>
                  <a:pt x="611" y="369"/>
                </a:cubicBezTo>
                <a:cubicBezTo>
                  <a:pt x="611" y="369"/>
                  <a:pt x="611" y="369"/>
                  <a:pt x="610" y="369"/>
                </a:cubicBezTo>
                <a:cubicBezTo>
                  <a:pt x="608" y="371"/>
                  <a:pt x="604" y="371"/>
                  <a:pt x="600" y="371"/>
                </a:cubicBezTo>
                <a:cubicBezTo>
                  <a:pt x="584" y="371"/>
                  <a:pt x="584" y="371"/>
                  <a:pt x="584" y="371"/>
                </a:cubicBezTo>
                <a:cubicBezTo>
                  <a:pt x="580" y="371"/>
                  <a:pt x="577" y="370"/>
                  <a:pt x="574" y="369"/>
                </a:cubicBezTo>
                <a:cubicBezTo>
                  <a:pt x="573" y="368"/>
                  <a:pt x="572" y="367"/>
                  <a:pt x="571" y="367"/>
                </a:cubicBezTo>
                <a:cubicBezTo>
                  <a:pt x="570" y="366"/>
                  <a:pt x="569" y="365"/>
                  <a:pt x="569" y="365"/>
                </a:cubicBezTo>
                <a:cubicBezTo>
                  <a:pt x="568" y="363"/>
                  <a:pt x="568" y="363"/>
                  <a:pt x="568" y="363"/>
                </a:cubicBezTo>
                <a:cubicBezTo>
                  <a:pt x="566" y="360"/>
                  <a:pt x="564" y="357"/>
                  <a:pt x="563" y="354"/>
                </a:cubicBezTo>
                <a:cubicBezTo>
                  <a:pt x="561" y="351"/>
                  <a:pt x="563" y="350"/>
                  <a:pt x="565" y="349"/>
                </a:cubicBezTo>
                <a:cubicBezTo>
                  <a:pt x="565" y="349"/>
                  <a:pt x="566" y="349"/>
                  <a:pt x="566" y="349"/>
                </a:cubicBezTo>
                <a:cubicBezTo>
                  <a:pt x="567" y="348"/>
                  <a:pt x="569" y="348"/>
                  <a:pt x="570" y="348"/>
                </a:cubicBezTo>
                <a:cubicBezTo>
                  <a:pt x="573" y="348"/>
                  <a:pt x="573" y="348"/>
                  <a:pt x="573" y="348"/>
                </a:cubicBezTo>
                <a:cubicBezTo>
                  <a:pt x="573" y="348"/>
                  <a:pt x="573" y="348"/>
                  <a:pt x="573" y="348"/>
                </a:cubicBezTo>
                <a:cubicBezTo>
                  <a:pt x="577" y="348"/>
                  <a:pt x="581" y="348"/>
                  <a:pt x="586" y="348"/>
                </a:cubicBezTo>
                <a:cubicBezTo>
                  <a:pt x="586" y="348"/>
                  <a:pt x="586" y="348"/>
                  <a:pt x="586" y="348"/>
                </a:cubicBezTo>
                <a:cubicBezTo>
                  <a:pt x="590" y="348"/>
                  <a:pt x="590" y="348"/>
                  <a:pt x="590" y="348"/>
                </a:cubicBezTo>
                <a:cubicBezTo>
                  <a:pt x="592" y="348"/>
                  <a:pt x="594" y="348"/>
                  <a:pt x="595" y="348"/>
                </a:cubicBezTo>
                <a:cubicBezTo>
                  <a:pt x="596" y="349"/>
                  <a:pt x="597" y="349"/>
                  <a:pt x="598" y="349"/>
                </a:cubicBezTo>
                <a:cubicBezTo>
                  <a:pt x="598" y="349"/>
                  <a:pt x="598" y="349"/>
                  <a:pt x="598" y="349"/>
                </a:cubicBezTo>
                <a:cubicBezTo>
                  <a:pt x="598" y="350"/>
                  <a:pt x="598" y="350"/>
                  <a:pt x="599" y="350"/>
                </a:cubicBezTo>
                <a:cubicBezTo>
                  <a:pt x="599" y="350"/>
                  <a:pt x="599" y="350"/>
                  <a:pt x="599" y="350"/>
                </a:cubicBezTo>
                <a:cubicBezTo>
                  <a:pt x="600" y="350"/>
                  <a:pt x="602" y="351"/>
                  <a:pt x="603" y="351"/>
                </a:cubicBezTo>
                <a:cubicBezTo>
                  <a:pt x="604" y="352"/>
                  <a:pt x="604" y="353"/>
                  <a:pt x="605" y="354"/>
                </a:cubicBezTo>
                <a:cubicBezTo>
                  <a:pt x="608" y="359"/>
                  <a:pt x="608" y="359"/>
                  <a:pt x="608" y="359"/>
                </a:cubicBezTo>
                <a:cubicBezTo>
                  <a:pt x="609" y="360"/>
                  <a:pt x="611" y="362"/>
                  <a:pt x="612" y="364"/>
                </a:cubicBezTo>
                <a:cubicBezTo>
                  <a:pt x="612" y="364"/>
                  <a:pt x="612" y="364"/>
                  <a:pt x="612" y="364"/>
                </a:cubicBezTo>
                <a:cubicBezTo>
                  <a:pt x="613" y="365"/>
                  <a:pt x="613" y="366"/>
                  <a:pt x="613" y="367"/>
                </a:cubicBezTo>
                <a:close/>
                <a:moveTo>
                  <a:pt x="410" y="363"/>
                </a:moveTo>
                <a:cubicBezTo>
                  <a:pt x="410" y="364"/>
                  <a:pt x="410" y="364"/>
                  <a:pt x="410" y="365"/>
                </a:cubicBezTo>
                <a:cubicBezTo>
                  <a:pt x="406" y="371"/>
                  <a:pt x="392" y="369"/>
                  <a:pt x="386" y="369"/>
                </a:cubicBezTo>
                <a:cubicBezTo>
                  <a:pt x="383" y="369"/>
                  <a:pt x="380" y="369"/>
                  <a:pt x="377" y="369"/>
                </a:cubicBezTo>
                <a:cubicBezTo>
                  <a:pt x="374" y="369"/>
                  <a:pt x="370" y="369"/>
                  <a:pt x="367" y="367"/>
                </a:cubicBezTo>
                <a:cubicBezTo>
                  <a:pt x="367" y="367"/>
                  <a:pt x="367" y="367"/>
                  <a:pt x="367" y="367"/>
                </a:cubicBezTo>
                <a:cubicBezTo>
                  <a:pt x="367" y="366"/>
                  <a:pt x="367" y="366"/>
                  <a:pt x="367" y="366"/>
                </a:cubicBezTo>
                <a:cubicBezTo>
                  <a:pt x="366" y="366"/>
                  <a:pt x="366" y="366"/>
                  <a:pt x="366" y="366"/>
                </a:cubicBezTo>
                <a:cubicBezTo>
                  <a:pt x="366" y="366"/>
                  <a:pt x="366" y="366"/>
                  <a:pt x="366" y="366"/>
                </a:cubicBezTo>
                <a:cubicBezTo>
                  <a:pt x="366" y="366"/>
                  <a:pt x="366" y="366"/>
                  <a:pt x="366" y="366"/>
                </a:cubicBezTo>
                <a:cubicBezTo>
                  <a:pt x="366" y="365"/>
                  <a:pt x="366" y="365"/>
                  <a:pt x="366" y="365"/>
                </a:cubicBezTo>
                <a:cubicBezTo>
                  <a:pt x="366" y="364"/>
                  <a:pt x="366" y="364"/>
                  <a:pt x="366" y="363"/>
                </a:cubicBezTo>
                <a:cubicBezTo>
                  <a:pt x="366" y="363"/>
                  <a:pt x="366" y="363"/>
                  <a:pt x="366" y="363"/>
                </a:cubicBezTo>
                <a:cubicBezTo>
                  <a:pt x="366" y="362"/>
                  <a:pt x="366" y="361"/>
                  <a:pt x="366" y="361"/>
                </a:cubicBezTo>
                <a:cubicBezTo>
                  <a:pt x="366" y="360"/>
                  <a:pt x="366" y="360"/>
                  <a:pt x="366" y="360"/>
                </a:cubicBezTo>
                <a:cubicBezTo>
                  <a:pt x="366" y="358"/>
                  <a:pt x="366" y="355"/>
                  <a:pt x="367" y="353"/>
                </a:cubicBezTo>
                <a:cubicBezTo>
                  <a:pt x="367" y="352"/>
                  <a:pt x="367" y="352"/>
                  <a:pt x="367" y="352"/>
                </a:cubicBezTo>
                <a:cubicBezTo>
                  <a:pt x="367" y="352"/>
                  <a:pt x="367" y="351"/>
                  <a:pt x="368" y="350"/>
                </a:cubicBezTo>
                <a:cubicBezTo>
                  <a:pt x="369" y="350"/>
                  <a:pt x="369" y="349"/>
                  <a:pt x="370" y="349"/>
                </a:cubicBezTo>
                <a:cubicBezTo>
                  <a:pt x="370" y="349"/>
                  <a:pt x="370" y="349"/>
                  <a:pt x="370" y="349"/>
                </a:cubicBezTo>
                <a:cubicBezTo>
                  <a:pt x="370" y="349"/>
                  <a:pt x="370" y="348"/>
                  <a:pt x="370" y="348"/>
                </a:cubicBezTo>
                <a:cubicBezTo>
                  <a:pt x="370" y="348"/>
                  <a:pt x="371" y="348"/>
                  <a:pt x="371" y="348"/>
                </a:cubicBezTo>
                <a:cubicBezTo>
                  <a:pt x="371" y="348"/>
                  <a:pt x="371" y="348"/>
                  <a:pt x="371" y="348"/>
                </a:cubicBezTo>
                <a:cubicBezTo>
                  <a:pt x="371" y="348"/>
                  <a:pt x="372" y="348"/>
                  <a:pt x="372" y="348"/>
                </a:cubicBezTo>
                <a:cubicBezTo>
                  <a:pt x="372" y="348"/>
                  <a:pt x="372" y="348"/>
                  <a:pt x="373" y="348"/>
                </a:cubicBezTo>
                <a:cubicBezTo>
                  <a:pt x="373" y="347"/>
                  <a:pt x="373" y="347"/>
                  <a:pt x="374" y="347"/>
                </a:cubicBezTo>
                <a:cubicBezTo>
                  <a:pt x="374" y="347"/>
                  <a:pt x="374" y="347"/>
                  <a:pt x="374" y="347"/>
                </a:cubicBezTo>
                <a:cubicBezTo>
                  <a:pt x="374" y="347"/>
                  <a:pt x="374" y="347"/>
                  <a:pt x="374" y="347"/>
                </a:cubicBezTo>
                <a:cubicBezTo>
                  <a:pt x="375" y="347"/>
                  <a:pt x="375" y="347"/>
                  <a:pt x="375" y="347"/>
                </a:cubicBezTo>
                <a:cubicBezTo>
                  <a:pt x="376" y="347"/>
                  <a:pt x="377" y="347"/>
                  <a:pt x="378" y="347"/>
                </a:cubicBezTo>
                <a:cubicBezTo>
                  <a:pt x="379" y="347"/>
                  <a:pt x="379" y="347"/>
                  <a:pt x="379" y="347"/>
                </a:cubicBezTo>
                <a:cubicBezTo>
                  <a:pt x="380" y="347"/>
                  <a:pt x="382" y="347"/>
                  <a:pt x="383" y="347"/>
                </a:cubicBezTo>
                <a:cubicBezTo>
                  <a:pt x="399" y="347"/>
                  <a:pt x="399" y="347"/>
                  <a:pt x="399" y="347"/>
                </a:cubicBezTo>
                <a:cubicBezTo>
                  <a:pt x="399" y="347"/>
                  <a:pt x="399" y="347"/>
                  <a:pt x="400" y="347"/>
                </a:cubicBezTo>
                <a:cubicBezTo>
                  <a:pt x="400" y="347"/>
                  <a:pt x="400" y="347"/>
                  <a:pt x="400" y="347"/>
                </a:cubicBezTo>
                <a:cubicBezTo>
                  <a:pt x="401" y="347"/>
                  <a:pt x="401" y="347"/>
                  <a:pt x="402" y="347"/>
                </a:cubicBezTo>
                <a:cubicBezTo>
                  <a:pt x="405" y="347"/>
                  <a:pt x="408" y="348"/>
                  <a:pt x="409" y="351"/>
                </a:cubicBezTo>
                <a:cubicBezTo>
                  <a:pt x="410" y="351"/>
                  <a:pt x="410" y="351"/>
                  <a:pt x="410" y="351"/>
                </a:cubicBezTo>
                <a:cubicBezTo>
                  <a:pt x="410" y="351"/>
                  <a:pt x="410" y="351"/>
                  <a:pt x="410" y="351"/>
                </a:cubicBezTo>
                <a:cubicBezTo>
                  <a:pt x="411" y="355"/>
                  <a:pt x="410" y="359"/>
                  <a:pt x="410" y="362"/>
                </a:cubicBezTo>
                <a:cubicBezTo>
                  <a:pt x="410" y="363"/>
                  <a:pt x="410" y="363"/>
                  <a:pt x="410" y="363"/>
                </a:cubicBezTo>
                <a:cubicBezTo>
                  <a:pt x="410" y="363"/>
                  <a:pt x="410" y="363"/>
                  <a:pt x="410" y="363"/>
                </a:cubicBezTo>
                <a:close/>
                <a:moveTo>
                  <a:pt x="387" y="381"/>
                </a:moveTo>
                <a:cubicBezTo>
                  <a:pt x="393" y="381"/>
                  <a:pt x="407" y="380"/>
                  <a:pt x="410" y="386"/>
                </a:cubicBezTo>
                <a:cubicBezTo>
                  <a:pt x="410" y="387"/>
                  <a:pt x="411" y="387"/>
                  <a:pt x="411" y="388"/>
                </a:cubicBezTo>
                <a:cubicBezTo>
                  <a:pt x="411" y="395"/>
                  <a:pt x="411" y="395"/>
                  <a:pt x="411" y="395"/>
                </a:cubicBezTo>
                <a:cubicBezTo>
                  <a:pt x="411" y="397"/>
                  <a:pt x="411" y="399"/>
                  <a:pt x="411" y="401"/>
                </a:cubicBezTo>
                <a:cubicBezTo>
                  <a:pt x="411" y="401"/>
                  <a:pt x="411" y="401"/>
                  <a:pt x="411" y="401"/>
                </a:cubicBezTo>
                <a:cubicBezTo>
                  <a:pt x="411" y="402"/>
                  <a:pt x="411" y="402"/>
                  <a:pt x="411" y="402"/>
                </a:cubicBezTo>
                <a:cubicBezTo>
                  <a:pt x="411" y="402"/>
                  <a:pt x="410" y="404"/>
                  <a:pt x="410" y="404"/>
                </a:cubicBezTo>
                <a:cubicBezTo>
                  <a:pt x="409" y="405"/>
                  <a:pt x="409" y="405"/>
                  <a:pt x="409" y="405"/>
                </a:cubicBezTo>
                <a:cubicBezTo>
                  <a:pt x="409" y="405"/>
                  <a:pt x="409" y="405"/>
                  <a:pt x="409" y="406"/>
                </a:cubicBezTo>
                <a:cubicBezTo>
                  <a:pt x="409" y="406"/>
                  <a:pt x="409" y="406"/>
                  <a:pt x="409" y="406"/>
                </a:cubicBezTo>
                <a:cubicBezTo>
                  <a:pt x="407" y="407"/>
                  <a:pt x="405" y="408"/>
                  <a:pt x="403" y="409"/>
                </a:cubicBezTo>
                <a:cubicBezTo>
                  <a:pt x="403" y="409"/>
                  <a:pt x="403" y="409"/>
                  <a:pt x="403" y="409"/>
                </a:cubicBezTo>
                <a:cubicBezTo>
                  <a:pt x="403" y="409"/>
                  <a:pt x="403" y="409"/>
                  <a:pt x="403" y="409"/>
                </a:cubicBezTo>
                <a:cubicBezTo>
                  <a:pt x="402" y="409"/>
                  <a:pt x="401" y="409"/>
                  <a:pt x="401" y="409"/>
                </a:cubicBezTo>
                <a:cubicBezTo>
                  <a:pt x="400" y="409"/>
                  <a:pt x="400" y="409"/>
                  <a:pt x="400" y="409"/>
                </a:cubicBezTo>
                <a:cubicBezTo>
                  <a:pt x="399" y="409"/>
                  <a:pt x="398" y="409"/>
                  <a:pt x="398" y="409"/>
                </a:cubicBezTo>
                <a:cubicBezTo>
                  <a:pt x="398" y="409"/>
                  <a:pt x="398" y="409"/>
                  <a:pt x="398" y="409"/>
                </a:cubicBezTo>
                <a:cubicBezTo>
                  <a:pt x="373" y="409"/>
                  <a:pt x="373" y="409"/>
                  <a:pt x="373" y="409"/>
                </a:cubicBezTo>
                <a:cubicBezTo>
                  <a:pt x="371" y="409"/>
                  <a:pt x="367" y="409"/>
                  <a:pt x="364" y="407"/>
                </a:cubicBezTo>
                <a:cubicBezTo>
                  <a:pt x="364" y="407"/>
                  <a:pt x="364" y="407"/>
                  <a:pt x="364" y="407"/>
                </a:cubicBezTo>
                <a:cubicBezTo>
                  <a:pt x="364" y="407"/>
                  <a:pt x="364" y="407"/>
                  <a:pt x="364" y="407"/>
                </a:cubicBezTo>
                <a:cubicBezTo>
                  <a:pt x="364" y="407"/>
                  <a:pt x="364" y="406"/>
                  <a:pt x="363" y="406"/>
                </a:cubicBezTo>
                <a:cubicBezTo>
                  <a:pt x="363" y="406"/>
                  <a:pt x="362" y="405"/>
                  <a:pt x="362" y="405"/>
                </a:cubicBezTo>
                <a:cubicBezTo>
                  <a:pt x="362" y="405"/>
                  <a:pt x="362" y="405"/>
                  <a:pt x="362" y="404"/>
                </a:cubicBezTo>
                <a:cubicBezTo>
                  <a:pt x="362" y="404"/>
                  <a:pt x="361" y="403"/>
                  <a:pt x="361" y="402"/>
                </a:cubicBezTo>
                <a:cubicBezTo>
                  <a:pt x="362" y="400"/>
                  <a:pt x="362" y="400"/>
                  <a:pt x="362" y="400"/>
                </a:cubicBezTo>
                <a:cubicBezTo>
                  <a:pt x="362" y="400"/>
                  <a:pt x="362" y="400"/>
                  <a:pt x="362" y="400"/>
                </a:cubicBezTo>
                <a:cubicBezTo>
                  <a:pt x="362" y="396"/>
                  <a:pt x="362" y="392"/>
                  <a:pt x="363" y="388"/>
                </a:cubicBezTo>
                <a:cubicBezTo>
                  <a:pt x="363" y="388"/>
                  <a:pt x="363" y="388"/>
                  <a:pt x="363" y="388"/>
                </a:cubicBezTo>
                <a:cubicBezTo>
                  <a:pt x="363" y="388"/>
                  <a:pt x="363" y="388"/>
                  <a:pt x="363" y="388"/>
                </a:cubicBezTo>
                <a:cubicBezTo>
                  <a:pt x="364" y="379"/>
                  <a:pt x="381" y="381"/>
                  <a:pt x="387" y="381"/>
                </a:cubicBezTo>
                <a:close/>
                <a:moveTo>
                  <a:pt x="289" y="407"/>
                </a:moveTo>
                <a:cubicBezTo>
                  <a:pt x="289" y="407"/>
                  <a:pt x="289" y="407"/>
                  <a:pt x="288" y="406"/>
                </a:cubicBezTo>
                <a:cubicBezTo>
                  <a:pt x="288" y="406"/>
                  <a:pt x="288" y="405"/>
                  <a:pt x="287" y="405"/>
                </a:cubicBezTo>
                <a:cubicBezTo>
                  <a:pt x="287" y="405"/>
                  <a:pt x="287" y="405"/>
                  <a:pt x="287" y="405"/>
                </a:cubicBezTo>
                <a:cubicBezTo>
                  <a:pt x="287" y="404"/>
                  <a:pt x="287" y="403"/>
                  <a:pt x="287" y="402"/>
                </a:cubicBezTo>
                <a:cubicBezTo>
                  <a:pt x="288" y="400"/>
                  <a:pt x="288" y="400"/>
                  <a:pt x="288" y="400"/>
                </a:cubicBezTo>
                <a:cubicBezTo>
                  <a:pt x="288" y="400"/>
                  <a:pt x="288" y="400"/>
                  <a:pt x="288" y="400"/>
                </a:cubicBezTo>
                <a:cubicBezTo>
                  <a:pt x="288" y="400"/>
                  <a:pt x="288" y="399"/>
                  <a:pt x="288" y="399"/>
                </a:cubicBezTo>
                <a:cubicBezTo>
                  <a:pt x="291" y="388"/>
                  <a:pt x="291" y="388"/>
                  <a:pt x="291" y="388"/>
                </a:cubicBezTo>
                <a:cubicBezTo>
                  <a:pt x="291" y="388"/>
                  <a:pt x="291" y="388"/>
                  <a:pt x="292" y="388"/>
                </a:cubicBezTo>
                <a:cubicBezTo>
                  <a:pt x="295" y="380"/>
                  <a:pt x="310" y="381"/>
                  <a:pt x="317" y="381"/>
                </a:cubicBezTo>
                <a:cubicBezTo>
                  <a:pt x="320" y="381"/>
                  <a:pt x="325" y="381"/>
                  <a:pt x="330" y="381"/>
                </a:cubicBezTo>
                <a:cubicBezTo>
                  <a:pt x="331" y="382"/>
                  <a:pt x="332" y="382"/>
                  <a:pt x="333" y="382"/>
                </a:cubicBezTo>
                <a:cubicBezTo>
                  <a:pt x="333" y="382"/>
                  <a:pt x="333" y="382"/>
                  <a:pt x="333" y="382"/>
                </a:cubicBezTo>
                <a:cubicBezTo>
                  <a:pt x="335" y="383"/>
                  <a:pt x="337" y="384"/>
                  <a:pt x="338" y="385"/>
                </a:cubicBezTo>
                <a:cubicBezTo>
                  <a:pt x="338" y="385"/>
                  <a:pt x="338" y="385"/>
                  <a:pt x="338" y="385"/>
                </a:cubicBezTo>
                <a:cubicBezTo>
                  <a:pt x="338" y="386"/>
                  <a:pt x="338" y="386"/>
                  <a:pt x="338" y="386"/>
                </a:cubicBezTo>
                <a:cubicBezTo>
                  <a:pt x="338" y="386"/>
                  <a:pt x="338" y="386"/>
                  <a:pt x="338" y="386"/>
                </a:cubicBezTo>
                <a:cubicBezTo>
                  <a:pt x="339" y="387"/>
                  <a:pt x="339" y="388"/>
                  <a:pt x="339" y="388"/>
                </a:cubicBezTo>
                <a:cubicBezTo>
                  <a:pt x="339" y="389"/>
                  <a:pt x="339" y="389"/>
                  <a:pt x="339" y="389"/>
                </a:cubicBezTo>
                <a:cubicBezTo>
                  <a:pt x="339" y="389"/>
                  <a:pt x="339" y="389"/>
                  <a:pt x="339" y="389"/>
                </a:cubicBezTo>
                <a:cubicBezTo>
                  <a:pt x="338" y="391"/>
                  <a:pt x="338" y="393"/>
                  <a:pt x="338" y="395"/>
                </a:cubicBezTo>
                <a:cubicBezTo>
                  <a:pt x="336" y="402"/>
                  <a:pt x="336" y="402"/>
                  <a:pt x="336" y="402"/>
                </a:cubicBezTo>
                <a:cubicBezTo>
                  <a:pt x="336" y="403"/>
                  <a:pt x="336" y="404"/>
                  <a:pt x="335" y="404"/>
                </a:cubicBezTo>
                <a:cubicBezTo>
                  <a:pt x="335" y="405"/>
                  <a:pt x="335" y="405"/>
                  <a:pt x="335" y="405"/>
                </a:cubicBezTo>
                <a:cubicBezTo>
                  <a:pt x="335" y="405"/>
                  <a:pt x="334" y="405"/>
                  <a:pt x="334" y="405"/>
                </a:cubicBezTo>
                <a:cubicBezTo>
                  <a:pt x="334" y="405"/>
                  <a:pt x="334" y="406"/>
                  <a:pt x="334" y="406"/>
                </a:cubicBezTo>
                <a:cubicBezTo>
                  <a:pt x="332" y="407"/>
                  <a:pt x="329" y="408"/>
                  <a:pt x="327" y="409"/>
                </a:cubicBezTo>
                <a:cubicBezTo>
                  <a:pt x="327" y="409"/>
                  <a:pt x="327" y="409"/>
                  <a:pt x="327" y="409"/>
                </a:cubicBezTo>
                <a:cubicBezTo>
                  <a:pt x="327" y="409"/>
                  <a:pt x="327" y="409"/>
                  <a:pt x="327" y="409"/>
                </a:cubicBezTo>
                <a:cubicBezTo>
                  <a:pt x="327" y="409"/>
                  <a:pt x="326" y="409"/>
                  <a:pt x="325" y="409"/>
                </a:cubicBezTo>
                <a:cubicBezTo>
                  <a:pt x="325" y="409"/>
                  <a:pt x="325" y="409"/>
                  <a:pt x="324" y="409"/>
                </a:cubicBezTo>
                <a:cubicBezTo>
                  <a:pt x="324" y="409"/>
                  <a:pt x="323" y="409"/>
                  <a:pt x="322" y="409"/>
                </a:cubicBezTo>
                <a:cubicBezTo>
                  <a:pt x="322" y="409"/>
                  <a:pt x="322" y="409"/>
                  <a:pt x="322" y="409"/>
                </a:cubicBezTo>
                <a:cubicBezTo>
                  <a:pt x="298" y="409"/>
                  <a:pt x="298" y="409"/>
                  <a:pt x="298" y="409"/>
                </a:cubicBezTo>
                <a:cubicBezTo>
                  <a:pt x="295" y="409"/>
                  <a:pt x="292" y="409"/>
                  <a:pt x="289" y="407"/>
                </a:cubicBezTo>
                <a:cubicBezTo>
                  <a:pt x="289" y="407"/>
                  <a:pt x="289" y="407"/>
                  <a:pt x="289" y="407"/>
                </a:cubicBezTo>
                <a:close/>
                <a:moveTo>
                  <a:pt x="320" y="369"/>
                </a:moveTo>
                <a:cubicBezTo>
                  <a:pt x="316" y="369"/>
                  <a:pt x="312" y="369"/>
                  <a:pt x="309" y="369"/>
                </a:cubicBezTo>
                <a:cubicBezTo>
                  <a:pt x="306" y="369"/>
                  <a:pt x="301" y="369"/>
                  <a:pt x="299" y="366"/>
                </a:cubicBezTo>
                <a:cubicBezTo>
                  <a:pt x="299" y="365"/>
                  <a:pt x="299" y="365"/>
                  <a:pt x="299" y="365"/>
                </a:cubicBezTo>
                <a:cubicBezTo>
                  <a:pt x="299" y="365"/>
                  <a:pt x="299" y="364"/>
                  <a:pt x="299" y="364"/>
                </a:cubicBezTo>
                <a:cubicBezTo>
                  <a:pt x="299" y="364"/>
                  <a:pt x="299" y="364"/>
                  <a:pt x="299" y="363"/>
                </a:cubicBezTo>
                <a:cubicBezTo>
                  <a:pt x="299" y="363"/>
                  <a:pt x="299" y="363"/>
                  <a:pt x="299" y="363"/>
                </a:cubicBezTo>
                <a:cubicBezTo>
                  <a:pt x="299" y="363"/>
                  <a:pt x="299" y="363"/>
                  <a:pt x="299" y="363"/>
                </a:cubicBezTo>
                <a:cubicBezTo>
                  <a:pt x="299" y="362"/>
                  <a:pt x="299" y="361"/>
                  <a:pt x="300" y="361"/>
                </a:cubicBezTo>
                <a:cubicBezTo>
                  <a:pt x="300" y="358"/>
                  <a:pt x="301" y="355"/>
                  <a:pt x="302" y="353"/>
                </a:cubicBezTo>
                <a:cubicBezTo>
                  <a:pt x="302" y="353"/>
                  <a:pt x="302" y="353"/>
                  <a:pt x="302" y="353"/>
                </a:cubicBezTo>
                <a:cubicBezTo>
                  <a:pt x="302" y="352"/>
                  <a:pt x="303" y="351"/>
                  <a:pt x="303" y="350"/>
                </a:cubicBezTo>
                <a:cubicBezTo>
                  <a:pt x="304" y="350"/>
                  <a:pt x="304" y="350"/>
                  <a:pt x="305" y="349"/>
                </a:cubicBezTo>
                <a:cubicBezTo>
                  <a:pt x="306" y="348"/>
                  <a:pt x="308" y="348"/>
                  <a:pt x="310" y="347"/>
                </a:cubicBezTo>
                <a:cubicBezTo>
                  <a:pt x="310" y="347"/>
                  <a:pt x="310" y="347"/>
                  <a:pt x="310" y="347"/>
                </a:cubicBezTo>
                <a:cubicBezTo>
                  <a:pt x="312" y="347"/>
                  <a:pt x="313" y="347"/>
                  <a:pt x="315" y="347"/>
                </a:cubicBezTo>
                <a:cubicBezTo>
                  <a:pt x="317" y="347"/>
                  <a:pt x="317" y="347"/>
                  <a:pt x="317" y="347"/>
                </a:cubicBezTo>
                <a:cubicBezTo>
                  <a:pt x="317" y="347"/>
                  <a:pt x="318" y="347"/>
                  <a:pt x="319" y="347"/>
                </a:cubicBezTo>
                <a:cubicBezTo>
                  <a:pt x="323" y="347"/>
                  <a:pt x="328" y="347"/>
                  <a:pt x="332" y="347"/>
                </a:cubicBezTo>
                <a:cubicBezTo>
                  <a:pt x="333" y="347"/>
                  <a:pt x="334" y="347"/>
                  <a:pt x="334" y="347"/>
                </a:cubicBezTo>
                <a:cubicBezTo>
                  <a:pt x="335" y="347"/>
                  <a:pt x="335" y="347"/>
                  <a:pt x="335" y="347"/>
                </a:cubicBezTo>
                <a:cubicBezTo>
                  <a:pt x="335" y="347"/>
                  <a:pt x="335" y="347"/>
                  <a:pt x="336" y="347"/>
                </a:cubicBezTo>
                <a:cubicBezTo>
                  <a:pt x="336" y="347"/>
                  <a:pt x="337" y="347"/>
                  <a:pt x="337" y="347"/>
                </a:cubicBezTo>
                <a:cubicBezTo>
                  <a:pt x="337" y="347"/>
                  <a:pt x="337" y="347"/>
                  <a:pt x="337" y="347"/>
                </a:cubicBezTo>
                <a:cubicBezTo>
                  <a:pt x="341" y="347"/>
                  <a:pt x="345" y="348"/>
                  <a:pt x="345" y="351"/>
                </a:cubicBezTo>
                <a:cubicBezTo>
                  <a:pt x="345" y="351"/>
                  <a:pt x="345" y="351"/>
                  <a:pt x="345" y="351"/>
                </a:cubicBezTo>
                <a:cubicBezTo>
                  <a:pt x="345" y="351"/>
                  <a:pt x="345" y="351"/>
                  <a:pt x="345" y="352"/>
                </a:cubicBezTo>
                <a:cubicBezTo>
                  <a:pt x="345" y="355"/>
                  <a:pt x="344" y="359"/>
                  <a:pt x="343" y="362"/>
                </a:cubicBezTo>
                <a:cubicBezTo>
                  <a:pt x="343" y="362"/>
                  <a:pt x="343" y="362"/>
                  <a:pt x="343" y="362"/>
                </a:cubicBezTo>
                <a:cubicBezTo>
                  <a:pt x="343" y="363"/>
                  <a:pt x="343" y="363"/>
                  <a:pt x="343" y="363"/>
                </a:cubicBezTo>
                <a:cubicBezTo>
                  <a:pt x="343" y="364"/>
                  <a:pt x="343" y="364"/>
                  <a:pt x="342" y="365"/>
                </a:cubicBezTo>
                <a:cubicBezTo>
                  <a:pt x="342" y="365"/>
                  <a:pt x="342" y="365"/>
                  <a:pt x="342" y="366"/>
                </a:cubicBezTo>
                <a:cubicBezTo>
                  <a:pt x="342" y="366"/>
                  <a:pt x="342" y="366"/>
                  <a:pt x="342" y="366"/>
                </a:cubicBezTo>
                <a:cubicBezTo>
                  <a:pt x="342" y="366"/>
                  <a:pt x="342" y="366"/>
                  <a:pt x="342" y="366"/>
                </a:cubicBezTo>
                <a:cubicBezTo>
                  <a:pt x="337" y="371"/>
                  <a:pt x="325" y="369"/>
                  <a:pt x="320" y="369"/>
                </a:cubicBezTo>
                <a:close/>
                <a:moveTo>
                  <a:pt x="212" y="404"/>
                </a:moveTo>
                <a:cubicBezTo>
                  <a:pt x="212" y="404"/>
                  <a:pt x="212" y="403"/>
                  <a:pt x="212" y="403"/>
                </a:cubicBezTo>
                <a:cubicBezTo>
                  <a:pt x="213" y="403"/>
                  <a:pt x="213" y="402"/>
                  <a:pt x="213" y="402"/>
                </a:cubicBezTo>
                <a:cubicBezTo>
                  <a:pt x="213" y="402"/>
                  <a:pt x="213" y="402"/>
                  <a:pt x="213" y="402"/>
                </a:cubicBezTo>
                <a:cubicBezTo>
                  <a:pt x="213" y="402"/>
                  <a:pt x="213" y="402"/>
                  <a:pt x="213" y="402"/>
                </a:cubicBezTo>
                <a:cubicBezTo>
                  <a:pt x="213" y="401"/>
                  <a:pt x="214" y="401"/>
                  <a:pt x="214" y="400"/>
                </a:cubicBezTo>
                <a:cubicBezTo>
                  <a:pt x="216" y="396"/>
                  <a:pt x="217" y="393"/>
                  <a:pt x="219" y="389"/>
                </a:cubicBezTo>
                <a:cubicBezTo>
                  <a:pt x="219" y="389"/>
                  <a:pt x="219" y="389"/>
                  <a:pt x="219" y="389"/>
                </a:cubicBezTo>
                <a:cubicBezTo>
                  <a:pt x="219" y="389"/>
                  <a:pt x="219" y="389"/>
                  <a:pt x="219" y="389"/>
                </a:cubicBezTo>
                <a:cubicBezTo>
                  <a:pt x="220" y="388"/>
                  <a:pt x="220" y="388"/>
                  <a:pt x="220" y="388"/>
                </a:cubicBezTo>
                <a:cubicBezTo>
                  <a:pt x="220" y="388"/>
                  <a:pt x="220" y="388"/>
                  <a:pt x="220" y="387"/>
                </a:cubicBezTo>
                <a:cubicBezTo>
                  <a:pt x="220" y="387"/>
                  <a:pt x="220" y="387"/>
                  <a:pt x="221" y="387"/>
                </a:cubicBezTo>
                <a:cubicBezTo>
                  <a:pt x="226" y="380"/>
                  <a:pt x="238" y="382"/>
                  <a:pt x="245" y="382"/>
                </a:cubicBezTo>
                <a:cubicBezTo>
                  <a:pt x="245" y="382"/>
                  <a:pt x="245" y="382"/>
                  <a:pt x="245" y="382"/>
                </a:cubicBezTo>
                <a:cubicBezTo>
                  <a:pt x="247" y="382"/>
                  <a:pt x="253" y="381"/>
                  <a:pt x="258" y="382"/>
                </a:cubicBezTo>
                <a:cubicBezTo>
                  <a:pt x="259" y="382"/>
                  <a:pt x="261" y="382"/>
                  <a:pt x="262" y="382"/>
                </a:cubicBezTo>
                <a:cubicBezTo>
                  <a:pt x="263" y="382"/>
                  <a:pt x="264" y="383"/>
                  <a:pt x="264" y="383"/>
                </a:cubicBezTo>
                <a:cubicBezTo>
                  <a:pt x="266" y="384"/>
                  <a:pt x="267" y="385"/>
                  <a:pt x="267" y="387"/>
                </a:cubicBezTo>
                <a:cubicBezTo>
                  <a:pt x="267" y="387"/>
                  <a:pt x="267" y="387"/>
                  <a:pt x="267" y="387"/>
                </a:cubicBezTo>
                <a:cubicBezTo>
                  <a:pt x="267" y="387"/>
                  <a:pt x="267" y="387"/>
                  <a:pt x="267" y="388"/>
                </a:cubicBezTo>
                <a:cubicBezTo>
                  <a:pt x="267" y="388"/>
                  <a:pt x="267" y="388"/>
                  <a:pt x="267" y="388"/>
                </a:cubicBezTo>
                <a:cubicBezTo>
                  <a:pt x="262" y="402"/>
                  <a:pt x="262" y="402"/>
                  <a:pt x="262" y="402"/>
                </a:cubicBezTo>
                <a:cubicBezTo>
                  <a:pt x="262" y="403"/>
                  <a:pt x="261" y="404"/>
                  <a:pt x="260" y="405"/>
                </a:cubicBezTo>
                <a:cubicBezTo>
                  <a:pt x="259" y="406"/>
                  <a:pt x="258" y="407"/>
                  <a:pt x="256" y="407"/>
                </a:cubicBezTo>
                <a:cubicBezTo>
                  <a:pt x="256" y="407"/>
                  <a:pt x="256" y="407"/>
                  <a:pt x="256" y="407"/>
                </a:cubicBezTo>
                <a:cubicBezTo>
                  <a:pt x="254" y="408"/>
                  <a:pt x="252" y="409"/>
                  <a:pt x="250" y="409"/>
                </a:cubicBezTo>
                <a:cubicBezTo>
                  <a:pt x="249" y="409"/>
                  <a:pt x="249" y="409"/>
                  <a:pt x="249" y="409"/>
                </a:cubicBezTo>
                <a:cubicBezTo>
                  <a:pt x="249" y="409"/>
                  <a:pt x="249" y="409"/>
                  <a:pt x="248" y="409"/>
                </a:cubicBezTo>
                <a:cubicBezTo>
                  <a:pt x="244" y="410"/>
                  <a:pt x="240" y="409"/>
                  <a:pt x="235" y="409"/>
                </a:cubicBezTo>
                <a:cubicBezTo>
                  <a:pt x="231" y="409"/>
                  <a:pt x="227" y="410"/>
                  <a:pt x="222" y="410"/>
                </a:cubicBezTo>
                <a:cubicBezTo>
                  <a:pt x="219" y="410"/>
                  <a:pt x="215" y="409"/>
                  <a:pt x="213" y="406"/>
                </a:cubicBezTo>
                <a:cubicBezTo>
                  <a:pt x="213" y="406"/>
                  <a:pt x="213" y="406"/>
                  <a:pt x="213" y="406"/>
                </a:cubicBezTo>
                <a:cubicBezTo>
                  <a:pt x="213" y="406"/>
                  <a:pt x="213" y="406"/>
                  <a:pt x="213" y="406"/>
                </a:cubicBezTo>
                <a:cubicBezTo>
                  <a:pt x="213" y="405"/>
                  <a:pt x="213" y="405"/>
                  <a:pt x="212" y="405"/>
                </a:cubicBezTo>
                <a:cubicBezTo>
                  <a:pt x="212" y="405"/>
                  <a:pt x="212" y="405"/>
                  <a:pt x="212" y="405"/>
                </a:cubicBezTo>
                <a:cubicBezTo>
                  <a:pt x="212" y="405"/>
                  <a:pt x="212" y="405"/>
                  <a:pt x="212" y="405"/>
                </a:cubicBezTo>
                <a:cubicBezTo>
                  <a:pt x="212" y="404"/>
                  <a:pt x="212" y="404"/>
                  <a:pt x="212" y="404"/>
                </a:cubicBezTo>
                <a:close/>
                <a:moveTo>
                  <a:pt x="212" y="359"/>
                </a:moveTo>
                <a:cubicBezTo>
                  <a:pt x="212" y="359"/>
                  <a:pt x="212" y="359"/>
                  <a:pt x="212" y="359"/>
                </a:cubicBezTo>
                <a:cubicBezTo>
                  <a:pt x="209" y="364"/>
                  <a:pt x="209" y="364"/>
                  <a:pt x="209" y="364"/>
                </a:cubicBezTo>
                <a:cubicBezTo>
                  <a:pt x="209" y="364"/>
                  <a:pt x="208" y="365"/>
                  <a:pt x="207" y="366"/>
                </a:cubicBezTo>
                <a:cubicBezTo>
                  <a:pt x="206" y="367"/>
                  <a:pt x="205" y="367"/>
                  <a:pt x="203" y="368"/>
                </a:cubicBezTo>
                <a:cubicBezTo>
                  <a:pt x="203" y="368"/>
                  <a:pt x="203" y="368"/>
                  <a:pt x="202" y="368"/>
                </a:cubicBezTo>
                <a:cubicBezTo>
                  <a:pt x="202" y="369"/>
                  <a:pt x="202" y="369"/>
                  <a:pt x="202" y="369"/>
                </a:cubicBezTo>
                <a:cubicBezTo>
                  <a:pt x="202" y="369"/>
                  <a:pt x="202" y="369"/>
                  <a:pt x="202" y="369"/>
                </a:cubicBezTo>
                <a:cubicBezTo>
                  <a:pt x="201" y="369"/>
                  <a:pt x="200" y="369"/>
                  <a:pt x="199" y="369"/>
                </a:cubicBezTo>
                <a:cubicBezTo>
                  <a:pt x="197" y="370"/>
                  <a:pt x="196" y="370"/>
                  <a:pt x="194" y="370"/>
                </a:cubicBezTo>
                <a:cubicBezTo>
                  <a:pt x="189" y="370"/>
                  <a:pt x="189" y="370"/>
                  <a:pt x="189" y="370"/>
                </a:cubicBezTo>
                <a:cubicBezTo>
                  <a:pt x="189" y="370"/>
                  <a:pt x="189" y="370"/>
                  <a:pt x="189" y="370"/>
                </a:cubicBezTo>
                <a:cubicBezTo>
                  <a:pt x="184" y="370"/>
                  <a:pt x="178" y="370"/>
                  <a:pt x="172" y="370"/>
                </a:cubicBezTo>
                <a:cubicBezTo>
                  <a:pt x="170" y="370"/>
                  <a:pt x="165" y="369"/>
                  <a:pt x="164" y="366"/>
                </a:cubicBezTo>
                <a:cubicBezTo>
                  <a:pt x="164" y="366"/>
                  <a:pt x="164" y="365"/>
                  <a:pt x="164" y="365"/>
                </a:cubicBezTo>
                <a:cubicBezTo>
                  <a:pt x="165" y="364"/>
                  <a:pt x="166" y="362"/>
                  <a:pt x="166" y="362"/>
                </a:cubicBezTo>
                <a:cubicBezTo>
                  <a:pt x="168" y="358"/>
                  <a:pt x="170" y="355"/>
                  <a:pt x="173" y="352"/>
                </a:cubicBezTo>
                <a:cubicBezTo>
                  <a:pt x="173" y="352"/>
                  <a:pt x="173" y="352"/>
                  <a:pt x="173" y="352"/>
                </a:cubicBezTo>
                <a:cubicBezTo>
                  <a:pt x="173" y="352"/>
                  <a:pt x="173" y="352"/>
                  <a:pt x="173" y="352"/>
                </a:cubicBezTo>
                <a:cubicBezTo>
                  <a:pt x="180" y="345"/>
                  <a:pt x="193" y="347"/>
                  <a:pt x="201" y="347"/>
                </a:cubicBezTo>
                <a:cubicBezTo>
                  <a:pt x="205" y="347"/>
                  <a:pt x="210" y="346"/>
                  <a:pt x="213" y="348"/>
                </a:cubicBezTo>
                <a:cubicBezTo>
                  <a:pt x="213" y="348"/>
                  <a:pt x="213" y="348"/>
                  <a:pt x="213" y="348"/>
                </a:cubicBezTo>
                <a:cubicBezTo>
                  <a:pt x="214" y="348"/>
                  <a:pt x="214" y="348"/>
                  <a:pt x="214" y="348"/>
                </a:cubicBezTo>
                <a:cubicBezTo>
                  <a:pt x="214" y="348"/>
                  <a:pt x="214" y="349"/>
                  <a:pt x="214" y="349"/>
                </a:cubicBezTo>
                <a:cubicBezTo>
                  <a:pt x="215" y="349"/>
                  <a:pt x="216" y="350"/>
                  <a:pt x="216" y="350"/>
                </a:cubicBezTo>
                <a:cubicBezTo>
                  <a:pt x="216" y="351"/>
                  <a:pt x="216" y="352"/>
                  <a:pt x="215" y="353"/>
                </a:cubicBezTo>
                <a:cubicBezTo>
                  <a:pt x="215" y="353"/>
                  <a:pt x="215" y="353"/>
                  <a:pt x="215" y="353"/>
                </a:cubicBezTo>
                <a:cubicBezTo>
                  <a:pt x="214" y="355"/>
                  <a:pt x="213" y="357"/>
                  <a:pt x="212" y="359"/>
                </a:cubicBezTo>
                <a:close/>
                <a:moveTo>
                  <a:pt x="266" y="369"/>
                </a:moveTo>
                <a:cubicBezTo>
                  <a:pt x="266" y="369"/>
                  <a:pt x="265" y="369"/>
                  <a:pt x="264" y="369"/>
                </a:cubicBezTo>
                <a:cubicBezTo>
                  <a:pt x="264" y="369"/>
                  <a:pt x="264" y="370"/>
                  <a:pt x="264" y="370"/>
                </a:cubicBezTo>
                <a:cubicBezTo>
                  <a:pt x="261" y="370"/>
                  <a:pt x="258" y="370"/>
                  <a:pt x="254" y="370"/>
                </a:cubicBezTo>
                <a:cubicBezTo>
                  <a:pt x="240" y="370"/>
                  <a:pt x="240" y="370"/>
                  <a:pt x="240" y="370"/>
                </a:cubicBezTo>
                <a:cubicBezTo>
                  <a:pt x="238" y="370"/>
                  <a:pt x="233" y="369"/>
                  <a:pt x="231" y="366"/>
                </a:cubicBezTo>
                <a:cubicBezTo>
                  <a:pt x="231" y="366"/>
                  <a:pt x="231" y="365"/>
                  <a:pt x="231" y="365"/>
                </a:cubicBezTo>
                <a:cubicBezTo>
                  <a:pt x="231" y="365"/>
                  <a:pt x="231" y="365"/>
                  <a:pt x="231" y="364"/>
                </a:cubicBezTo>
                <a:cubicBezTo>
                  <a:pt x="232" y="363"/>
                  <a:pt x="233" y="362"/>
                  <a:pt x="233" y="361"/>
                </a:cubicBezTo>
                <a:cubicBezTo>
                  <a:pt x="234" y="358"/>
                  <a:pt x="235" y="354"/>
                  <a:pt x="238" y="352"/>
                </a:cubicBezTo>
                <a:cubicBezTo>
                  <a:pt x="238" y="351"/>
                  <a:pt x="238" y="351"/>
                  <a:pt x="238" y="351"/>
                </a:cubicBezTo>
                <a:cubicBezTo>
                  <a:pt x="238" y="351"/>
                  <a:pt x="238" y="351"/>
                  <a:pt x="238" y="351"/>
                </a:cubicBezTo>
                <a:cubicBezTo>
                  <a:pt x="239" y="351"/>
                  <a:pt x="239" y="351"/>
                  <a:pt x="239" y="351"/>
                </a:cubicBezTo>
                <a:cubicBezTo>
                  <a:pt x="239" y="350"/>
                  <a:pt x="239" y="350"/>
                  <a:pt x="239" y="350"/>
                </a:cubicBezTo>
                <a:cubicBezTo>
                  <a:pt x="239" y="350"/>
                  <a:pt x="239" y="350"/>
                  <a:pt x="239" y="350"/>
                </a:cubicBezTo>
                <a:cubicBezTo>
                  <a:pt x="241" y="349"/>
                  <a:pt x="244" y="348"/>
                  <a:pt x="246" y="348"/>
                </a:cubicBezTo>
                <a:cubicBezTo>
                  <a:pt x="246" y="348"/>
                  <a:pt x="246" y="347"/>
                  <a:pt x="247" y="347"/>
                </a:cubicBezTo>
                <a:cubicBezTo>
                  <a:pt x="248" y="347"/>
                  <a:pt x="249" y="347"/>
                  <a:pt x="251" y="347"/>
                </a:cubicBezTo>
                <a:cubicBezTo>
                  <a:pt x="259" y="347"/>
                  <a:pt x="259" y="347"/>
                  <a:pt x="259" y="347"/>
                </a:cubicBezTo>
                <a:cubicBezTo>
                  <a:pt x="262" y="347"/>
                  <a:pt x="265" y="347"/>
                  <a:pt x="267" y="347"/>
                </a:cubicBezTo>
                <a:cubicBezTo>
                  <a:pt x="271" y="347"/>
                  <a:pt x="276" y="346"/>
                  <a:pt x="279" y="349"/>
                </a:cubicBezTo>
                <a:cubicBezTo>
                  <a:pt x="279" y="349"/>
                  <a:pt x="280" y="349"/>
                  <a:pt x="280" y="350"/>
                </a:cubicBezTo>
                <a:cubicBezTo>
                  <a:pt x="280" y="350"/>
                  <a:pt x="280" y="350"/>
                  <a:pt x="280" y="350"/>
                </a:cubicBezTo>
                <a:cubicBezTo>
                  <a:pt x="280" y="350"/>
                  <a:pt x="280" y="350"/>
                  <a:pt x="280" y="350"/>
                </a:cubicBezTo>
                <a:cubicBezTo>
                  <a:pt x="280" y="350"/>
                  <a:pt x="280" y="350"/>
                  <a:pt x="280" y="350"/>
                </a:cubicBezTo>
                <a:cubicBezTo>
                  <a:pt x="280" y="351"/>
                  <a:pt x="280" y="351"/>
                  <a:pt x="280" y="352"/>
                </a:cubicBezTo>
                <a:cubicBezTo>
                  <a:pt x="280" y="355"/>
                  <a:pt x="278" y="359"/>
                  <a:pt x="277" y="361"/>
                </a:cubicBezTo>
                <a:cubicBezTo>
                  <a:pt x="277" y="361"/>
                  <a:pt x="277" y="361"/>
                  <a:pt x="277" y="361"/>
                </a:cubicBezTo>
                <a:cubicBezTo>
                  <a:pt x="277" y="362"/>
                  <a:pt x="277" y="362"/>
                  <a:pt x="276" y="363"/>
                </a:cubicBezTo>
                <a:cubicBezTo>
                  <a:pt x="276" y="363"/>
                  <a:pt x="276" y="363"/>
                  <a:pt x="276" y="363"/>
                </a:cubicBezTo>
                <a:cubicBezTo>
                  <a:pt x="276" y="364"/>
                  <a:pt x="276" y="364"/>
                  <a:pt x="276" y="364"/>
                </a:cubicBezTo>
                <a:cubicBezTo>
                  <a:pt x="276" y="364"/>
                  <a:pt x="276" y="364"/>
                  <a:pt x="276" y="364"/>
                </a:cubicBezTo>
                <a:cubicBezTo>
                  <a:pt x="276" y="364"/>
                  <a:pt x="275" y="365"/>
                  <a:pt x="275" y="365"/>
                </a:cubicBezTo>
                <a:cubicBezTo>
                  <a:pt x="275" y="365"/>
                  <a:pt x="275" y="365"/>
                  <a:pt x="275" y="365"/>
                </a:cubicBezTo>
                <a:cubicBezTo>
                  <a:pt x="275" y="365"/>
                  <a:pt x="275" y="365"/>
                  <a:pt x="275" y="365"/>
                </a:cubicBezTo>
                <a:cubicBezTo>
                  <a:pt x="275" y="366"/>
                  <a:pt x="275" y="366"/>
                  <a:pt x="275" y="366"/>
                </a:cubicBezTo>
                <a:cubicBezTo>
                  <a:pt x="274" y="366"/>
                  <a:pt x="274" y="367"/>
                  <a:pt x="273" y="367"/>
                </a:cubicBezTo>
                <a:cubicBezTo>
                  <a:pt x="273" y="367"/>
                  <a:pt x="272" y="367"/>
                  <a:pt x="272" y="368"/>
                </a:cubicBezTo>
                <a:cubicBezTo>
                  <a:pt x="271" y="368"/>
                  <a:pt x="271" y="368"/>
                  <a:pt x="271" y="368"/>
                </a:cubicBezTo>
                <a:cubicBezTo>
                  <a:pt x="271" y="368"/>
                  <a:pt x="271" y="368"/>
                  <a:pt x="271" y="368"/>
                </a:cubicBezTo>
                <a:cubicBezTo>
                  <a:pt x="269" y="369"/>
                  <a:pt x="268" y="369"/>
                  <a:pt x="266" y="369"/>
                </a:cubicBezTo>
                <a:close/>
                <a:moveTo>
                  <a:pt x="172" y="430"/>
                </a:moveTo>
                <a:cubicBezTo>
                  <a:pt x="172" y="430"/>
                  <a:pt x="172" y="430"/>
                  <a:pt x="172" y="430"/>
                </a:cubicBezTo>
                <a:cubicBezTo>
                  <a:pt x="172" y="433"/>
                  <a:pt x="169" y="437"/>
                  <a:pt x="167" y="439"/>
                </a:cubicBezTo>
                <a:cubicBezTo>
                  <a:pt x="167" y="439"/>
                  <a:pt x="167" y="439"/>
                  <a:pt x="167" y="439"/>
                </a:cubicBezTo>
                <a:cubicBezTo>
                  <a:pt x="165" y="443"/>
                  <a:pt x="164" y="447"/>
                  <a:pt x="161" y="450"/>
                </a:cubicBezTo>
                <a:cubicBezTo>
                  <a:pt x="161" y="450"/>
                  <a:pt x="161" y="450"/>
                  <a:pt x="161" y="451"/>
                </a:cubicBezTo>
                <a:cubicBezTo>
                  <a:pt x="160" y="451"/>
                  <a:pt x="160" y="451"/>
                  <a:pt x="160" y="451"/>
                </a:cubicBezTo>
                <a:cubicBezTo>
                  <a:pt x="160" y="451"/>
                  <a:pt x="160" y="451"/>
                  <a:pt x="160" y="452"/>
                </a:cubicBezTo>
                <a:cubicBezTo>
                  <a:pt x="159" y="452"/>
                  <a:pt x="159" y="452"/>
                  <a:pt x="159" y="452"/>
                </a:cubicBezTo>
                <a:cubicBezTo>
                  <a:pt x="159" y="452"/>
                  <a:pt x="159" y="452"/>
                  <a:pt x="159" y="452"/>
                </a:cubicBezTo>
                <a:cubicBezTo>
                  <a:pt x="156" y="455"/>
                  <a:pt x="153" y="456"/>
                  <a:pt x="150" y="457"/>
                </a:cubicBezTo>
                <a:cubicBezTo>
                  <a:pt x="149" y="457"/>
                  <a:pt x="149" y="457"/>
                  <a:pt x="149" y="458"/>
                </a:cubicBezTo>
                <a:cubicBezTo>
                  <a:pt x="146" y="458"/>
                  <a:pt x="144" y="458"/>
                  <a:pt x="142" y="458"/>
                </a:cubicBezTo>
                <a:cubicBezTo>
                  <a:pt x="141" y="458"/>
                  <a:pt x="141" y="458"/>
                  <a:pt x="141" y="458"/>
                </a:cubicBezTo>
                <a:cubicBezTo>
                  <a:pt x="141" y="458"/>
                  <a:pt x="141" y="458"/>
                  <a:pt x="141" y="458"/>
                </a:cubicBezTo>
                <a:cubicBezTo>
                  <a:pt x="132" y="458"/>
                  <a:pt x="124" y="458"/>
                  <a:pt x="115" y="458"/>
                </a:cubicBezTo>
                <a:cubicBezTo>
                  <a:pt x="114" y="458"/>
                  <a:pt x="114" y="458"/>
                  <a:pt x="113" y="458"/>
                </a:cubicBezTo>
                <a:cubicBezTo>
                  <a:pt x="112" y="458"/>
                  <a:pt x="111" y="458"/>
                  <a:pt x="110" y="458"/>
                </a:cubicBezTo>
                <a:cubicBezTo>
                  <a:pt x="109" y="457"/>
                  <a:pt x="107" y="456"/>
                  <a:pt x="107" y="456"/>
                </a:cubicBezTo>
                <a:cubicBezTo>
                  <a:pt x="106" y="455"/>
                  <a:pt x="106" y="453"/>
                  <a:pt x="106" y="452"/>
                </a:cubicBezTo>
                <a:cubicBezTo>
                  <a:pt x="106" y="451"/>
                  <a:pt x="106" y="451"/>
                  <a:pt x="107" y="450"/>
                </a:cubicBezTo>
                <a:cubicBezTo>
                  <a:pt x="107" y="449"/>
                  <a:pt x="107" y="449"/>
                  <a:pt x="107" y="449"/>
                </a:cubicBezTo>
                <a:cubicBezTo>
                  <a:pt x="107" y="449"/>
                  <a:pt x="107" y="449"/>
                  <a:pt x="107" y="449"/>
                </a:cubicBezTo>
                <a:cubicBezTo>
                  <a:pt x="107" y="448"/>
                  <a:pt x="107" y="448"/>
                  <a:pt x="107" y="448"/>
                </a:cubicBezTo>
                <a:cubicBezTo>
                  <a:pt x="107" y="448"/>
                  <a:pt x="107" y="448"/>
                  <a:pt x="107" y="448"/>
                </a:cubicBezTo>
                <a:cubicBezTo>
                  <a:pt x="109" y="445"/>
                  <a:pt x="112" y="442"/>
                  <a:pt x="114" y="439"/>
                </a:cubicBezTo>
                <a:cubicBezTo>
                  <a:pt x="116" y="436"/>
                  <a:pt x="117" y="433"/>
                  <a:pt x="119" y="431"/>
                </a:cubicBezTo>
                <a:cubicBezTo>
                  <a:pt x="120" y="431"/>
                  <a:pt x="120" y="430"/>
                  <a:pt x="120" y="430"/>
                </a:cubicBezTo>
                <a:cubicBezTo>
                  <a:pt x="120" y="430"/>
                  <a:pt x="120" y="430"/>
                  <a:pt x="120" y="430"/>
                </a:cubicBezTo>
                <a:cubicBezTo>
                  <a:pt x="121" y="430"/>
                  <a:pt x="121" y="429"/>
                  <a:pt x="122" y="429"/>
                </a:cubicBezTo>
                <a:cubicBezTo>
                  <a:pt x="122" y="429"/>
                  <a:pt x="122" y="429"/>
                  <a:pt x="122" y="429"/>
                </a:cubicBezTo>
                <a:cubicBezTo>
                  <a:pt x="122" y="429"/>
                  <a:pt x="122" y="429"/>
                  <a:pt x="122" y="429"/>
                </a:cubicBezTo>
                <a:cubicBezTo>
                  <a:pt x="125" y="426"/>
                  <a:pt x="128" y="425"/>
                  <a:pt x="132" y="424"/>
                </a:cubicBezTo>
                <a:cubicBezTo>
                  <a:pt x="132" y="424"/>
                  <a:pt x="132" y="424"/>
                  <a:pt x="132" y="424"/>
                </a:cubicBezTo>
                <a:cubicBezTo>
                  <a:pt x="132" y="424"/>
                  <a:pt x="132" y="424"/>
                  <a:pt x="132" y="424"/>
                </a:cubicBezTo>
                <a:cubicBezTo>
                  <a:pt x="133" y="424"/>
                  <a:pt x="133" y="424"/>
                  <a:pt x="134" y="424"/>
                </a:cubicBezTo>
                <a:cubicBezTo>
                  <a:pt x="135" y="424"/>
                  <a:pt x="135" y="424"/>
                  <a:pt x="135" y="424"/>
                </a:cubicBezTo>
                <a:cubicBezTo>
                  <a:pt x="136" y="424"/>
                  <a:pt x="136" y="424"/>
                  <a:pt x="137" y="424"/>
                </a:cubicBezTo>
                <a:cubicBezTo>
                  <a:pt x="137" y="423"/>
                  <a:pt x="137" y="423"/>
                  <a:pt x="138" y="423"/>
                </a:cubicBezTo>
                <a:cubicBezTo>
                  <a:pt x="138" y="423"/>
                  <a:pt x="138" y="423"/>
                  <a:pt x="138" y="423"/>
                </a:cubicBezTo>
                <a:cubicBezTo>
                  <a:pt x="138" y="423"/>
                  <a:pt x="138" y="423"/>
                  <a:pt x="138" y="423"/>
                </a:cubicBezTo>
                <a:cubicBezTo>
                  <a:pt x="146" y="423"/>
                  <a:pt x="153" y="423"/>
                  <a:pt x="161" y="423"/>
                </a:cubicBezTo>
                <a:cubicBezTo>
                  <a:pt x="161" y="423"/>
                  <a:pt x="161" y="423"/>
                  <a:pt x="161" y="423"/>
                </a:cubicBezTo>
                <a:cubicBezTo>
                  <a:pt x="163" y="423"/>
                  <a:pt x="163" y="423"/>
                  <a:pt x="163" y="423"/>
                </a:cubicBezTo>
                <a:cubicBezTo>
                  <a:pt x="165" y="423"/>
                  <a:pt x="166" y="424"/>
                  <a:pt x="167" y="424"/>
                </a:cubicBezTo>
                <a:cubicBezTo>
                  <a:pt x="168" y="424"/>
                  <a:pt x="168" y="424"/>
                  <a:pt x="169" y="425"/>
                </a:cubicBezTo>
                <a:cubicBezTo>
                  <a:pt x="169" y="425"/>
                  <a:pt x="169" y="425"/>
                  <a:pt x="169" y="425"/>
                </a:cubicBezTo>
                <a:cubicBezTo>
                  <a:pt x="169" y="425"/>
                  <a:pt x="169" y="425"/>
                  <a:pt x="170" y="425"/>
                </a:cubicBezTo>
                <a:cubicBezTo>
                  <a:pt x="172" y="426"/>
                  <a:pt x="173" y="428"/>
                  <a:pt x="172" y="430"/>
                </a:cubicBezTo>
                <a:close/>
                <a:moveTo>
                  <a:pt x="188" y="402"/>
                </a:moveTo>
                <a:cubicBezTo>
                  <a:pt x="188" y="402"/>
                  <a:pt x="188" y="402"/>
                  <a:pt x="188" y="402"/>
                </a:cubicBezTo>
                <a:cubicBezTo>
                  <a:pt x="188" y="402"/>
                  <a:pt x="188" y="402"/>
                  <a:pt x="188" y="402"/>
                </a:cubicBezTo>
                <a:cubicBezTo>
                  <a:pt x="188" y="403"/>
                  <a:pt x="187" y="403"/>
                  <a:pt x="187" y="404"/>
                </a:cubicBezTo>
                <a:cubicBezTo>
                  <a:pt x="187" y="404"/>
                  <a:pt x="187" y="404"/>
                  <a:pt x="187" y="404"/>
                </a:cubicBezTo>
                <a:cubicBezTo>
                  <a:pt x="185" y="406"/>
                  <a:pt x="182" y="407"/>
                  <a:pt x="179" y="408"/>
                </a:cubicBezTo>
                <a:cubicBezTo>
                  <a:pt x="179" y="408"/>
                  <a:pt x="179" y="408"/>
                  <a:pt x="179" y="408"/>
                </a:cubicBezTo>
                <a:cubicBezTo>
                  <a:pt x="179" y="409"/>
                  <a:pt x="178" y="409"/>
                  <a:pt x="178" y="409"/>
                </a:cubicBezTo>
                <a:cubicBezTo>
                  <a:pt x="177" y="409"/>
                  <a:pt x="177" y="409"/>
                  <a:pt x="177" y="409"/>
                </a:cubicBezTo>
                <a:cubicBezTo>
                  <a:pt x="177" y="409"/>
                  <a:pt x="177" y="409"/>
                  <a:pt x="176" y="409"/>
                </a:cubicBezTo>
                <a:cubicBezTo>
                  <a:pt x="174" y="409"/>
                  <a:pt x="172" y="410"/>
                  <a:pt x="171" y="410"/>
                </a:cubicBezTo>
                <a:cubicBezTo>
                  <a:pt x="170" y="410"/>
                  <a:pt x="170" y="410"/>
                  <a:pt x="170" y="410"/>
                </a:cubicBezTo>
                <a:cubicBezTo>
                  <a:pt x="167" y="410"/>
                  <a:pt x="164" y="410"/>
                  <a:pt x="161" y="410"/>
                </a:cubicBezTo>
                <a:cubicBezTo>
                  <a:pt x="156" y="410"/>
                  <a:pt x="151" y="410"/>
                  <a:pt x="146" y="410"/>
                </a:cubicBezTo>
                <a:cubicBezTo>
                  <a:pt x="146" y="410"/>
                  <a:pt x="145" y="410"/>
                  <a:pt x="144" y="410"/>
                </a:cubicBezTo>
                <a:cubicBezTo>
                  <a:pt x="144" y="410"/>
                  <a:pt x="144" y="410"/>
                  <a:pt x="144" y="410"/>
                </a:cubicBezTo>
                <a:cubicBezTo>
                  <a:pt x="143" y="409"/>
                  <a:pt x="143" y="409"/>
                  <a:pt x="142" y="409"/>
                </a:cubicBezTo>
                <a:cubicBezTo>
                  <a:pt x="142" y="409"/>
                  <a:pt x="142" y="409"/>
                  <a:pt x="142" y="409"/>
                </a:cubicBezTo>
                <a:cubicBezTo>
                  <a:pt x="142" y="409"/>
                  <a:pt x="142" y="409"/>
                  <a:pt x="142" y="409"/>
                </a:cubicBezTo>
                <a:cubicBezTo>
                  <a:pt x="140" y="409"/>
                  <a:pt x="138" y="407"/>
                  <a:pt x="138" y="405"/>
                </a:cubicBezTo>
                <a:cubicBezTo>
                  <a:pt x="138" y="405"/>
                  <a:pt x="138" y="404"/>
                  <a:pt x="138" y="404"/>
                </a:cubicBezTo>
                <a:cubicBezTo>
                  <a:pt x="138" y="404"/>
                  <a:pt x="138" y="404"/>
                  <a:pt x="138" y="403"/>
                </a:cubicBezTo>
                <a:cubicBezTo>
                  <a:pt x="138" y="403"/>
                  <a:pt x="138" y="403"/>
                  <a:pt x="139" y="402"/>
                </a:cubicBezTo>
                <a:cubicBezTo>
                  <a:pt x="139" y="402"/>
                  <a:pt x="139" y="402"/>
                  <a:pt x="139" y="402"/>
                </a:cubicBezTo>
                <a:cubicBezTo>
                  <a:pt x="139" y="402"/>
                  <a:pt x="139" y="402"/>
                  <a:pt x="139" y="402"/>
                </a:cubicBezTo>
                <a:cubicBezTo>
                  <a:pt x="139" y="402"/>
                  <a:pt x="139" y="401"/>
                  <a:pt x="140" y="401"/>
                </a:cubicBezTo>
                <a:cubicBezTo>
                  <a:pt x="142" y="397"/>
                  <a:pt x="144" y="394"/>
                  <a:pt x="147" y="390"/>
                </a:cubicBezTo>
                <a:cubicBezTo>
                  <a:pt x="147" y="390"/>
                  <a:pt x="147" y="390"/>
                  <a:pt x="147" y="390"/>
                </a:cubicBezTo>
                <a:cubicBezTo>
                  <a:pt x="148" y="389"/>
                  <a:pt x="148" y="389"/>
                  <a:pt x="148" y="389"/>
                </a:cubicBezTo>
                <a:cubicBezTo>
                  <a:pt x="149" y="388"/>
                  <a:pt x="149" y="387"/>
                  <a:pt x="151" y="386"/>
                </a:cubicBezTo>
                <a:cubicBezTo>
                  <a:pt x="151" y="385"/>
                  <a:pt x="152" y="385"/>
                  <a:pt x="153" y="385"/>
                </a:cubicBezTo>
                <a:cubicBezTo>
                  <a:pt x="153" y="384"/>
                  <a:pt x="154" y="384"/>
                  <a:pt x="154" y="384"/>
                </a:cubicBezTo>
                <a:cubicBezTo>
                  <a:pt x="154" y="384"/>
                  <a:pt x="154" y="384"/>
                  <a:pt x="155" y="384"/>
                </a:cubicBezTo>
                <a:cubicBezTo>
                  <a:pt x="155" y="384"/>
                  <a:pt x="155" y="384"/>
                  <a:pt x="155" y="384"/>
                </a:cubicBezTo>
                <a:cubicBezTo>
                  <a:pt x="155" y="384"/>
                  <a:pt x="155" y="384"/>
                  <a:pt x="156" y="383"/>
                </a:cubicBezTo>
                <a:cubicBezTo>
                  <a:pt x="157" y="383"/>
                  <a:pt x="158" y="383"/>
                  <a:pt x="160" y="382"/>
                </a:cubicBezTo>
                <a:cubicBezTo>
                  <a:pt x="161" y="382"/>
                  <a:pt x="163" y="382"/>
                  <a:pt x="165" y="382"/>
                </a:cubicBezTo>
                <a:cubicBezTo>
                  <a:pt x="169" y="382"/>
                  <a:pt x="169" y="382"/>
                  <a:pt x="169" y="382"/>
                </a:cubicBezTo>
                <a:cubicBezTo>
                  <a:pt x="170" y="382"/>
                  <a:pt x="171" y="382"/>
                  <a:pt x="172" y="382"/>
                </a:cubicBezTo>
                <a:cubicBezTo>
                  <a:pt x="177" y="382"/>
                  <a:pt x="181" y="382"/>
                  <a:pt x="185" y="382"/>
                </a:cubicBezTo>
                <a:cubicBezTo>
                  <a:pt x="185" y="382"/>
                  <a:pt x="185" y="382"/>
                  <a:pt x="185" y="382"/>
                </a:cubicBezTo>
                <a:cubicBezTo>
                  <a:pt x="187" y="382"/>
                  <a:pt x="187" y="382"/>
                  <a:pt x="187" y="382"/>
                </a:cubicBezTo>
                <a:cubicBezTo>
                  <a:pt x="189" y="382"/>
                  <a:pt x="190" y="382"/>
                  <a:pt x="191" y="382"/>
                </a:cubicBezTo>
                <a:cubicBezTo>
                  <a:pt x="193" y="383"/>
                  <a:pt x="193" y="383"/>
                  <a:pt x="194" y="383"/>
                </a:cubicBezTo>
                <a:cubicBezTo>
                  <a:pt x="196" y="384"/>
                  <a:pt x="197" y="386"/>
                  <a:pt x="196" y="389"/>
                </a:cubicBezTo>
                <a:cubicBezTo>
                  <a:pt x="194" y="392"/>
                  <a:pt x="192" y="395"/>
                  <a:pt x="190" y="398"/>
                </a:cubicBezTo>
                <a:cubicBezTo>
                  <a:pt x="188" y="402"/>
                  <a:pt x="188" y="402"/>
                  <a:pt x="188" y="402"/>
                </a:cubicBezTo>
                <a:cubicBezTo>
                  <a:pt x="188" y="402"/>
                  <a:pt x="188" y="402"/>
                  <a:pt x="188" y="402"/>
                </a:cubicBezTo>
                <a:close/>
                <a:moveTo>
                  <a:pt x="411" y="448"/>
                </a:moveTo>
                <a:cubicBezTo>
                  <a:pt x="411" y="449"/>
                  <a:pt x="411" y="449"/>
                  <a:pt x="411" y="450"/>
                </a:cubicBezTo>
                <a:cubicBezTo>
                  <a:pt x="411" y="450"/>
                  <a:pt x="411" y="450"/>
                  <a:pt x="411" y="450"/>
                </a:cubicBezTo>
                <a:cubicBezTo>
                  <a:pt x="411" y="451"/>
                  <a:pt x="411" y="451"/>
                  <a:pt x="410" y="451"/>
                </a:cubicBezTo>
                <a:cubicBezTo>
                  <a:pt x="410" y="451"/>
                  <a:pt x="410" y="451"/>
                  <a:pt x="410" y="452"/>
                </a:cubicBezTo>
                <a:cubicBezTo>
                  <a:pt x="410" y="452"/>
                  <a:pt x="410" y="452"/>
                  <a:pt x="410" y="452"/>
                </a:cubicBezTo>
                <a:cubicBezTo>
                  <a:pt x="410" y="452"/>
                  <a:pt x="409" y="453"/>
                  <a:pt x="409" y="453"/>
                </a:cubicBezTo>
                <a:cubicBezTo>
                  <a:pt x="409" y="453"/>
                  <a:pt x="409" y="453"/>
                  <a:pt x="409" y="453"/>
                </a:cubicBezTo>
                <a:cubicBezTo>
                  <a:pt x="408" y="454"/>
                  <a:pt x="408" y="454"/>
                  <a:pt x="407" y="455"/>
                </a:cubicBezTo>
                <a:cubicBezTo>
                  <a:pt x="407" y="455"/>
                  <a:pt x="407" y="455"/>
                  <a:pt x="407" y="455"/>
                </a:cubicBezTo>
                <a:cubicBezTo>
                  <a:pt x="407" y="455"/>
                  <a:pt x="407" y="455"/>
                  <a:pt x="407" y="455"/>
                </a:cubicBezTo>
                <a:cubicBezTo>
                  <a:pt x="406" y="455"/>
                  <a:pt x="406" y="456"/>
                  <a:pt x="405" y="456"/>
                </a:cubicBezTo>
                <a:cubicBezTo>
                  <a:pt x="405" y="456"/>
                  <a:pt x="405" y="456"/>
                  <a:pt x="405" y="456"/>
                </a:cubicBezTo>
                <a:cubicBezTo>
                  <a:pt x="404" y="456"/>
                  <a:pt x="404" y="456"/>
                  <a:pt x="404" y="456"/>
                </a:cubicBezTo>
                <a:cubicBezTo>
                  <a:pt x="403" y="456"/>
                  <a:pt x="403" y="457"/>
                  <a:pt x="403" y="457"/>
                </a:cubicBezTo>
                <a:cubicBezTo>
                  <a:pt x="403" y="457"/>
                  <a:pt x="403" y="457"/>
                  <a:pt x="402" y="457"/>
                </a:cubicBezTo>
                <a:cubicBezTo>
                  <a:pt x="402" y="457"/>
                  <a:pt x="402" y="457"/>
                  <a:pt x="402" y="457"/>
                </a:cubicBezTo>
                <a:cubicBezTo>
                  <a:pt x="402" y="457"/>
                  <a:pt x="401" y="457"/>
                  <a:pt x="400" y="457"/>
                </a:cubicBezTo>
                <a:cubicBezTo>
                  <a:pt x="400" y="457"/>
                  <a:pt x="399" y="457"/>
                  <a:pt x="399" y="457"/>
                </a:cubicBezTo>
                <a:cubicBezTo>
                  <a:pt x="398" y="458"/>
                  <a:pt x="398" y="458"/>
                  <a:pt x="397" y="458"/>
                </a:cubicBezTo>
                <a:cubicBezTo>
                  <a:pt x="397" y="458"/>
                  <a:pt x="397" y="458"/>
                  <a:pt x="397" y="458"/>
                </a:cubicBezTo>
                <a:cubicBezTo>
                  <a:pt x="396" y="458"/>
                  <a:pt x="396" y="458"/>
                  <a:pt x="396" y="458"/>
                </a:cubicBezTo>
                <a:cubicBezTo>
                  <a:pt x="396" y="458"/>
                  <a:pt x="396" y="458"/>
                  <a:pt x="396" y="458"/>
                </a:cubicBezTo>
                <a:cubicBezTo>
                  <a:pt x="393" y="458"/>
                  <a:pt x="390" y="458"/>
                  <a:pt x="387" y="458"/>
                </a:cubicBezTo>
                <a:cubicBezTo>
                  <a:pt x="373" y="458"/>
                  <a:pt x="212" y="458"/>
                  <a:pt x="200" y="458"/>
                </a:cubicBezTo>
                <a:cubicBezTo>
                  <a:pt x="199" y="458"/>
                  <a:pt x="198" y="458"/>
                  <a:pt x="198" y="458"/>
                </a:cubicBezTo>
                <a:cubicBezTo>
                  <a:pt x="197" y="458"/>
                  <a:pt x="196" y="458"/>
                  <a:pt x="195" y="457"/>
                </a:cubicBezTo>
                <a:cubicBezTo>
                  <a:pt x="193" y="457"/>
                  <a:pt x="192" y="456"/>
                  <a:pt x="191" y="455"/>
                </a:cubicBezTo>
                <a:cubicBezTo>
                  <a:pt x="190" y="454"/>
                  <a:pt x="190" y="453"/>
                  <a:pt x="189" y="452"/>
                </a:cubicBezTo>
                <a:cubicBezTo>
                  <a:pt x="189" y="451"/>
                  <a:pt x="189" y="450"/>
                  <a:pt x="190" y="449"/>
                </a:cubicBezTo>
                <a:cubicBezTo>
                  <a:pt x="191" y="448"/>
                  <a:pt x="191" y="448"/>
                  <a:pt x="191" y="448"/>
                </a:cubicBezTo>
                <a:cubicBezTo>
                  <a:pt x="191" y="448"/>
                  <a:pt x="191" y="448"/>
                  <a:pt x="191" y="448"/>
                </a:cubicBezTo>
                <a:cubicBezTo>
                  <a:pt x="192" y="444"/>
                  <a:pt x="194" y="440"/>
                  <a:pt x="196" y="437"/>
                </a:cubicBezTo>
                <a:cubicBezTo>
                  <a:pt x="196" y="436"/>
                  <a:pt x="197" y="435"/>
                  <a:pt x="197" y="435"/>
                </a:cubicBezTo>
                <a:cubicBezTo>
                  <a:pt x="198" y="432"/>
                  <a:pt x="198" y="432"/>
                  <a:pt x="198" y="432"/>
                </a:cubicBezTo>
                <a:cubicBezTo>
                  <a:pt x="199" y="431"/>
                  <a:pt x="200" y="430"/>
                  <a:pt x="201" y="428"/>
                </a:cubicBezTo>
                <a:cubicBezTo>
                  <a:pt x="201" y="428"/>
                  <a:pt x="202" y="428"/>
                  <a:pt x="202" y="428"/>
                </a:cubicBezTo>
                <a:cubicBezTo>
                  <a:pt x="202" y="428"/>
                  <a:pt x="202" y="428"/>
                  <a:pt x="203" y="428"/>
                </a:cubicBezTo>
                <a:cubicBezTo>
                  <a:pt x="203" y="427"/>
                  <a:pt x="203" y="427"/>
                  <a:pt x="203" y="427"/>
                </a:cubicBezTo>
                <a:cubicBezTo>
                  <a:pt x="203" y="427"/>
                  <a:pt x="203" y="427"/>
                  <a:pt x="203" y="427"/>
                </a:cubicBezTo>
                <a:cubicBezTo>
                  <a:pt x="204" y="427"/>
                  <a:pt x="204" y="427"/>
                  <a:pt x="204" y="427"/>
                </a:cubicBezTo>
                <a:cubicBezTo>
                  <a:pt x="204" y="426"/>
                  <a:pt x="205" y="426"/>
                  <a:pt x="205" y="426"/>
                </a:cubicBezTo>
                <a:cubicBezTo>
                  <a:pt x="205" y="426"/>
                  <a:pt x="206" y="426"/>
                  <a:pt x="206" y="425"/>
                </a:cubicBezTo>
                <a:cubicBezTo>
                  <a:pt x="206" y="425"/>
                  <a:pt x="207" y="425"/>
                  <a:pt x="207" y="425"/>
                </a:cubicBezTo>
                <a:cubicBezTo>
                  <a:pt x="208" y="425"/>
                  <a:pt x="208" y="425"/>
                  <a:pt x="209" y="424"/>
                </a:cubicBezTo>
                <a:cubicBezTo>
                  <a:pt x="209" y="424"/>
                  <a:pt x="210" y="424"/>
                  <a:pt x="210" y="424"/>
                </a:cubicBezTo>
                <a:cubicBezTo>
                  <a:pt x="210" y="424"/>
                  <a:pt x="210" y="424"/>
                  <a:pt x="210" y="424"/>
                </a:cubicBezTo>
                <a:cubicBezTo>
                  <a:pt x="212" y="423"/>
                  <a:pt x="214" y="423"/>
                  <a:pt x="216" y="423"/>
                </a:cubicBezTo>
                <a:cubicBezTo>
                  <a:pt x="216" y="423"/>
                  <a:pt x="385" y="423"/>
                  <a:pt x="392" y="423"/>
                </a:cubicBezTo>
                <a:cubicBezTo>
                  <a:pt x="393" y="423"/>
                  <a:pt x="395" y="423"/>
                  <a:pt x="397" y="423"/>
                </a:cubicBezTo>
                <a:cubicBezTo>
                  <a:pt x="398" y="423"/>
                  <a:pt x="399" y="423"/>
                  <a:pt x="400" y="423"/>
                </a:cubicBezTo>
                <a:cubicBezTo>
                  <a:pt x="400" y="423"/>
                  <a:pt x="400" y="423"/>
                  <a:pt x="400" y="423"/>
                </a:cubicBezTo>
                <a:cubicBezTo>
                  <a:pt x="401" y="423"/>
                  <a:pt x="402" y="423"/>
                  <a:pt x="402" y="423"/>
                </a:cubicBezTo>
                <a:cubicBezTo>
                  <a:pt x="403" y="423"/>
                  <a:pt x="403" y="423"/>
                  <a:pt x="403" y="423"/>
                </a:cubicBezTo>
                <a:cubicBezTo>
                  <a:pt x="403" y="423"/>
                  <a:pt x="403" y="423"/>
                  <a:pt x="403" y="423"/>
                </a:cubicBezTo>
                <a:cubicBezTo>
                  <a:pt x="404" y="424"/>
                  <a:pt x="404" y="424"/>
                  <a:pt x="405" y="424"/>
                </a:cubicBezTo>
                <a:cubicBezTo>
                  <a:pt x="405" y="424"/>
                  <a:pt x="405" y="424"/>
                  <a:pt x="405" y="424"/>
                </a:cubicBezTo>
                <a:cubicBezTo>
                  <a:pt x="406" y="425"/>
                  <a:pt x="406" y="425"/>
                  <a:pt x="407" y="425"/>
                </a:cubicBezTo>
                <a:cubicBezTo>
                  <a:pt x="407" y="425"/>
                  <a:pt x="407" y="425"/>
                  <a:pt x="407" y="425"/>
                </a:cubicBezTo>
                <a:cubicBezTo>
                  <a:pt x="407" y="425"/>
                  <a:pt x="407" y="425"/>
                  <a:pt x="407" y="425"/>
                </a:cubicBezTo>
                <a:cubicBezTo>
                  <a:pt x="408" y="426"/>
                  <a:pt x="408" y="426"/>
                  <a:pt x="408" y="426"/>
                </a:cubicBezTo>
                <a:cubicBezTo>
                  <a:pt x="409" y="427"/>
                  <a:pt x="409" y="427"/>
                  <a:pt x="410" y="428"/>
                </a:cubicBezTo>
                <a:cubicBezTo>
                  <a:pt x="411" y="429"/>
                  <a:pt x="411" y="430"/>
                  <a:pt x="411" y="431"/>
                </a:cubicBezTo>
                <a:cubicBezTo>
                  <a:pt x="411" y="432"/>
                  <a:pt x="411" y="432"/>
                  <a:pt x="411" y="432"/>
                </a:cubicBezTo>
                <a:cubicBezTo>
                  <a:pt x="411" y="432"/>
                  <a:pt x="411" y="432"/>
                  <a:pt x="411" y="432"/>
                </a:cubicBezTo>
                <a:cubicBezTo>
                  <a:pt x="411" y="436"/>
                  <a:pt x="411" y="441"/>
                  <a:pt x="411" y="445"/>
                </a:cubicBezTo>
                <a:cubicBezTo>
                  <a:pt x="411" y="446"/>
                  <a:pt x="411" y="447"/>
                  <a:pt x="411" y="448"/>
                </a:cubicBezTo>
                <a:close/>
                <a:moveTo>
                  <a:pt x="434" y="366"/>
                </a:moveTo>
                <a:cubicBezTo>
                  <a:pt x="434" y="366"/>
                  <a:pt x="434" y="366"/>
                  <a:pt x="434" y="366"/>
                </a:cubicBezTo>
                <a:cubicBezTo>
                  <a:pt x="434" y="366"/>
                  <a:pt x="434" y="366"/>
                  <a:pt x="434" y="365"/>
                </a:cubicBezTo>
                <a:cubicBezTo>
                  <a:pt x="433" y="365"/>
                  <a:pt x="433" y="364"/>
                  <a:pt x="432" y="363"/>
                </a:cubicBezTo>
                <a:cubicBezTo>
                  <a:pt x="432" y="362"/>
                  <a:pt x="432" y="362"/>
                  <a:pt x="432" y="362"/>
                </a:cubicBezTo>
                <a:cubicBezTo>
                  <a:pt x="432" y="362"/>
                  <a:pt x="432" y="361"/>
                  <a:pt x="432" y="360"/>
                </a:cubicBezTo>
                <a:cubicBezTo>
                  <a:pt x="432" y="360"/>
                  <a:pt x="432" y="360"/>
                  <a:pt x="432" y="360"/>
                </a:cubicBezTo>
                <a:cubicBezTo>
                  <a:pt x="432" y="358"/>
                  <a:pt x="432" y="355"/>
                  <a:pt x="432" y="353"/>
                </a:cubicBezTo>
                <a:cubicBezTo>
                  <a:pt x="432" y="352"/>
                  <a:pt x="432" y="352"/>
                  <a:pt x="432" y="352"/>
                </a:cubicBezTo>
                <a:cubicBezTo>
                  <a:pt x="432" y="351"/>
                  <a:pt x="432" y="350"/>
                  <a:pt x="432" y="350"/>
                </a:cubicBezTo>
                <a:cubicBezTo>
                  <a:pt x="433" y="349"/>
                  <a:pt x="434" y="349"/>
                  <a:pt x="435" y="348"/>
                </a:cubicBezTo>
                <a:cubicBezTo>
                  <a:pt x="436" y="348"/>
                  <a:pt x="437" y="347"/>
                  <a:pt x="438" y="347"/>
                </a:cubicBezTo>
                <a:cubicBezTo>
                  <a:pt x="438" y="347"/>
                  <a:pt x="438" y="347"/>
                  <a:pt x="438" y="347"/>
                </a:cubicBezTo>
                <a:cubicBezTo>
                  <a:pt x="438" y="347"/>
                  <a:pt x="438" y="347"/>
                  <a:pt x="438" y="347"/>
                </a:cubicBezTo>
                <a:cubicBezTo>
                  <a:pt x="439" y="347"/>
                  <a:pt x="439" y="347"/>
                  <a:pt x="440" y="347"/>
                </a:cubicBezTo>
                <a:cubicBezTo>
                  <a:pt x="440" y="347"/>
                  <a:pt x="440" y="347"/>
                  <a:pt x="441" y="347"/>
                </a:cubicBezTo>
                <a:cubicBezTo>
                  <a:pt x="443" y="346"/>
                  <a:pt x="445" y="346"/>
                  <a:pt x="447" y="346"/>
                </a:cubicBezTo>
                <a:cubicBezTo>
                  <a:pt x="463" y="346"/>
                  <a:pt x="463" y="346"/>
                  <a:pt x="463" y="346"/>
                </a:cubicBezTo>
                <a:cubicBezTo>
                  <a:pt x="464" y="346"/>
                  <a:pt x="465" y="346"/>
                  <a:pt x="465" y="347"/>
                </a:cubicBezTo>
                <a:cubicBezTo>
                  <a:pt x="469" y="347"/>
                  <a:pt x="474" y="348"/>
                  <a:pt x="475" y="352"/>
                </a:cubicBezTo>
                <a:cubicBezTo>
                  <a:pt x="476" y="355"/>
                  <a:pt x="476" y="359"/>
                  <a:pt x="477" y="362"/>
                </a:cubicBezTo>
                <a:cubicBezTo>
                  <a:pt x="477" y="363"/>
                  <a:pt x="477" y="363"/>
                  <a:pt x="477" y="363"/>
                </a:cubicBezTo>
                <a:cubicBezTo>
                  <a:pt x="477" y="364"/>
                  <a:pt x="477" y="364"/>
                  <a:pt x="477" y="365"/>
                </a:cubicBezTo>
                <a:cubicBezTo>
                  <a:pt x="477" y="365"/>
                  <a:pt x="477" y="365"/>
                  <a:pt x="477" y="365"/>
                </a:cubicBezTo>
                <a:cubicBezTo>
                  <a:pt x="477" y="365"/>
                  <a:pt x="477" y="365"/>
                  <a:pt x="477" y="365"/>
                </a:cubicBezTo>
                <a:cubicBezTo>
                  <a:pt x="477" y="365"/>
                  <a:pt x="477" y="365"/>
                  <a:pt x="477" y="365"/>
                </a:cubicBezTo>
                <a:cubicBezTo>
                  <a:pt x="476" y="367"/>
                  <a:pt x="474" y="368"/>
                  <a:pt x="472" y="369"/>
                </a:cubicBezTo>
                <a:cubicBezTo>
                  <a:pt x="471" y="369"/>
                  <a:pt x="471" y="369"/>
                  <a:pt x="471" y="369"/>
                </a:cubicBezTo>
                <a:cubicBezTo>
                  <a:pt x="471" y="369"/>
                  <a:pt x="471" y="369"/>
                  <a:pt x="470" y="369"/>
                </a:cubicBezTo>
                <a:cubicBezTo>
                  <a:pt x="470" y="369"/>
                  <a:pt x="470" y="369"/>
                  <a:pt x="470" y="369"/>
                </a:cubicBezTo>
                <a:cubicBezTo>
                  <a:pt x="469" y="369"/>
                  <a:pt x="469" y="369"/>
                  <a:pt x="469" y="369"/>
                </a:cubicBezTo>
                <a:cubicBezTo>
                  <a:pt x="463" y="370"/>
                  <a:pt x="457" y="369"/>
                  <a:pt x="455" y="369"/>
                </a:cubicBezTo>
                <a:cubicBezTo>
                  <a:pt x="445" y="369"/>
                  <a:pt x="445" y="369"/>
                  <a:pt x="445" y="369"/>
                </a:cubicBezTo>
                <a:cubicBezTo>
                  <a:pt x="444" y="369"/>
                  <a:pt x="443" y="369"/>
                  <a:pt x="442" y="369"/>
                </a:cubicBezTo>
                <a:cubicBezTo>
                  <a:pt x="442" y="369"/>
                  <a:pt x="441" y="369"/>
                  <a:pt x="441" y="369"/>
                </a:cubicBezTo>
                <a:cubicBezTo>
                  <a:pt x="440" y="369"/>
                  <a:pt x="440" y="369"/>
                  <a:pt x="440" y="369"/>
                </a:cubicBezTo>
                <a:cubicBezTo>
                  <a:pt x="440" y="369"/>
                  <a:pt x="440" y="369"/>
                  <a:pt x="440" y="369"/>
                </a:cubicBezTo>
                <a:cubicBezTo>
                  <a:pt x="439" y="369"/>
                  <a:pt x="439" y="369"/>
                  <a:pt x="438" y="368"/>
                </a:cubicBezTo>
                <a:cubicBezTo>
                  <a:pt x="438" y="368"/>
                  <a:pt x="438" y="368"/>
                  <a:pt x="438" y="368"/>
                </a:cubicBezTo>
                <a:cubicBezTo>
                  <a:pt x="437" y="368"/>
                  <a:pt x="437" y="368"/>
                  <a:pt x="436" y="367"/>
                </a:cubicBezTo>
                <a:cubicBezTo>
                  <a:pt x="436" y="367"/>
                  <a:pt x="435" y="367"/>
                  <a:pt x="434" y="366"/>
                </a:cubicBezTo>
                <a:cubicBezTo>
                  <a:pt x="434" y="366"/>
                  <a:pt x="434" y="366"/>
                  <a:pt x="434" y="366"/>
                </a:cubicBezTo>
                <a:close/>
                <a:moveTo>
                  <a:pt x="437" y="404"/>
                </a:moveTo>
                <a:cubicBezTo>
                  <a:pt x="436" y="403"/>
                  <a:pt x="436" y="402"/>
                  <a:pt x="435" y="402"/>
                </a:cubicBezTo>
                <a:cubicBezTo>
                  <a:pt x="435" y="400"/>
                  <a:pt x="435" y="400"/>
                  <a:pt x="435" y="400"/>
                </a:cubicBezTo>
                <a:cubicBezTo>
                  <a:pt x="435" y="400"/>
                  <a:pt x="435" y="400"/>
                  <a:pt x="435" y="400"/>
                </a:cubicBezTo>
                <a:cubicBezTo>
                  <a:pt x="435" y="396"/>
                  <a:pt x="435" y="392"/>
                  <a:pt x="434" y="388"/>
                </a:cubicBezTo>
                <a:cubicBezTo>
                  <a:pt x="434" y="388"/>
                  <a:pt x="434" y="388"/>
                  <a:pt x="434" y="388"/>
                </a:cubicBezTo>
                <a:cubicBezTo>
                  <a:pt x="434" y="388"/>
                  <a:pt x="434" y="388"/>
                  <a:pt x="434" y="388"/>
                </a:cubicBezTo>
                <a:cubicBezTo>
                  <a:pt x="434" y="388"/>
                  <a:pt x="434" y="388"/>
                  <a:pt x="434" y="387"/>
                </a:cubicBezTo>
                <a:cubicBezTo>
                  <a:pt x="435" y="379"/>
                  <a:pt x="453" y="381"/>
                  <a:pt x="458" y="381"/>
                </a:cubicBezTo>
                <a:cubicBezTo>
                  <a:pt x="465" y="381"/>
                  <a:pt x="477" y="380"/>
                  <a:pt x="481" y="386"/>
                </a:cubicBezTo>
                <a:cubicBezTo>
                  <a:pt x="481" y="387"/>
                  <a:pt x="482" y="387"/>
                  <a:pt x="482" y="388"/>
                </a:cubicBezTo>
                <a:cubicBezTo>
                  <a:pt x="482" y="389"/>
                  <a:pt x="482" y="389"/>
                  <a:pt x="482" y="389"/>
                </a:cubicBezTo>
                <a:cubicBezTo>
                  <a:pt x="482" y="389"/>
                  <a:pt x="482" y="389"/>
                  <a:pt x="482" y="389"/>
                </a:cubicBezTo>
                <a:cubicBezTo>
                  <a:pt x="483" y="391"/>
                  <a:pt x="483" y="392"/>
                  <a:pt x="484" y="395"/>
                </a:cubicBezTo>
                <a:cubicBezTo>
                  <a:pt x="485" y="401"/>
                  <a:pt x="485" y="401"/>
                  <a:pt x="485" y="401"/>
                </a:cubicBezTo>
                <a:cubicBezTo>
                  <a:pt x="485" y="402"/>
                  <a:pt x="485" y="403"/>
                  <a:pt x="484" y="404"/>
                </a:cubicBezTo>
                <a:cubicBezTo>
                  <a:pt x="484" y="405"/>
                  <a:pt x="484" y="405"/>
                  <a:pt x="483" y="406"/>
                </a:cubicBezTo>
                <a:cubicBezTo>
                  <a:pt x="483" y="406"/>
                  <a:pt x="483" y="406"/>
                  <a:pt x="482" y="407"/>
                </a:cubicBezTo>
                <a:cubicBezTo>
                  <a:pt x="482" y="407"/>
                  <a:pt x="482" y="407"/>
                  <a:pt x="482" y="407"/>
                </a:cubicBezTo>
                <a:cubicBezTo>
                  <a:pt x="482" y="407"/>
                  <a:pt x="482" y="407"/>
                  <a:pt x="482" y="407"/>
                </a:cubicBezTo>
                <a:cubicBezTo>
                  <a:pt x="481" y="407"/>
                  <a:pt x="481" y="407"/>
                  <a:pt x="481" y="407"/>
                </a:cubicBezTo>
                <a:cubicBezTo>
                  <a:pt x="480" y="408"/>
                  <a:pt x="480" y="408"/>
                  <a:pt x="480" y="408"/>
                </a:cubicBezTo>
                <a:cubicBezTo>
                  <a:pt x="479" y="408"/>
                  <a:pt x="479" y="408"/>
                  <a:pt x="479" y="408"/>
                </a:cubicBezTo>
                <a:cubicBezTo>
                  <a:pt x="479" y="408"/>
                  <a:pt x="479" y="408"/>
                  <a:pt x="478" y="408"/>
                </a:cubicBezTo>
                <a:cubicBezTo>
                  <a:pt x="478" y="408"/>
                  <a:pt x="478" y="409"/>
                  <a:pt x="477" y="409"/>
                </a:cubicBezTo>
                <a:cubicBezTo>
                  <a:pt x="477" y="409"/>
                  <a:pt x="477" y="409"/>
                  <a:pt x="477" y="409"/>
                </a:cubicBezTo>
                <a:cubicBezTo>
                  <a:pt x="477" y="409"/>
                  <a:pt x="476" y="409"/>
                  <a:pt x="475" y="409"/>
                </a:cubicBezTo>
                <a:cubicBezTo>
                  <a:pt x="474" y="409"/>
                  <a:pt x="474" y="409"/>
                  <a:pt x="473" y="409"/>
                </a:cubicBezTo>
                <a:cubicBezTo>
                  <a:pt x="473" y="409"/>
                  <a:pt x="473" y="409"/>
                  <a:pt x="473" y="409"/>
                </a:cubicBezTo>
                <a:cubicBezTo>
                  <a:pt x="473" y="409"/>
                  <a:pt x="473" y="409"/>
                  <a:pt x="473" y="409"/>
                </a:cubicBezTo>
                <a:cubicBezTo>
                  <a:pt x="473" y="409"/>
                  <a:pt x="473" y="409"/>
                  <a:pt x="473" y="409"/>
                </a:cubicBezTo>
                <a:cubicBezTo>
                  <a:pt x="465" y="409"/>
                  <a:pt x="457" y="409"/>
                  <a:pt x="449" y="409"/>
                </a:cubicBezTo>
                <a:cubicBezTo>
                  <a:pt x="448" y="409"/>
                  <a:pt x="447" y="409"/>
                  <a:pt x="447" y="409"/>
                </a:cubicBezTo>
                <a:cubicBezTo>
                  <a:pt x="446" y="409"/>
                  <a:pt x="446" y="409"/>
                  <a:pt x="446" y="409"/>
                </a:cubicBezTo>
                <a:cubicBezTo>
                  <a:pt x="445" y="409"/>
                  <a:pt x="445" y="409"/>
                  <a:pt x="444" y="409"/>
                </a:cubicBezTo>
                <a:cubicBezTo>
                  <a:pt x="444" y="409"/>
                  <a:pt x="444" y="409"/>
                  <a:pt x="444" y="409"/>
                </a:cubicBezTo>
                <a:cubicBezTo>
                  <a:pt x="444" y="408"/>
                  <a:pt x="444" y="408"/>
                  <a:pt x="444" y="408"/>
                </a:cubicBezTo>
                <a:cubicBezTo>
                  <a:pt x="443" y="408"/>
                  <a:pt x="442" y="408"/>
                  <a:pt x="442" y="408"/>
                </a:cubicBezTo>
                <a:cubicBezTo>
                  <a:pt x="441" y="408"/>
                  <a:pt x="441" y="407"/>
                  <a:pt x="441" y="407"/>
                </a:cubicBezTo>
                <a:cubicBezTo>
                  <a:pt x="441" y="407"/>
                  <a:pt x="440" y="407"/>
                  <a:pt x="440" y="407"/>
                </a:cubicBezTo>
                <a:cubicBezTo>
                  <a:pt x="440" y="407"/>
                  <a:pt x="440" y="407"/>
                  <a:pt x="440" y="407"/>
                </a:cubicBezTo>
                <a:cubicBezTo>
                  <a:pt x="439" y="406"/>
                  <a:pt x="437" y="405"/>
                  <a:pt x="437" y="404"/>
                </a:cubicBezTo>
                <a:close/>
                <a:moveTo>
                  <a:pt x="494" y="451"/>
                </a:moveTo>
                <a:cubicBezTo>
                  <a:pt x="493" y="453"/>
                  <a:pt x="492" y="453"/>
                  <a:pt x="491" y="454"/>
                </a:cubicBezTo>
                <a:cubicBezTo>
                  <a:pt x="490" y="455"/>
                  <a:pt x="489" y="456"/>
                  <a:pt x="487" y="456"/>
                </a:cubicBezTo>
                <a:cubicBezTo>
                  <a:pt x="485" y="457"/>
                  <a:pt x="484" y="457"/>
                  <a:pt x="481" y="457"/>
                </a:cubicBezTo>
                <a:cubicBezTo>
                  <a:pt x="476" y="457"/>
                  <a:pt x="476" y="457"/>
                  <a:pt x="476" y="457"/>
                </a:cubicBezTo>
                <a:cubicBezTo>
                  <a:pt x="476" y="457"/>
                  <a:pt x="476" y="457"/>
                  <a:pt x="476" y="457"/>
                </a:cubicBezTo>
                <a:cubicBezTo>
                  <a:pt x="469" y="457"/>
                  <a:pt x="462" y="457"/>
                  <a:pt x="454" y="457"/>
                </a:cubicBezTo>
                <a:cubicBezTo>
                  <a:pt x="453" y="457"/>
                  <a:pt x="453" y="457"/>
                  <a:pt x="452" y="457"/>
                </a:cubicBezTo>
                <a:cubicBezTo>
                  <a:pt x="451" y="457"/>
                  <a:pt x="451" y="457"/>
                  <a:pt x="451" y="457"/>
                </a:cubicBezTo>
                <a:cubicBezTo>
                  <a:pt x="450" y="457"/>
                  <a:pt x="450" y="457"/>
                  <a:pt x="449" y="457"/>
                </a:cubicBezTo>
                <a:cubicBezTo>
                  <a:pt x="449" y="457"/>
                  <a:pt x="449" y="457"/>
                  <a:pt x="448" y="457"/>
                </a:cubicBezTo>
                <a:cubicBezTo>
                  <a:pt x="448" y="457"/>
                  <a:pt x="448" y="457"/>
                  <a:pt x="448" y="457"/>
                </a:cubicBezTo>
                <a:cubicBezTo>
                  <a:pt x="445" y="456"/>
                  <a:pt x="442" y="454"/>
                  <a:pt x="440" y="451"/>
                </a:cubicBezTo>
                <a:cubicBezTo>
                  <a:pt x="440" y="451"/>
                  <a:pt x="440" y="451"/>
                  <a:pt x="440" y="451"/>
                </a:cubicBezTo>
                <a:cubicBezTo>
                  <a:pt x="440" y="451"/>
                  <a:pt x="440" y="451"/>
                  <a:pt x="440" y="451"/>
                </a:cubicBezTo>
                <a:cubicBezTo>
                  <a:pt x="440" y="451"/>
                  <a:pt x="440" y="451"/>
                  <a:pt x="440" y="450"/>
                </a:cubicBezTo>
                <a:cubicBezTo>
                  <a:pt x="439" y="450"/>
                  <a:pt x="439" y="449"/>
                  <a:pt x="439" y="449"/>
                </a:cubicBezTo>
                <a:cubicBezTo>
                  <a:pt x="439" y="449"/>
                  <a:pt x="439" y="449"/>
                  <a:pt x="439" y="448"/>
                </a:cubicBezTo>
                <a:cubicBezTo>
                  <a:pt x="439" y="448"/>
                  <a:pt x="439" y="448"/>
                  <a:pt x="439" y="448"/>
                </a:cubicBezTo>
                <a:cubicBezTo>
                  <a:pt x="439" y="447"/>
                  <a:pt x="439" y="447"/>
                  <a:pt x="439" y="447"/>
                </a:cubicBezTo>
                <a:cubicBezTo>
                  <a:pt x="439" y="447"/>
                  <a:pt x="439" y="447"/>
                  <a:pt x="439" y="447"/>
                </a:cubicBezTo>
                <a:cubicBezTo>
                  <a:pt x="439" y="444"/>
                  <a:pt x="438" y="439"/>
                  <a:pt x="438" y="435"/>
                </a:cubicBezTo>
                <a:cubicBezTo>
                  <a:pt x="438" y="435"/>
                  <a:pt x="438" y="434"/>
                  <a:pt x="438" y="433"/>
                </a:cubicBezTo>
                <a:cubicBezTo>
                  <a:pt x="438" y="431"/>
                  <a:pt x="438" y="431"/>
                  <a:pt x="438" y="431"/>
                </a:cubicBezTo>
                <a:cubicBezTo>
                  <a:pt x="438" y="431"/>
                  <a:pt x="438" y="431"/>
                  <a:pt x="438" y="431"/>
                </a:cubicBezTo>
                <a:cubicBezTo>
                  <a:pt x="438" y="430"/>
                  <a:pt x="438" y="430"/>
                  <a:pt x="438" y="430"/>
                </a:cubicBezTo>
                <a:cubicBezTo>
                  <a:pt x="438" y="430"/>
                  <a:pt x="438" y="429"/>
                  <a:pt x="438" y="429"/>
                </a:cubicBezTo>
                <a:cubicBezTo>
                  <a:pt x="438" y="429"/>
                  <a:pt x="438" y="429"/>
                  <a:pt x="438" y="428"/>
                </a:cubicBezTo>
                <a:cubicBezTo>
                  <a:pt x="439" y="428"/>
                  <a:pt x="439" y="428"/>
                  <a:pt x="439" y="428"/>
                </a:cubicBezTo>
                <a:cubicBezTo>
                  <a:pt x="439" y="428"/>
                  <a:pt x="439" y="428"/>
                  <a:pt x="439" y="428"/>
                </a:cubicBezTo>
                <a:cubicBezTo>
                  <a:pt x="439" y="427"/>
                  <a:pt x="439" y="427"/>
                  <a:pt x="439" y="427"/>
                </a:cubicBezTo>
                <a:cubicBezTo>
                  <a:pt x="440" y="426"/>
                  <a:pt x="440" y="426"/>
                  <a:pt x="440" y="426"/>
                </a:cubicBezTo>
                <a:cubicBezTo>
                  <a:pt x="440" y="426"/>
                  <a:pt x="441" y="426"/>
                  <a:pt x="441" y="425"/>
                </a:cubicBezTo>
                <a:cubicBezTo>
                  <a:pt x="441" y="425"/>
                  <a:pt x="441" y="425"/>
                  <a:pt x="441" y="425"/>
                </a:cubicBezTo>
                <a:cubicBezTo>
                  <a:pt x="441" y="425"/>
                  <a:pt x="441" y="425"/>
                  <a:pt x="441" y="425"/>
                </a:cubicBezTo>
                <a:cubicBezTo>
                  <a:pt x="442" y="425"/>
                  <a:pt x="442" y="425"/>
                  <a:pt x="443" y="424"/>
                </a:cubicBezTo>
                <a:cubicBezTo>
                  <a:pt x="443" y="424"/>
                  <a:pt x="443" y="424"/>
                  <a:pt x="443" y="424"/>
                </a:cubicBezTo>
                <a:cubicBezTo>
                  <a:pt x="444" y="424"/>
                  <a:pt x="444" y="424"/>
                  <a:pt x="444" y="424"/>
                </a:cubicBezTo>
                <a:cubicBezTo>
                  <a:pt x="444" y="424"/>
                  <a:pt x="444" y="424"/>
                  <a:pt x="444" y="424"/>
                </a:cubicBezTo>
                <a:cubicBezTo>
                  <a:pt x="444" y="424"/>
                  <a:pt x="445" y="423"/>
                  <a:pt x="445" y="423"/>
                </a:cubicBezTo>
                <a:cubicBezTo>
                  <a:pt x="446" y="423"/>
                  <a:pt x="446" y="423"/>
                  <a:pt x="446" y="423"/>
                </a:cubicBezTo>
                <a:cubicBezTo>
                  <a:pt x="446" y="423"/>
                  <a:pt x="447" y="423"/>
                  <a:pt x="447" y="423"/>
                </a:cubicBezTo>
                <a:cubicBezTo>
                  <a:pt x="448" y="423"/>
                  <a:pt x="448" y="423"/>
                  <a:pt x="449" y="423"/>
                </a:cubicBezTo>
                <a:cubicBezTo>
                  <a:pt x="450" y="423"/>
                  <a:pt x="450" y="423"/>
                  <a:pt x="450" y="423"/>
                </a:cubicBezTo>
                <a:cubicBezTo>
                  <a:pt x="450" y="423"/>
                  <a:pt x="450" y="423"/>
                  <a:pt x="451" y="423"/>
                </a:cubicBezTo>
                <a:cubicBezTo>
                  <a:pt x="452" y="423"/>
                  <a:pt x="452" y="423"/>
                  <a:pt x="452" y="423"/>
                </a:cubicBezTo>
                <a:cubicBezTo>
                  <a:pt x="453" y="423"/>
                  <a:pt x="454" y="423"/>
                  <a:pt x="455" y="423"/>
                </a:cubicBezTo>
                <a:cubicBezTo>
                  <a:pt x="457" y="423"/>
                  <a:pt x="458" y="423"/>
                  <a:pt x="459" y="423"/>
                </a:cubicBezTo>
                <a:cubicBezTo>
                  <a:pt x="469" y="423"/>
                  <a:pt x="469" y="423"/>
                  <a:pt x="469" y="423"/>
                </a:cubicBezTo>
                <a:cubicBezTo>
                  <a:pt x="472" y="423"/>
                  <a:pt x="475" y="423"/>
                  <a:pt x="478" y="423"/>
                </a:cubicBezTo>
                <a:cubicBezTo>
                  <a:pt x="478" y="423"/>
                  <a:pt x="479" y="423"/>
                  <a:pt x="479" y="423"/>
                </a:cubicBezTo>
                <a:cubicBezTo>
                  <a:pt x="479" y="423"/>
                  <a:pt x="480" y="423"/>
                  <a:pt x="480" y="423"/>
                </a:cubicBezTo>
                <a:cubicBezTo>
                  <a:pt x="480" y="423"/>
                  <a:pt x="480" y="423"/>
                  <a:pt x="481" y="423"/>
                </a:cubicBezTo>
                <a:cubicBezTo>
                  <a:pt x="481" y="423"/>
                  <a:pt x="481" y="423"/>
                  <a:pt x="481" y="423"/>
                </a:cubicBezTo>
                <a:cubicBezTo>
                  <a:pt x="481" y="423"/>
                  <a:pt x="481" y="423"/>
                  <a:pt x="481" y="423"/>
                </a:cubicBezTo>
                <a:cubicBezTo>
                  <a:pt x="482" y="423"/>
                  <a:pt x="482" y="424"/>
                  <a:pt x="483" y="424"/>
                </a:cubicBezTo>
                <a:cubicBezTo>
                  <a:pt x="483" y="424"/>
                  <a:pt x="484" y="424"/>
                  <a:pt x="484" y="424"/>
                </a:cubicBezTo>
                <a:cubicBezTo>
                  <a:pt x="484" y="424"/>
                  <a:pt x="484" y="424"/>
                  <a:pt x="484" y="425"/>
                </a:cubicBezTo>
                <a:cubicBezTo>
                  <a:pt x="485" y="425"/>
                  <a:pt x="485" y="425"/>
                  <a:pt x="486" y="425"/>
                </a:cubicBezTo>
                <a:cubicBezTo>
                  <a:pt x="487" y="426"/>
                  <a:pt x="488" y="427"/>
                  <a:pt x="489" y="428"/>
                </a:cubicBezTo>
                <a:cubicBezTo>
                  <a:pt x="490" y="429"/>
                  <a:pt x="491" y="430"/>
                  <a:pt x="491" y="431"/>
                </a:cubicBezTo>
                <a:cubicBezTo>
                  <a:pt x="492" y="438"/>
                  <a:pt x="492" y="438"/>
                  <a:pt x="492" y="438"/>
                </a:cubicBezTo>
                <a:cubicBezTo>
                  <a:pt x="493" y="441"/>
                  <a:pt x="493" y="443"/>
                  <a:pt x="494" y="446"/>
                </a:cubicBezTo>
                <a:cubicBezTo>
                  <a:pt x="494" y="446"/>
                  <a:pt x="494" y="446"/>
                  <a:pt x="494" y="446"/>
                </a:cubicBezTo>
                <a:cubicBezTo>
                  <a:pt x="494" y="448"/>
                  <a:pt x="494" y="448"/>
                  <a:pt x="494" y="448"/>
                </a:cubicBezTo>
                <a:cubicBezTo>
                  <a:pt x="494" y="449"/>
                  <a:pt x="494" y="450"/>
                  <a:pt x="494" y="451"/>
                </a:cubicBezTo>
                <a:close/>
                <a:moveTo>
                  <a:pt x="508" y="369"/>
                </a:moveTo>
                <a:cubicBezTo>
                  <a:pt x="507" y="368"/>
                  <a:pt x="505" y="368"/>
                  <a:pt x="505" y="367"/>
                </a:cubicBezTo>
                <a:cubicBezTo>
                  <a:pt x="504" y="366"/>
                  <a:pt x="503" y="365"/>
                  <a:pt x="503" y="365"/>
                </a:cubicBezTo>
                <a:cubicBezTo>
                  <a:pt x="502" y="363"/>
                  <a:pt x="502" y="363"/>
                  <a:pt x="502" y="363"/>
                </a:cubicBezTo>
                <a:cubicBezTo>
                  <a:pt x="502" y="361"/>
                  <a:pt x="501" y="359"/>
                  <a:pt x="500" y="357"/>
                </a:cubicBezTo>
                <a:cubicBezTo>
                  <a:pt x="500" y="356"/>
                  <a:pt x="499" y="355"/>
                  <a:pt x="499" y="353"/>
                </a:cubicBezTo>
                <a:cubicBezTo>
                  <a:pt x="499" y="353"/>
                  <a:pt x="499" y="353"/>
                  <a:pt x="499" y="353"/>
                </a:cubicBezTo>
                <a:cubicBezTo>
                  <a:pt x="499" y="353"/>
                  <a:pt x="499" y="353"/>
                  <a:pt x="499" y="353"/>
                </a:cubicBezTo>
                <a:cubicBezTo>
                  <a:pt x="499" y="352"/>
                  <a:pt x="499" y="352"/>
                  <a:pt x="499" y="352"/>
                </a:cubicBezTo>
                <a:cubicBezTo>
                  <a:pt x="499" y="352"/>
                  <a:pt x="499" y="352"/>
                  <a:pt x="499" y="352"/>
                </a:cubicBezTo>
                <a:cubicBezTo>
                  <a:pt x="499" y="352"/>
                  <a:pt x="499" y="352"/>
                  <a:pt x="499" y="352"/>
                </a:cubicBezTo>
                <a:cubicBezTo>
                  <a:pt x="501" y="348"/>
                  <a:pt x="508" y="348"/>
                  <a:pt x="511" y="348"/>
                </a:cubicBezTo>
                <a:cubicBezTo>
                  <a:pt x="528" y="348"/>
                  <a:pt x="528" y="348"/>
                  <a:pt x="528" y="348"/>
                </a:cubicBezTo>
                <a:cubicBezTo>
                  <a:pt x="529" y="348"/>
                  <a:pt x="531" y="348"/>
                  <a:pt x="532" y="349"/>
                </a:cubicBezTo>
                <a:cubicBezTo>
                  <a:pt x="532" y="349"/>
                  <a:pt x="533" y="349"/>
                  <a:pt x="533" y="349"/>
                </a:cubicBezTo>
                <a:cubicBezTo>
                  <a:pt x="533" y="349"/>
                  <a:pt x="534" y="349"/>
                  <a:pt x="534" y="349"/>
                </a:cubicBezTo>
                <a:cubicBezTo>
                  <a:pt x="534" y="349"/>
                  <a:pt x="534" y="349"/>
                  <a:pt x="534" y="349"/>
                </a:cubicBezTo>
                <a:cubicBezTo>
                  <a:pt x="535" y="349"/>
                  <a:pt x="536" y="350"/>
                  <a:pt x="536" y="350"/>
                </a:cubicBezTo>
                <a:cubicBezTo>
                  <a:pt x="536" y="350"/>
                  <a:pt x="536" y="350"/>
                  <a:pt x="536" y="350"/>
                </a:cubicBezTo>
                <a:cubicBezTo>
                  <a:pt x="536" y="350"/>
                  <a:pt x="536" y="350"/>
                  <a:pt x="536" y="350"/>
                </a:cubicBezTo>
                <a:cubicBezTo>
                  <a:pt x="537" y="350"/>
                  <a:pt x="537" y="350"/>
                  <a:pt x="538" y="350"/>
                </a:cubicBezTo>
                <a:cubicBezTo>
                  <a:pt x="538" y="351"/>
                  <a:pt x="538" y="351"/>
                  <a:pt x="538" y="351"/>
                </a:cubicBezTo>
                <a:cubicBezTo>
                  <a:pt x="538" y="351"/>
                  <a:pt x="538" y="351"/>
                  <a:pt x="539" y="351"/>
                </a:cubicBezTo>
                <a:cubicBezTo>
                  <a:pt x="539" y="351"/>
                  <a:pt x="539" y="351"/>
                  <a:pt x="539" y="351"/>
                </a:cubicBezTo>
                <a:cubicBezTo>
                  <a:pt x="539" y="352"/>
                  <a:pt x="539" y="352"/>
                  <a:pt x="539" y="352"/>
                </a:cubicBezTo>
                <a:cubicBezTo>
                  <a:pt x="540" y="352"/>
                  <a:pt x="541" y="353"/>
                  <a:pt x="541" y="354"/>
                </a:cubicBezTo>
                <a:cubicBezTo>
                  <a:pt x="541" y="354"/>
                  <a:pt x="541" y="354"/>
                  <a:pt x="541" y="354"/>
                </a:cubicBezTo>
                <a:cubicBezTo>
                  <a:pt x="543" y="356"/>
                  <a:pt x="544" y="359"/>
                  <a:pt x="545" y="361"/>
                </a:cubicBezTo>
                <a:cubicBezTo>
                  <a:pt x="545" y="361"/>
                  <a:pt x="545" y="361"/>
                  <a:pt x="545" y="361"/>
                </a:cubicBezTo>
                <a:cubicBezTo>
                  <a:pt x="546" y="363"/>
                  <a:pt x="547" y="364"/>
                  <a:pt x="547" y="365"/>
                </a:cubicBezTo>
                <a:cubicBezTo>
                  <a:pt x="547" y="366"/>
                  <a:pt x="547" y="366"/>
                  <a:pt x="547" y="366"/>
                </a:cubicBezTo>
                <a:cubicBezTo>
                  <a:pt x="547" y="366"/>
                  <a:pt x="547" y="366"/>
                  <a:pt x="547" y="366"/>
                </a:cubicBezTo>
                <a:cubicBezTo>
                  <a:pt x="547" y="368"/>
                  <a:pt x="545" y="369"/>
                  <a:pt x="543" y="370"/>
                </a:cubicBezTo>
                <a:cubicBezTo>
                  <a:pt x="542" y="370"/>
                  <a:pt x="542" y="370"/>
                  <a:pt x="542" y="370"/>
                </a:cubicBezTo>
                <a:cubicBezTo>
                  <a:pt x="542" y="370"/>
                  <a:pt x="542" y="370"/>
                  <a:pt x="542" y="370"/>
                </a:cubicBezTo>
                <a:cubicBezTo>
                  <a:pt x="542" y="370"/>
                  <a:pt x="541" y="370"/>
                  <a:pt x="541" y="371"/>
                </a:cubicBezTo>
                <a:cubicBezTo>
                  <a:pt x="540" y="371"/>
                  <a:pt x="540" y="371"/>
                  <a:pt x="540" y="371"/>
                </a:cubicBezTo>
                <a:cubicBezTo>
                  <a:pt x="540" y="371"/>
                  <a:pt x="539" y="371"/>
                  <a:pt x="539" y="371"/>
                </a:cubicBezTo>
                <a:cubicBezTo>
                  <a:pt x="539" y="371"/>
                  <a:pt x="538" y="371"/>
                  <a:pt x="538" y="371"/>
                </a:cubicBezTo>
                <a:cubicBezTo>
                  <a:pt x="538" y="371"/>
                  <a:pt x="538" y="371"/>
                  <a:pt x="538" y="371"/>
                </a:cubicBezTo>
                <a:cubicBezTo>
                  <a:pt x="538" y="371"/>
                  <a:pt x="538" y="371"/>
                  <a:pt x="538" y="371"/>
                </a:cubicBezTo>
                <a:cubicBezTo>
                  <a:pt x="535" y="371"/>
                  <a:pt x="532" y="371"/>
                  <a:pt x="530" y="371"/>
                </a:cubicBezTo>
                <a:cubicBezTo>
                  <a:pt x="526" y="371"/>
                  <a:pt x="521" y="371"/>
                  <a:pt x="517" y="371"/>
                </a:cubicBezTo>
                <a:cubicBezTo>
                  <a:pt x="514" y="371"/>
                  <a:pt x="511" y="370"/>
                  <a:pt x="508" y="369"/>
                </a:cubicBezTo>
                <a:cubicBezTo>
                  <a:pt x="508" y="369"/>
                  <a:pt x="508" y="369"/>
                  <a:pt x="508" y="369"/>
                </a:cubicBezTo>
                <a:close/>
                <a:moveTo>
                  <a:pt x="519" y="405"/>
                </a:moveTo>
                <a:cubicBezTo>
                  <a:pt x="518" y="404"/>
                  <a:pt x="517" y="403"/>
                  <a:pt x="517" y="402"/>
                </a:cubicBezTo>
                <a:cubicBezTo>
                  <a:pt x="515" y="396"/>
                  <a:pt x="515" y="396"/>
                  <a:pt x="515" y="396"/>
                </a:cubicBezTo>
                <a:cubicBezTo>
                  <a:pt x="514" y="394"/>
                  <a:pt x="513" y="392"/>
                  <a:pt x="512" y="390"/>
                </a:cubicBezTo>
                <a:cubicBezTo>
                  <a:pt x="512" y="390"/>
                  <a:pt x="512" y="390"/>
                  <a:pt x="512" y="390"/>
                </a:cubicBezTo>
                <a:cubicBezTo>
                  <a:pt x="512" y="389"/>
                  <a:pt x="512" y="389"/>
                  <a:pt x="512" y="389"/>
                </a:cubicBezTo>
                <a:cubicBezTo>
                  <a:pt x="512" y="388"/>
                  <a:pt x="512" y="387"/>
                  <a:pt x="512" y="386"/>
                </a:cubicBezTo>
                <a:cubicBezTo>
                  <a:pt x="512" y="386"/>
                  <a:pt x="513" y="385"/>
                  <a:pt x="513" y="385"/>
                </a:cubicBezTo>
                <a:cubicBezTo>
                  <a:pt x="513" y="385"/>
                  <a:pt x="513" y="385"/>
                  <a:pt x="514" y="385"/>
                </a:cubicBezTo>
                <a:cubicBezTo>
                  <a:pt x="514" y="384"/>
                  <a:pt x="514" y="384"/>
                  <a:pt x="514" y="384"/>
                </a:cubicBezTo>
                <a:cubicBezTo>
                  <a:pt x="515" y="384"/>
                  <a:pt x="516" y="383"/>
                  <a:pt x="517" y="383"/>
                </a:cubicBezTo>
                <a:cubicBezTo>
                  <a:pt x="518" y="383"/>
                  <a:pt x="519" y="383"/>
                  <a:pt x="520" y="382"/>
                </a:cubicBezTo>
                <a:cubicBezTo>
                  <a:pt x="525" y="382"/>
                  <a:pt x="530" y="382"/>
                  <a:pt x="532" y="382"/>
                </a:cubicBezTo>
                <a:cubicBezTo>
                  <a:pt x="540" y="382"/>
                  <a:pt x="554" y="381"/>
                  <a:pt x="559" y="389"/>
                </a:cubicBezTo>
                <a:cubicBezTo>
                  <a:pt x="559" y="389"/>
                  <a:pt x="559" y="389"/>
                  <a:pt x="559" y="389"/>
                </a:cubicBezTo>
                <a:cubicBezTo>
                  <a:pt x="559" y="389"/>
                  <a:pt x="559" y="389"/>
                  <a:pt x="559" y="389"/>
                </a:cubicBezTo>
                <a:cubicBezTo>
                  <a:pt x="559" y="389"/>
                  <a:pt x="559" y="389"/>
                  <a:pt x="559" y="389"/>
                </a:cubicBezTo>
                <a:cubicBezTo>
                  <a:pt x="561" y="393"/>
                  <a:pt x="562" y="396"/>
                  <a:pt x="564" y="400"/>
                </a:cubicBezTo>
                <a:cubicBezTo>
                  <a:pt x="565" y="401"/>
                  <a:pt x="565" y="402"/>
                  <a:pt x="566" y="403"/>
                </a:cubicBezTo>
                <a:cubicBezTo>
                  <a:pt x="566" y="403"/>
                  <a:pt x="566" y="403"/>
                  <a:pt x="566" y="403"/>
                </a:cubicBezTo>
                <a:cubicBezTo>
                  <a:pt x="566" y="404"/>
                  <a:pt x="566" y="404"/>
                  <a:pt x="566" y="404"/>
                </a:cubicBezTo>
                <a:cubicBezTo>
                  <a:pt x="566" y="404"/>
                  <a:pt x="566" y="405"/>
                  <a:pt x="566" y="405"/>
                </a:cubicBezTo>
                <a:cubicBezTo>
                  <a:pt x="566" y="405"/>
                  <a:pt x="566" y="405"/>
                  <a:pt x="566" y="405"/>
                </a:cubicBezTo>
                <a:cubicBezTo>
                  <a:pt x="566" y="405"/>
                  <a:pt x="566" y="405"/>
                  <a:pt x="566" y="405"/>
                </a:cubicBezTo>
                <a:cubicBezTo>
                  <a:pt x="566" y="406"/>
                  <a:pt x="565" y="406"/>
                  <a:pt x="565" y="406"/>
                </a:cubicBezTo>
                <a:cubicBezTo>
                  <a:pt x="565" y="406"/>
                  <a:pt x="565" y="406"/>
                  <a:pt x="565" y="406"/>
                </a:cubicBezTo>
                <a:cubicBezTo>
                  <a:pt x="565" y="407"/>
                  <a:pt x="565" y="407"/>
                  <a:pt x="564" y="407"/>
                </a:cubicBezTo>
                <a:cubicBezTo>
                  <a:pt x="564" y="407"/>
                  <a:pt x="564" y="407"/>
                  <a:pt x="564" y="407"/>
                </a:cubicBezTo>
                <a:cubicBezTo>
                  <a:pt x="564" y="408"/>
                  <a:pt x="564" y="408"/>
                  <a:pt x="564" y="408"/>
                </a:cubicBezTo>
                <a:cubicBezTo>
                  <a:pt x="564" y="408"/>
                  <a:pt x="563" y="408"/>
                  <a:pt x="563" y="408"/>
                </a:cubicBezTo>
                <a:cubicBezTo>
                  <a:pt x="563" y="408"/>
                  <a:pt x="562" y="409"/>
                  <a:pt x="561" y="409"/>
                </a:cubicBezTo>
                <a:cubicBezTo>
                  <a:pt x="561" y="409"/>
                  <a:pt x="561" y="409"/>
                  <a:pt x="560" y="409"/>
                </a:cubicBezTo>
                <a:cubicBezTo>
                  <a:pt x="560" y="409"/>
                  <a:pt x="559" y="409"/>
                  <a:pt x="559" y="410"/>
                </a:cubicBezTo>
                <a:cubicBezTo>
                  <a:pt x="559" y="410"/>
                  <a:pt x="559" y="410"/>
                  <a:pt x="559" y="410"/>
                </a:cubicBezTo>
                <a:cubicBezTo>
                  <a:pt x="558" y="410"/>
                  <a:pt x="558" y="410"/>
                  <a:pt x="558" y="410"/>
                </a:cubicBezTo>
                <a:cubicBezTo>
                  <a:pt x="550" y="410"/>
                  <a:pt x="541" y="410"/>
                  <a:pt x="532" y="410"/>
                </a:cubicBezTo>
                <a:cubicBezTo>
                  <a:pt x="532" y="410"/>
                  <a:pt x="531" y="410"/>
                  <a:pt x="530" y="410"/>
                </a:cubicBezTo>
                <a:cubicBezTo>
                  <a:pt x="530" y="410"/>
                  <a:pt x="530" y="410"/>
                  <a:pt x="530" y="410"/>
                </a:cubicBezTo>
                <a:cubicBezTo>
                  <a:pt x="527" y="409"/>
                  <a:pt x="524" y="408"/>
                  <a:pt x="521" y="406"/>
                </a:cubicBezTo>
                <a:cubicBezTo>
                  <a:pt x="520" y="406"/>
                  <a:pt x="520" y="406"/>
                  <a:pt x="519" y="405"/>
                </a:cubicBezTo>
                <a:close/>
                <a:moveTo>
                  <a:pt x="589" y="451"/>
                </a:moveTo>
                <a:cubicBezTo>
                  <a:pt x="589" y="452"/>
                  <a:pt x="588" y="452"/>
                  <a:pt x="588" y="452"/>
                </a:cubicBezTo>
                <a:cubicBezTo>
                  <a:pt x="588" y="452"/>
                  <a:pt x="588" y="452"/>
                  <a:pt x="588" y="453"/>
                </a:cubicBezTo>
                <a:cubicBezTo>
                  <a:pt x="588" y="453"/>
                  <a:pt x="588" y="453"/>
                  <a:pt x="588" y="453"/>
                </a:cubicBezTo>
                <a:cubicBezTo>
                  <a:pt x="588" y="453"/>
                  <a:pt x="588" y="453"/>
                  <a:pt x="588" y="454"/>
                </a:cubicBezTo>
                <a:cubicBezTo>
                  <a:pt x="588" y="454"/>
                  <a:pt x="588" y="454"/>
                  <a:pt x="587" y="454"/>
                </a:cubicBezTo>
                <a:cubicBezTo>
                  <a:pt x="587" y="454"/>
                  <a:pt x="587" y="454"/>
                  <a:pt x="587" y="454"/>
                </a:cubicBezTo>
                <a:cubicBezTo>
                  <a:pt x="587" y="454"/>
                  <a:pt x="587" y="454"/>
                  <a:pt x="587" y="455"/>
                </a:cubicBezTo>
                <a:cubicBezTo>
                  <a:pt x="585" y="456"/>
                  <a:pt x="583" y="457"/>
                  <a:pt x="581" y="457"/>
                </a:cubicBezTo>
                <a:cubicBezTo>
                  <a:pt x="581" y="457"/>
                  <a:pt x="581" y="457"/>
                  <a:pt x="581" y="457"/>
                </a:cubicBezTo>
                <a:cubicBezTo>
                  <a:pt x="580" y="457"/>
                  <a:pt x="579" y="457"/>
                  <a:pt x="578" y="457"/>
                </a:cubicBezTo>
                <a:cubicBezTo>
                  <a:pt x="578" y="457"/>
                  <a:pt x="578" y="457"/>
                  <a:pt x="578" y="457"/>
                </a:cubicBezTo>
                <a:cubicBezTo>
                  <a:pt x="577" y="457"/>
                  <a:pt x="577" y="457"/>
                  <a:pt x="577" y="457"/>
                </a:cubicBezTo>
                <a:cubicBezTo>
                  <a:pt x="577" y="457"/>
                  <a:pt x="576" y="457"/>
                  <a:pt x="575" y="457"/>
                </a:cubicBezTo>
                <a:cubicBezTo>
                  <a:pt x="552" y="457"/>
                  <a:pt x="552" y="457"/>
                  <a:pt x="552" y="457"/>
                </a:cubicBezTo>
                <a:cubicBezTo>
                  <a:pt x="551" y="457"/>
                  <a:pt x="550" y="457"/>
                  <a:pt x="549" y="457"/>
                </a:cubicBezTo>
                <a:cubicBezTo>
                  <a:pt x="549" y="457"/>
                  <a:pt x="549" y="457"/>
                  <a:pt x="548" y="457"/>
                </a:cubicBezTo>
                <a:cubicBezTo>
                  <a:pt x="543" y="456"/>
                  <a:pt x="538" y="454"/>
                  <a:pt x="535" y="450"/>
                </a:cubicBezTo>
                <a:cubicBezTo>
                  <a:pt x="534" y="449"/>
                  <a:pt x="534" y="449"/>
                  <a:pt x="534" y="448"/>
                </a:cubicBezTo>
                <a:cubicBezTo>
                  <a:pt x="534" y="448"/>
                  <a:pt x="534" y="448"/>
                  <a:pt x="534" y="448"/>
                </a:cubicBezTo>
                <a:cubicBezTo>
                  <a:pt x="534" y="448"/>
                  <a:pt x="534" y="448"/>
                  <a:pt x="534" y="448"/>
                </a:cubicBezTo>
                <a:cubicBezTo>
                  <a:pt x="533" y="444"/>
                  <a:pt x="531" y="441"/>
                  <a:pt x="530" y="438"/>
                </a:cubicBezTo>
                <a:cubicBezTo>
                  <a:pt x="530" y="436"/>
                  <a:pt x="528" y="434"/>
                  <a:pt x="528" y="432"/>
                </a:cubicBezTo>
                <a:cubicBezTo>
                  <a:pt x="528" y="432"/>
                  <a:pt x="528" y="432"/>
                  <a:pt x="528" y="432"/>
                </a:cubicBezTo>
                <a:cubicBezTo>
                  <a:pt x="528" y="431"/>
                  <a:pt x="528" y="431"/>
                  <a:pt x="528" y="431"/>
                </a:cubicBezTo>
                <a:cubicBezTo>
                  <a:pt x="528" y="431"/>
                  <a:pt x="528" y="431"/>
                  <a:pt x="528" y="431"/>
                </a:cubicBezTo>
                <a:cubicBezTo>
                  <a:pt x="528" y="430"/>
                  <a:pt x="528" y="429"/>
                  <a:pt x="528" y="428"/>
                </a:cubicBezTo>
                <a:cubicBezTo>
                  <a:pt x="528" y="428"/>
                  <a:pt x="528" y="427"/>
                  <a:pt x="528" y="427"/>
                </a:cubicBezTo>
                <a:cubicBezTo>
                  <a:pt x="528" y="427"/>
                  <a:pt x="528" y="427"/>
                  <a:pt x="528" y="427"/>
                </a:cubicBezTo>
                <a:cubicBezTo>
                  <a:pt x="530" y="425"/>
                  <a:pt x="532" y="424"/>
                  <a:pt x="535" y="423"/>
                </a:cubicBezTo>
                <a:cubicBezTo>
                  <a:pt x="535" y="423"/>
                  <a:pt x="535" y="423"/>
                  <a:pt x="536" y="423"/>
                </a:cubicBezTo>
                <a:cubicBezTo>
                  <a:pt x="536" y="423"/>
                  <a:pt x="537" y="423"/>
                  <a:pt x="538" y="423"/>
                </a:cubicBezTo>
                <a:cubicBezTo>
                  <a:pt x="538" y="423"/>
                  <a:pt x="538" y="423"/>
                  <a:pt x="538" y="423"/>
                </a:cubicBezTo>
                <a:cubicBezTo>
                  <a:pt x="540" y="423"/>
                  <a:pt x="540" y="423"/>
                  <a:pt x="540" y="423"/>
                </a:cubicBezTo>
                <a:cubicBezTo>
                  <a:pt x="540" y="423"/>
                  <a:pt x="540" y="423"/>
                  <a:pt x="541" y="423"/>
                </a:cubicBezTo>
                <a:cubicBezTo>
                  <a:pt x="548" y="423"/>
                  <a:pt x="555" y="423"/>
                  <a:pt x="563" y="423"/>
                </a:cubicBezTo>
                <a:cubicBezTo>
                  <a:pt x="563" y="423"/>
                  <a:pt x="563" y="423"/>
                  <a:pt x="563" y="423"/>
                </a:cubicBezTo>
                <a:cubicBezTo>
                  <a:pt x="563" y="423"/>
                  <a:pt x="563" y="423"/>
                  <a:pt x="563" y="423"/>
                </a:cubicBezTo>
                <a:cubicBezTo>
                  <a:pt x="563" y="423"/>
                  <a:pt x="564" y="423"/>
                  <a:pt x="565" y="423"/>
                </a:cubicBezTo>
                <a:cubicBezTo>
                  <a:pt x="565" y="423"/>
                  <a:pt x="565" y="423"/>
                  <a:pt x="565" y="423"/>
                </a:cubicBezTo>
                <a:cubicBezTo>
                  <a:pt x="570" y="424"/>
                  <a:pt x="576" y="426"/>
                  <a:pt x="579" y="430"/>
                </a:cubicBezTo>
                <a:cubicBezTo>
                  <a:pt x="579" y="430"/>
                  <a:pt x="579" y="431"/>
                  <a:pt x="580" y="431"/>
                </a:cubicBezTo>
                <a:cubicBezTo>
                  <a:pt x="581" y="433"/>
                  <a:pt x="581" y="433"/>
                  <a:pt x="581" y="433"/>
                </a:cubicBezTo>
                <a:cubicBezTo>
                  <a:pt x="582" y="436"/>
                  <a:pt x="584" y="439"/>
                  <a:pt x="585" y="442"/>
                </a:cubicBezTo>
                <a:cubicBezTo>
                  <a:pt x="586" y="443"/>
                  <a:pt x="588" y="446"/>
                  <a:pt x="588" y="448"/>
                </a:cubicBezTo>
                <a:cubicBezTo>
                  <a:pt x="589" y="449"/>
                  <a:pt x="589" y="450"/>
                  <a:pt x="589" y="451"/>
                </a:cubicBezTo>
                <a:close/>
                <a:moveTo>
                  <a:pt x="594" y="406"/>
                </a:moveTo>
                <a:cubicBezTo>
                  <a:pt x="593" y="406"/>
                  <a:pt x="593" y="405"/>
                  <a:pt x="592" y="405"/>
                </a:cubicBezTo>
                <a:cubicBezTo>
                  <a:pt x="591" y="404"/>
                  <a:pt x="590" y="403"/>
                  <a:pt x="590" y="402"/>
                </a:cubicBezTo>
                <a:cubicBezTo>
                  <a:pt x="589" y="401"/>
                  <a:pt x="589" y="401"/>
                  <a:pt x="589" y="401"/>
                </a:cubicBezTo>
                <a:cubicBezTo>
                  <a:pt x="589" y="401"/>
                  <a:pt x="589" y="401"/>
                  <a:pt x="589" y="401"/>
                </a:cubicBezTo>
                <a:cubicBezTo>
                  <a:pt x="587" y="398"/>
                  <a:pt x="585" y="394"/>
                  <a:pt x="583" y="390"/>
                </a:cubicBezTo>
                <a:cubicBezTo>
                  <a:pt x="583" y="390"/>
                  <a:pt x="583" y="390"/>
                  <a:pt x="583" y="390"/>
                </a:cubicBezTo>
                <a:cubicBezTo>
                  <a:pt x="582" y="389"/>
                  <a:pt x="582" y="389"/>
                  <a:pt x="582" y="389"/>
                </a:cubicBezTo>
                <a:cubicBezTo>
                  <a:pt x="582" y="388"/>
                  <a:pt x="582" y="387"/>
                  <a:pt x="582" y="386"/>
                </a:cubicBezTo>
                <a:cubicBezTo>
                  <a:pt x="582" y="385"/>
                  <a:pt x="582" y="385"/>
                  <a:pt x="583" y="384"/>
                </a:cubicBezTo>
                <a:cubicBezTo>
                  <a:pt x="584" y="383"/>
                  <a:pt x="585" y="383"/>
                  <a:pt x="586" y="383"/>
                </a:cubicBezTo>
                <a:cubicBezTo>
                  <a:pt x="588" y="382"/>
                  <a:pt x="589" y="382"/>
                  <a:pt x="591" y="382"/>
                </a:cubicBezTo>
                <a:cubicBezTo>
                  <a:pt x="591" y="382"/>
                  <a:pt x="591" y="382"/>
                  <a:pt x="591" y="382"/>
                </a:cubicBezTo>
                <a:cubicBezTo>
                  <a:pt x="594" y="382"/>
                  <a:pt x="598" y="382"/>
                  <a:pt x="600" y="382"/>
                </a:cubicBezTo>
                <a:cubicBezTo>
                  <a:pt x="609" y="382"/>
                  <a:pt x="623" y="380"/>
                  <a:pt x="629" y="389"/>
                </a:cubicBezTo>
                <a:cubicBezTo>
                  <a:pt x="631" y="392"/>
                  <a:pt x="633" y="394"/>
                  <a:pt x="635" y="397"/>
                </a:cubicBezTo>
                <a:cubicBezTo>
                  <a:pt x="636" y="399"/>
                  <a:pt x="637" y="401"/>
                  <a:pt x="638" y="402"/>
                </a:cubicBezTo>
                <a:cubicBezTo>
                  <a:pt x="639" y="403"/>
                  <a:pt x="639" y="404"/>
                  <a:pt x="639" y="405"/>
                </a:cubicBezTo>
                <a:cubicBezTo>
                  <a:pt x="639" y="405"/>
                  <a:pt x="639" y="406"/>
                  <a:pt x="639" y="406"/>
                </a:cubicBezTo>
                <a:cubicBezTo>
                  <a:pt x="639" y="407"/>
                  <a:pt x="638" y="407"/>
                  <a:pt x="638" y="407"/>
                </a:cubicBezTo>
                <a:cubicBezTo>
                  <a:pt x="638" y="407"/>
                  <a:pt x="638" y="407"/>
                  <a:pt x="638" y="407"/>
                </a:cubicBezTo>
                <a:cubicBezTo>
                  <a:pt x="638" y="407"/>
                  <a:pt x="638" y="407"/>
                  <a:pt x="638" y="407"/>
                </a:cubicBezTo>
                <a:cubicBezTo>
                  <a:pt x="638" y="408"/>
                  <a:pt x="638" y="408"/>
                  <a:pt x="637" y="408"/>
                </a:cubicBezTo>
                <a:cubicBezTo>
                  <a:pt x="637" y="408"/>
                  <a:pt x="637" y="408"/>
                  <a:pt x="637" y="408"/>
                </a:cubicBezTo>
                <a:cubicBezTo>
                  <a:pt x="637" y="408"/>
                  <a:pt x="637" y="408"/>
                  <a:pt x="636" y="408"/>
                </a:cubicBezTo>
                <a:cubicBezTo>
                  <a:pt x="636" y="408"/>
                  <a:pt x="635" y="409"/>
                  <a:pt x="635" y="409"/>
                </a:cubicBezTo>
                <a:cubicBezTo>
                  <a:pt x="635" y="409"/>
                  <a:pt x="635" y="409"/>
                  <a:pt x="635" y="409"/>
                </a:cubicBezTo>
                <a:cubicBezTo>
                  <a:pt x="635" y="409"/>
                  <a:pt x="635" y="409"/>
                  <a:pt x="635" y="409"/>
                </a:cubicBezTo>
                <a:cubicBezTo>
                  <a:pt x="631" y="410"/>
                  <a:pt x="625" y="410"/>
                  <a:pt x="621" y="410"/>
                </a:cubicBezTo>
                <a:cubicBezTo>
                  <a:pt x="616" y="410"/>
                  <a:pt x="611" y="410"/>
                  <a:pt x="607" y="410"/>
                </a:cubicBezTo>
                <a:cubicBezTo>
                  <a:pt x="602" y="410"/>
                  <a:pt x="598" y="408"/>
                  <a:pt x="594" y="406"/>
                </a:cubicBezTo>
                <a:close/>
                <a:moveTo>
                  <a:pt x="670" y="454"/>
                </a:moveTo>
                <a:cubicBezTo>
                  <a:pt x="670" y="454"/>
                  <a:pt x="670" y="454"/>
                  <a:pt x="670" y="454"/>
                </a:cubicBezTo>
                <a:cubicBezTo>
                  <a:pt x="669" y="455"/>
                  <a:pt x="668" y="456"/>
                  <a:pt x="666" y="456"/>
                </a:cubicBezTo>
                <a:cubicBezTo>
                  <a:pt x="665" y="457"/>
                  <a:pt x="664" y="457"/>
                  <a:pt x="662" y="457"/>
                </a:cubicBezTo>
                <a:cubicBezTo>
                  <a:pt x="660" y="457"/>
                  <a:pt x="660" y="457"/>
                  <a:pt x="660" y="457"/>
                </a:cubicBezTo>
                <a:cubicBezTo>
                  <a:pt x="660" y="457"/>
                  <a:pt x="660" y="457"/>
                  <a:pt x="660" y="457"/>
                </a:cubicBezTo>
                <a:cubicBezTo>
                  <a:pt x="651" y="457"/>
                  <a:pt x="643" y="457"/>
                  <a:pt x="635" y="457"/>
                </a:cubicBezTo>
                <a:cubicBezTo>
                  <a:pt x="634" y="457"/>
                  <a:pt x="633" y="457"/>
                  <a:pt x="632" y="457"/>
                </a:cubicBezTo>
                <a:cubicBezTo>
                  <a:pt x="632" y="457"/>
                  <a:pt x="632" y="457"/>
                  <a:pt x="632" y="457"/>
                </a:cubicBezTo>
                <a:cubicBezTo>
                  <a:pt x="626" y="456"/>
                  <a:pt x="620" y="454"/>
                  <a:pt x="616" y="449"/>
                </a:cubicBezTo>
                <a:cubicBezTo>
                  <a:pt x="616" y="449"/>
                  <a:pt x="616" y="448"/>
                  <a:pt x="615" y="448"/>
                </a:cubicBezTo>
                <a:cubicBezTo>
                  <a:pt x="615" y="448"/>
                  <a:pt x="615" y="448"/>
                  <a:pt x="615" y="448"/>
                </a:cubicBezTo>
                <a:cubicBezTo>
                  <a:pt x="615" y="448"/>
                  <a:pt x="615" y="448"/>
                  <a:pt x="615" y="448"/>
                </a:cubicBezTo>
                <a:cubicBezTo>
                  <a:pt x="614" y="445"/>
                  <a:pt x="612" y="441"/>
                  <a:pt x="610" y="438"/>
                </a:cubicBezTo>
                <a:cubicBezTo>
                  <a:pt x="609" y="436"/>
                  <a:pt x="606" y="433"/>
                  <a:pt x="606" y="430"/>
                </a:cubicBezTo>
                <a:cubicBezTo>
                  <a:pt x="606" y="430"/>
                  <a:pt x="606" y="430"/>
                  <a:pt x="606" y="430"/>
                </a:cubicBezTo>
                <a:cubicBezTo>
                  <a:pt x="605" y="429"/>
                  <a:pt x="605" y="429"/>
                  <a:pt x="605" y="429"/>
                </a:cubicBezTo>
                <a:cubicBezTo>
                  <a:pt x="605" y="426"/>
                  <a:pt x="607" y="425"/>
                  <a:pt x="610" y="424"/>
                </a:cubicBezTo>
                <a:cubicBezTo>
                  <a:pt x="610" y="424"/>
                  <a:pt x="610" y="424"/>
                  <a:pt x="610" y="424"/>
                </a:cubicBezTo>
                <a:cubicBezTo>
                  <a:pt x="610" y="424"/>
                  <a:pt x="610" y="424"/>
                  <a:pt x="610" y="424"/>
                </a:cubicBezTo>
                <a:cubicBezTo>
                  <a:pt x="610" y="424"/>
                  <a:pt x="610" y="424"/>
                  <a:pt x="611" y="423"/>
                </a:cubicBezTo>
                <a:cubicBezTo>
                  <a:pt x="612" y="423"/>
                  <a:pt x="613" y="423"/>
                  <a:pt x="615" y="423"/>
                </a:cubicBezTo>
                <a:cubicBezTo>
                  <a:pt x="631" y="423"/>
                  <a:pt x="631" y="423"/>
                  <a:pt x="631" y="423"/>
                </a:cubicBezTo>
                <a:cubicBezTo>
                  <a:pt x="634" y="423"/>
                  <a:pt x="637" y="423"/>
                  <a:pt x="639" y="423"/>
                </a:cubicBezTo>
                <a:cubicBezTo>
                  <a:pt x="639" y="423"/>
                  <a:pt x="639" y="423"/>
                  <a:pt x="639" y="423"/>
                </a:cubicBezTo>
                <a:cubicBezTo>
                  <a:pt x="639" y="423"/>
                  <a:pt x="639" y="423"/>
                  <a:pt x="640" y="423"/>
                </a:cubicBezTo>
                <a:cubicBezTo>
                  <a:pt x="640" y="423"/>
                  <a:pt x="641" y="423"/>
                  <a:pt x="642" y="423"/>
                </a:cubicBezTo>
                <a:cubicBezTo>
                  <a:pt x="642" y="423"/>
                  <a:pt x="642" y="423"/>
                  <a:pt x="642" y="423"/>
                </a:cubicBezTo>
                <a:cubicBezTo>
                  <a:pt x="647" y="424"/>
                  <a:pt x="653" y="426"/>
                  <a:pt x="656" y="429"/>
                </a:cubicBezTo>
                <a:cubicBezTo>
                  <a:pt x="657" y="429"/>
                  <a:pt x="657" y="430"/>
                  <a:pt x="657" y="430"/>
                </a:cubicBezTo>
                <a:cubicBezTo>
                  <a:pt x="657" y="430"/>
                  <a:pt x="657" y="430"/>
                  <a:pt x="657" y="431"/>
                </a:cubicBezTo>
                <a:cubicBezTo>
                  <a:pt x="658" y="431"/>
                  <a:pt x="658" y="431"/>
                  <a:pt x="658" y="431"/>
                </a:cubicBezTo>
                <a:cubicBezTo>
                  <a:pt x="658" y="431"/>
                  <a:pt x="658" y="431"/>
                  <a:pt x="658" y="431"/>
                </a:cubicBezTo>
                <a:cubicBezTo>
                  <a:pt x="659" y="432"/>
                  <a:pt x="659" y="432"/>
                  <a:pt x="659" y="432"/>
                </a:cubicBezTo>
                <a:cubicBezTo>
                  <a:pt x="660" y="434"/>
                  <a:pt x="662" y="436"/>
                  <a:pt x="663" y="439"/>
                </a:cubicBezTo>
                <a:cubicBezTo>
                  <a:pt x="663" y="439"/>
                  <a:pt x="663" y="439"/>
                  <a:pt x="663" y="439"/>
                </a:cubicBezTo>
                <a:cubicBezTo>
                  <a:pt x="665" y="442"/>
                  <a:pt x="668" y="445"/>
                  <a:pt x="670" y="449"/>
                </a:cubicBezTo>
                <a:cubicBezTo>
                  <a:pt x="670" y="449"/>
                  <a:pt x="670" y="449"/>
                  <a:pt x="670" y="449"/>
                </a:cubicBezTo>
                <a:cubicBezTo>
                  <a:pt x="670" y="449"/>
                  <a:pt x="670" y="449"/>
                  <a:pt x="670" y="449"/>
                </a:cubicBezTo>
                <a:cubicBezTo>
                  <a:pt x="671" y="451"/>
                  <a:pt x="671" y="453"/>
                  <a:pt x="670" y="454"/>
                </a:cubicBezTo>
                <a:close/>
                <a:moveTo>
                  <a:pt x="729" y="79"/>
                </a:moveTo>
                <a:cubicBezTo>
                  <a:pt x="753" y="103"/>
                  <a:pt x="766" y="136"/>
                  <a:pt x="766" y="170"/>
                </a:cubicBezTo>
                <a:cubicBezTo>
                  <a:pt x="766" y="204"/>
                  <a:pt x="753" y="237"/>
                  <a:pt x="729" y="261"/>
                </a:cubicBezTo>
                <a:cubicBezTo>
                  <a:pt x="757" y="248"/>
                  <a:pt x="782" y="212"/>
                  <a:pt x="782" y="170"/>
                </a:cubicBezTo>
                <a:cubicBezTo>
                  <a:pt x="782" y="127"/>
                  <a:pt x="757" y="92"/>
                  <a:pt x="729" y="79"/>
                </a:cubicBezTo>
                <a:close/>
                <a:moveTo>
                  <a:pt x="53" y="79"/>
                </a:moveTo>
                <a:cubicBezTo>
                  <a:pt x="26" y="92"/>
                  <a:pt x="0" y="127"/>
                  <a:pt x="0" y="170"/>
                </a:cubicBezTo>
                <a:cubicBezTo>
                  <a:pt x="0" y="212"/>
                  <a:pt x="26" y="248"/>
                  <a:pt x="53" y="261"/>
                </a:cubicBezTo>
                <a:cubicBezTo>
                  <a:pt x="30" y="237"/>
                  <a:pt x="16" y="204"/>
                  <a:pt x="16" y="170"/>
                </a:cubicBezTo>
                <a:cubicBezTo>
                  <a:pt x="16" y="136"/>
                  <a:pt x="30" y="103"/>
                  <a:pt x="53" y="79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1507" name="Freeform 10"/>
          <p:cNvSpPr>
            <a:spLocks noEditPoints="1"/>
          </p:cNvSpPr>
          <p:nvPr/>
        </p:nvSpPr>
        <p:spPr>
          <a:xfrm>
            <a:off x="1143000" y="4429125"/>
            <a:ext cx="828675" cy="392113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pathLst>
              <a:path w="782" h="493">
                <a:moveTo>
                  <a:pt x="111" y="206"/>
                </a:moveTo>
                <a:cubicBezTo>
                  <a:pt x="91" y="187"/>
                  <a:pt x="91" y="152"/>
                  <a:pt x="111" y="134"/>
                </a:cubicBezTo>
                <a:cubicBezTo>
                  <a:pt x="97" y="136"/>
                  <a:pt x="84" y="151"/>
                  <a:pt x="84" y="170"/>
                </a:cubicBezTo>
                <a:cubicBezTo>
                  <a:pt x="84" y="188"/>
                  <a:pt x="97" y="203"/>
                  <a:pt x="111" y="206"/>
                </a:cubicBezTo>
                <a:close/>
                <a:moveTo>
                  <a:pt x="698" y="170"/>
                </a:moveTo>
                <a:cubicBezTo>
                  <a:pt x="698" y="151"/>
                  <a:pt x="685" y="136"/>
                  <a:pt x="671" y="134"/>
                </a:cubicBezTo>
                <a:cubicBezTo>
                  <a:pt x="691" y="152"/>
                  <a:pt x="691" y="187"/>
                  <a:pt x="671" y="206"/>
                </a:cubicBezTo>
                <a:cubicBezTo>
                  <a:pt x="685" y="203"/>
                  <a:pt x="698" y="188"/>
                  <a:pt x="698" y="170"/>
                </a:cubicBezTo>
                <a:close/>
                <a:moveTo>
                  <a:pt x="696" y="232"/>
                </a:moveTo>
                <a:cubicBezTo>
                  <a:pt x="716" y="224"/>
                  <a:pt x="737" y="200"/>
                  <a:pt x="737" y="170"/>
                </a:cubicBezTo>
                <a:cubicBezTo>
                  <a:pt x="737" y="139"/>
                  <a:pt x="716" y="115"/>
                  <a:pt x="696" y="108"/>
                </a:cubicBezTo>
                <a:cubicBezTo>
                  <a:pt x="712" y="124"/>
                  <a:pt x="723" y="147"/>
                  <a:pt x="723" y="170"/>
                </a:cubicBezTo>
                <a:cubicBezTo>
                  <a:pt x="723" y="193"/>
                  <a:pt x="712" y="215"/>
                  <a:pt x="696" y="232"/>
                </a:cubicBezTo>
                <a:close/>
                <a:moveTo>
                  <a:pt x="87" y="232"/>
                </a:moveTo>
                <a:cubicBezTo>
                  <a:pt x="70" y="215"/>
                  <a:pt x="59" y="193"/>
                  <a:pt x="59" y="170"/>
                </a:cubicBezTo>
                <a:cubicBezTo>
                  <a:pt x="59" y="147"/>
                  <a:pt x="70" y="124"/>
                  <a:pt x="87" y="108"/>
                </a:cubicBezTo>
                <a:cubicBezTo>
                  <a:pt x="66" y="115"/>
                  <a:pt x="45" y="139"/>
                  <a:pt x="46" y="170"/>
                </a:cubicBezTo>
                <a:cubicBezTo>
                  <a:pt x="45" y="200"/>
                  <a:pt x="66" y="224"/>
                  <a:pt x="87" y="232"/>
                </a:cubicBezTo>
                <a:close/>
                <a:moveTo>
                  <a:pt x="714" y="448"/>
                </a:moveTo>
                <a:cubicBezTo>
                  <a:pt x="706" y="438"/>
                  <a:pt x="697" y="428"/>
                  <a:pt x="689" y="419"/>
                </a:cubicBezTo>
                <a:cubicBezTo>
                  <a:pt x="671" y="397"/>
                  <a:pt x="653" y="376"/>
                  <a:pt x="635" y="355"/>
                </a:cubicBezTo>
                <a:cubicBezTo>
                  <a:pt x="634" y="354"/>
                  <a:pt x="633" y="353"/>
                  <a:pt x="632" y="352"/>
                </a:cubicBezTo>
                <a:cubicBezTo>
                  <a:pt x="629" y="347"/>
                  <a:pt x="623" y="345"/>
                  <a:pt x="617" y="343"/>
                </a:cubicBezTo>
                <a:cubicBezTo>
                  <a:pt x="612" y="341"/>
                  <a:pt x="606" y="339"/>
                  <a:pt x="599" y="339"/>
                </a:cubicBezTo>
                <a:cubicBezTo>
                  <a:pt x="621" y="333"/>
                  <a:pt x="637" y="314"/>
                  <a:pt x="637" y="291"/>
                </a:cubicBezTo>
                <a:cubicBezTo>
                  <a:pt x="637" y="50"/>
                  <a:pt x="637" y="50"/>
                  <a:pt x="637" y="50"/>
                </a:cubicBezTo>
                <a:cubicBezTo>
                  <a:pt x="637" y="22"/>
                  <a:pt x="614" y="0"/>
                  <a:pt x="587" y="0"/>
                </a:cubicBezTo>
                <a:cubicBezTo>
                  <a:pt x="195" y="0"/>
                  <a:pt x="195" y="0"/>
                  <a:pt x="195" y="0"/>
                </a:cubicBezTo>
                <a:cubicBezTo>
                  <a:pt x="168" y="0"/>
                  <a:pt x="145" y="22"/>
                  <a:pt x="145" y="50"/>
                </a:cubicBezTo>
                <a:cubicBezTo>
                  <a:pt x="145" y="291"/>
                  <a:pt x="145" y="291"/>
                  <a:pt x="145" y="291"/>
                </a:cubicBezTo>
                <a:cubicBezTo>
                  <a:pt x="145" y="314"/>
                  <a:pt x="161" y="334"/>
                  <a:pt x="183" y="339"/>
                </a:cubicBezTo>
                <a:cubicBezTo>
                  <a:pt x="171" y="340"/>
                  <a:pt x="157" y="344"/>
                  <a:pt x="149" y="354"/>
                </a:cubicBezTo>
                <a:cubicBezTo>
                  <a:pt x="143" y="361"/>
                  <a:pt x="136" y="369"/>
                  <a:pt x="130" y="377"/>
                </a:cubicBezTo>
                <a:cubicBezTo>
                  <a:pt x="111" y="399"/>
                  <a:pt x="91" y="422"/>
                  <a:pt x="72" y="446"/>
                </a:cubicBezTo>
                <a:cubicBezTo>
                  <a:pt x="67" y="451"/>
                  <a:pt x="58" y="459"/>
                  <a:pt x="58" y="467"/>
                </a:cubicBezTo>
                <a:cubicBezTo>
                  <a:pt x="58" y="489"/>
                  <a:pt x="58" y="478"/>
                  <a:pt x="58" y="478"/>
                </a:cubicBezTo>
                <a:cubicBezTo>
                  <a:pt x="58" y="481"/>
                  <a:pt x="59" y="483"/>
                  <a:pt x="60" y="485"/>
                </a:cubicBezTo>
                <a:cubicBezTo>
                  <a:pt x="65" y="492"/>
                  <a:pt x="75" y="493"/>
                  <a:pt x="83" y="493"/>
                </a:cubicBezTo>
                <a:cubicBezTo>
                  <a:pt x="94" y="493"/>
                  <a:pt x="667" y="493"/>
                  <a:pt x="684" y="493"/>
                </a:cubicBezTo>
                <a:cubicBezTo>
                  <a:pt x="693" y="493"/>
                  <a:pt x="702" y="492"/>
                  <a:pt x="711" y="490"/>
                </a:cubicBezTo>
                <a:cubicBezTo>
                  <a:pt x="716" y="489"/>
                  <a:pt x="723" y="486"/>
                  <a:pt x="724" y="479"/>
                </a:cubicBezTo>
                <a:cubicBezTo>
                  <a:pt x="724" y="456"/>
                  <a:pt x="724" y="467"/>
                  <a:pt x="724" y="467"/>
                </a:cubicBezTo>
                <a:cubicBezTo>
                  <a:pt x="725" y="462"/>
                  <a:pt x="722" y="457"/>
                  <a:pt x="718" y="453"/>
                </a:cubicBezTo>
                <a:cubicBezTo>
                  <a:pt x="717" y="451"/>
                  <a:pt x="715" y="449"/>
                  <a:pt x="714" y="448"/>
                </a:cubicBezTo>
                <a:close/>
                <a:moveTo>
                  <a:pt x="164" y="299"/>
                </a:moveTo>
                <a:cubicBezTo>
                  <a:pt x="164" y="64"/>
                  <a:pt x="164" y="53"/>
                  <a:pt x="164" y="53"/>
                </a:cubicBezTo>
                <a:cubicBezTo>
                  <a:pt x="164" y="39"/>
                  <a:pt x="175" y="16"/>
                  <a:pt x="189" y="16"/>
                </a:cubicBezTo>
                <a:cubicBezTo>
                  <a:pt x="570" y="16"/>
                  <a:pt x="593" y="16"/>
                  <a:pt x="593" y="16"/>
                </a:cubicBezTo>
                <a:cubicBezTo>
                  <a:pt x="607" y="16"/>
                  <a:pt x="618" y="39"/>
                  <a:pt x="618" y="53"/>
                </a:cubicBezTo>
                <a:cubicBezTo>
                  <a:pt x="618" y="268"/>
                  <a:pt x="618" y="299"/>
                  <a:pt x="618" y="299"/>
                </a:cubicBezTo>
                <a:cubicBezTo>
                  <a:pt x="618" y="313"/>
                  <a:pt x="607" y="325"/>
                  <a:pt x="593" y="325"/>
                </a:cubicBezTo>
                <a:cubicBezTo>
                  <a:pt x="212" y="325"/>
                  <a:pt x="189" y="325"/>
                  <a:pt x="189" y="325"/>
                </a:cubicBezTo>
                <a:cubicBezTo>
                  <a:pt x="175" y="325"/>
                  <a:pt x="164" y="302"/>
                  <a:pt x="164" y="287"/>
                </a:cubicBezTo>
                <a:lnTo>
                  <a:pt x="164" y="299"/>
                </a:lnTo>
                <a:close/>
                <a:moveTo>
                  <a:pt x="613" y="367"/>
                </a:moveTo>
                <a:cubicBezTo>
                  <a:pt x="613" y="367"/>
                  <a:pt x="613" y="368"/>
                  <a:pt x="612" y="369"/>
                </a:cubicBezTo>
                <a:cubicBezTo>
                  <a:pt x="612" y="369"/>
                  <a:pt x="612" y="369"/>
                  <a:pt x="612" y="369"/>
                </a:cubicBezTo>
                <a:cubicBezTo>
                  <a:pt x="612" y="369"/>
                  <a:pt x="612" y="369"/>
                  <a:pt x="612" y="369"/>
                </a:cubicBezTo>
                <a:cubicBezTo>
                  <a:pt x="612" y="369"/>
                  <a:pt x="612" y="369"/>
                  <a:pt x="612" y="369"/>
                </a:cubicBezTo>
                <a:cubicBezTo>
                  <a:pt x="612" y="369"/>
                  <a:pt x="612" y="369"/>
                  <a:pt x="611" y="369"/>
                </a:cubicBezTo>
                <a:cubicBezTo>
                  <a:pt x="611" y="369"/>
                  <a:pt x="611" y="369"/>
                  <a:pt x="611" y="369"/>
                </a:cubicBezTo>
                <a:cubicBezTo>
                  <a:pt x="611" y="369"/>
                  <a:pt x="611" y="369"/>
                  <a:pt x="610" y="369"/>
                </a:cubicBezTo>
                <a:cubicBezTo>
                  <a:pt x="608" y="371"/>
                  <a:pt x="604" y="371"/>
                  <a:pt x="600" y="371"/>
                </a:cubicBezTo>
                <a:cubicBezTo>
                  <a:pt x="584" y="371"/>
                  <a:pt x="584" y="371"/>
                  <a:pt x="584" y="371"/>
                </a:cubicBezTo>
                <a:cubicBezTo>
                  <a:pt x="580" y="371"/>
                  <a:pt x="577" y="370"/>
                  <a:pt x="574" y="369"/>
                </a:cubicBezTo>
                <a:cubicBezTo>
                  <a:pt x="573" y="368"/>
                  <a:pt x="572" y="367"/>
                  <a:pt x="571" y="367"/>
                </a:cubicBezTo>
                <a:cubicBezTo>
                  <a:pt x="570" y="366"/>
                  <a:pt x="569" y="365"/>
                  <a:pt x="569" y="365"/>
                </a:cubicBezTo>
                <a:cubicBezTo>
                  <a:pt x="568" y="363"/>
                  <a:pt x="568" y="363"/>
                  <a:pt x="568" y="363"/>
                </a:cubicBezTo>
                <a:cubicBezTo>
                  <a:pt x="566" y="360"/>
                  <a:pt x="564" y="357"/>
                  <a:pt x="563" y="354"/>
                </a:cubicBezTo>
                <a:cubicBezTo>
                  <a:pt x="561" y="351"/>
                  <a:pt x="563" y="350"/>
                  <a:pt x="565" y="349"/>
                </a:cubicBezTo>
                <a:cubicBezTo>
                  <a:pt x="565" y="349"/>
                  <a:pt x="566" y="349"/>
                  <a:pt x="566" y="349"/>
                </a:cubicBezTo>
                <a:cubicBezTo>
                  <a:pt x="567" y="348"/>
                  <a:pt x="569" y="348"/>
                  <a:pt x="570" y="348"/>
                </a:cubicBezTo>
                <a:cubicBezTo>
                  <a:pt x="573" y="348"/>
                  <a:pt x="573" y="348"/>
                  <a:pt x="573" y="348"/>
                </a:cubicBezTo>
                <a:cubicBezTo>
                  <a:pt x="573" y="348"/>
                  <a:pt x="573" y="348"/>
                  <a:pt x="573" y="348"/>
                </a:cubicBezTo>
                <a:cubicBezTo>
                  <a:pt x="577" y="348"/>
                  <a:pt x="581" y="348"/>
                  <a:pt x="586" y="348"/>
                </a:cubicBezTo>
                <a:cubicBezTo>
                  <a:pt x="586" y="348"/>
                  <a:pt x="586" y="348"/>
                  <a:pt x="586" y="348"/>
                </a:cubicBezTo>
                <a:cubicBezTo>
                  <a:pt x="590" y="348"/>
                  <a:pt x="590" y="348"/>
                  <a:pt x="590" y="348"/>
                </a:cubicBezTo>
                <a:cubicBezTo>
                  <a:pt x="592" y="348"/>
                  <a:pt x="594" y="348"/>
                  <a:pt x="595" y="348"/>
                </a:cubicBezTo>
                <a:cubicBezTo>
                  <a:pt x="596" y="349"/>
                  <a:pt x="597" y="349"/>
                  <a:pt x="598" y="349"/>
                </a:cubicBezTo>
                <a:cubicBezTo>
                  <a:pt x="598" y="349"/>
                  <a:pt x="598" y="349"/>
                  <a:pt x="598" y="349"/>
                </a:cubicBezTo>
                <a:cubicBezTo>
                  <a:pt x="598" y="350"/>
                  <a:pt x="598" y="350"/>
                  <a:pt x="599" y="350"/>
                </a:cubicBezTo>
                <a:cubicBezTo>
                  <a:pt x="599" y="350"/>
                  <a:pt x="599" y="350"/>
                  <a:pt x="599" y="350"/>
                </a:cubicBezTo>
                <a:cubicBezTo>
                  <a:pt x="600" y="350"/>
                  <a:pt x="602" y="351"/>
                  <a:pt x="603" y="351"/>
                </a:cubicBezTo>
                <a:cubicBezTo>
                  <a:pt x="604" y="352"/>
                  <a:pt x="604" y="353"/>
                  <a:pt x="605" y="354"/>
                </a:cubicBezTo>
                <a:cubicBezTo>
                  <a:pt x="608" y="359"/>
                  <a:pt x="608" y="359"/>
                  <a:pt x="608" y="359"/>
                </a:cubicBezTo>
                <a:cubicBezTo>
                  <a:pt x="609" y="360"/>
                  <a:pt x="611" y="362"/>
                  <a:pt x="612" y="364"/>
                </a:cubicBezTo>
                <a:cubicBezTo>
                  <a:pt x="612" y="364"/>
                  <a:pt x="612" y="364"/>
                  <a:pt x="612" y="364"/>
                </a:cubicBezTo>
                <a:cubicBezTo>
                  <a:pt x="613" y="365"/>
                  <a:pt x="613" y="366"/>
                  <a:pt x="613" y="367"/>
                </a:cubicBezTo>
                <a:close/>
                <a:moveTo>
                  <a:pt x="410" y="363"/>
                </a:moveTo>
                <a:cubicBezTo>
                  <a:pt x="410" y="364"/>
                  <a:pt x="410" y="364"/>
                  <a:pt x="410" y="365"/>
                </a:cubicBezTo>
                <a:cubicBezTo>
                  <a:pt x="406" y="371"/>
                  <a:pt x="392" y="369"/>
                  <a:pt x="386" y="369"/>
                </a:cubicBezTo>
                <a:cubicBezTo>
                  <a:pt x="383" y="369"/>
                  <a:pt x="380" y="369"/>
                  <a:pt x="377" y="369"/>
                </a:cubicBezTo>
                <a:cubicBezTo>
                  <a:pt x="374" y="369"/>
                  <a:pt x="370" y="369"/>
                  <a:pt x="367" y="367"/>
                </a:cubicBezTo>
                <a:cubicBezTo>
                  <a:pt x="367" y="367"/>
                  <a:pt x="367" y="367"/>
                  <a:pt x="367" y="367"/>
                </a:cubicBezTo>
                <a:cubicBezTo>
                  <a:pt x="367" y="366"/>
                  <a:pt x="367" y="366"/>
                  <a:pt x="367" y="366"/>
                </a:cubicBezTo>
                <a:cubicBezTo>
                  <a:pt x="366" y="366"/>
                  <a:pt x="366" y="366"/>
                  <a:pt x="366" y="366"/>
                </a:cubicBezTo>
                <a:cubicBezTo>
                  <a:pt x="366" y="366"/>
                  <a:pt x="366" y="366"/>
                  <a:pt x="366" y="366"/>
                </a:cubicBezTo>
                <a:cubicBezTo>
                  <a:pt x="366" y="366"/>
                  <a:pt x="366" y="366"/>
                  <a:pt x="366" y="366"/>
                </a:cubicBezTo>
                <a:cubicBezTo>
                  <a:pt x="366" y="365"/>
                  <a:pt x="366" y="365"/>
                  <a:pt x="366" y="365"/>
                </a:cubicBezTo>
                <a:cubicBezTo>
                  <a:pt x="366" y="364"/>
                  <a:pt x="366" y="364"/>
                  <a:pt x="366" y="363"/>
                </a:cubicBezTo>
                <a:cubicBezTo>
                  <a:pt x="366" y="363"/>
                  <a:pt x="366" y="363"/>
                  <a:pt x="366" y="363"/>
                </a:cubicBezTo>
                <a:cubicBezTo>
                  <a:pt x="366" y="362"/>
                  <a:pt x="366" y="361"/>
                  <a:pt x="366" y="361"/>
                </a:cubicBezTo>
                <a:cubicBezTo>
                  <a:pt x="366" y="360"/>
                  <a:pt x="366" y="360"/>
                  <a:pt x="366" y="360"/>
                </a:cubicBezTo>
                <a:cubicBezTo>
                  <a:pt x="366" y="358"/>
                  <a:pt x="366" y="355"/>
                  <a:pt x="367" y="353"/>
                </a:cubicBezTo>
                <a:cubicBezTo>
                  <a:pt x="367" y="352"/>
                  <a:pt x="367" y="352"/>
                  <a:pt x="367" y="352"/>
                </a:cubicBezTo>
                <a:cubicBezTo>
                  <a:pt x="367" y="352"/>
                  <a:pt x="367" y="351"/>
                  <a:pt x="368" y="350"/>
                </a:cubicBezTo>
                <a:cubicBezTo>
                  <a:pt x="369" y="350"/>
                  <a:pt x="369" y="349"/>
                  <a:pt x="370" y="349"/>
                </a:cubicBezTo>
                <a:cubicBezTo>
                  <a:pt x="370" y="349"/>
                  <a:pt x="370" y="349"/>
                  <a:pt x="370" y="349"/>
                </a:cubicBezTo>
                <a:cubicBezTo>
                  <a:pt x="370" y="349"/>
                  <a:pt x="370" y="348"/>
                  <a:pt x="370" y="348"/>
                </a:cubicBezTo>
                <a:cubicBezTo>
                  <a:pt x="370" y="348"/>
                  <a:pt x="371" y="348"/>
                  <a:pt x="371" y="348"/>
                </a:cubicBezTo>
                <a:cubicBezTo>
                  <a:pt x="371" y="348"/>
                  <a:pt x="371" y="348"/>
                  <a:pt x="371" y="348"/>
                </a:cubicBezTo>
                <a:cubicBezTo>
                  <a:pt x="371" y="348"/>
                  <a:pt x="372" y="348"/>
                  <a:pt x="372" y="348"/>
                </a:cubicBezTo>
                <a:cubicBezTo>
                  <a:pt x="372" y="348"/>
                  <a:pt x="372" y="348"/>
                  <a:pt x="373" y="348"/>
                </a:cubicBezTo>
                <a:cubicBezTo>
                  <a:pt x="373" y="347"/>
                  <a:pt x="373" y="347"/>
                  <a:pt x="374" y="347"/>
                </a:cubicBezTo>
                <a:cubicBezTo>
                  <a:pt x="374" y="347"/>
                  <a:pt x="374" y="347"/>
                  <a:pt x="374" y="347"/>
                </a:cubicBezTo>
                <a:cubicBezTo>
                  <a:pt x="374" y="347"/>
                  <a:pt x="374" y="347"/>
                  <a:pt x="374" y="347"/>
                </a:cubicBezTo>
                <a:cubicBezTo>
                  <a:pt x="375" y="347"/>
                  <a:pt x="375" y="347"/>
                  <a:pt x="375" y="347"/>
                </a:cubicBezTo>
                <a:cubicBezTo>
                  <a:pt x="376" y="347"/>
                  <a:pt x="377" y="347"/>
                  <a:pt x="378" y="347"/>
                </a:cubicBezTo>
                <a:cubicBezTo>
                  <a:pt x="379" y="347"/>
                  <a:pt x="379" y="347"/>
                  <a:pt x="379" y="347"/>
                </a:cubicBezTo>
                <a:cubicBezTo>
                  <a:pt x="380" y="347"/>
                  <a:pt x="382" y="347"/>
                  <a:pt x="383" y="347"/>
                </a:cubicBezTo>
                <a:cubicBezTo>
                  <a:pt x="399" y="347"/>
                  <a:pt x="399" y="347"/>
                  <a:pt x="399" y="347"/>
                </a:cubicBezTo>
                <a:cubicBezTo>
                  <a:pt x="399" y="347"/>
                  <a:pt x="399" y="347"/>
                  <a:pt x="400" y="347"/>
                </a:cubicBezTo>
                <a:cubicBezTo>
                  <a:pt x="400" y="347"/>
                  <a:pt x="400" y="347"/>
                  <a:pt x="400" y="347"/>
                </a:cubicBezTo>
                <a:cubicBezTo>
                  <a:pt x="401" y="347"/>
                  <a:pt x="401" y="347"/>
                  <a:pt x="402" y="347"/>
                </a:cubicBezTo>
                <a:cubicBezTo>
                  <a:pt x="405" y="347"/>
                  <a:pt x="408" y="348"/>
                  <a:pt x="409" y="351"/>
                </a:cubicBezTo>
                <a:cubicBezTo>
                  <a:pt x="410" y="351"/>
                  <a:pt x="410" y="351"/>
                  <a:pt x="410" y="351"/>
                </a:cubicBezTo>
                <a:cubicBezTo>
                  <a:pt x="410" y="351"/>
                  <a:pt x="410" y="351"/>
                  <a:pt x="410" y="351"/>
                </a:cubicBezTo>
                <a:cubicBezTo>
                  <a:pt x="411" y="355"/>
                  <a:pt x="410" y="359"/>
                  <a:pt x="410" y="362"/>
                </a:cubicBezTo>
                <a:cubicBezTo>
                  <a:pt x="410" y="363"/>
                  <a:pt x="410" y="363"/>
                  <a:pt x="410" y="363"/>
                </a:cubicBezTo>
                <a:cubicBezTo>
                  <a:pt x="410" y="363"/>
                  <a:pt x="410" y="363"/>
                  <a:pt x="410" y="363"/>
                </a:cubicBezTo>
                <a:close/>
                <a:moveTo>
                  <a:pt x="387" y="381"/>
                </a:moveTo>
                <a:cubicBezTo>
                  <a:pt x="393" y="381"/>
                  <a:pt x="407" y="380"/>
                  <a:pt x="410" y="386"/>
                </a:cubicBezTo>
                <a:cubicBezTo>
                  <a:pt x="410" y="387"/>
                  <a:pt x="411" y="387"/>
                  <a:pt x="411" y="388"/>
                </a:cubicBezTo>
                <a:cubicBezTo>
                  <a:pt x="411" y="395"/>
                  <a:pt x="411" y="395"/>
                  <a:pt x="411" y="395"/>
                </a:cubicBezTo>
                <a:cubicBezTo>
                  <a:pt x="411" y="397"/>
                  <a:pt x="411" y="399"/>
                  <a:pt x="411" y="401"/>
                </a:cubicBezTo>
                <a:cubicBezTo>
                  <a:pt x="411" y="401"/>
                  <a:pt x="411" y="401"/>
                  <a:pt x="411" y="401"/>
                </a:cubicBezTo>
                <a:cubicBezTo>
                  <a:pt x="411" y="402"/>
                  <a:pt x="411" y="402"/>
                  <a:pt x="411" y="402"/>
                </a:cubicBezTo>
                <a:cubicBezTo>
                  <a:pt x="411" y="402"/>
                  <a:pt x="410" y="404"/>
                  <a:pt x="410" y="404"/>
                </a:cubicBezTo>
                <a:cubicBezTo>
                  <a:pt x="409" y="405"/>
                  <a:pt x="409" y="405"/>
                  <a:pt x="409" y="405"/>
                </a:cubicBezTo>
                <a:cubicBezTo>
                  <a:pt x="409" y="405"/>
                  <a:pt x="409" y="405"/>
                  <a:pt x="409" y="406"/>
                </a:cubicBezTo>
                <a:cubicBezTo>
                  <a:pt x="409" y="406"/>
                  <a:pt x="409" y="406"/>
                  <a:pt x="409" y="406"/>
                </a:cubicBezTo>
                <a:cubicBezTo>
                  <a:pt x="407" y="407"/>
                  <a:pt x="405" y="408"/>
                  <a:pt x="403" y="409"/>
                </a:cubicBezTo>
                <a:cubicBezTo>
                  <a:pt x="403" y="409"/>
                  <a:pt x="403" y="409"/>
                  <a:pt x="403" y="409"/>
                </a:cubicBezTo>
                <a:cubicBezTo>
                  <a:pt x="403" y="409"/>
                  <a:pt x="403" y="409"/>
                  <a:pt x="403" y="409"/>
                </a:cubicBezTo>
                <a:cubicBezTo>
                  <a:pt x="402" y="409"/>
                  <a:pt x="401" y="409"/>
                  <a:pt x="401" y="409"/>
                </a:cubicBezTo>
                <a:cubicBezTo>
                  <a:pt x="400" y="409"/>
                  <a:pt x="400" y="409"/>
                  <a:pt x="400" y="409"/>
                </a:cubicBezTo>
                <a:cubicBezTo>
                  <a:pt x="399" y="409"/>
                  <a:pt x="398" y="409"/>
                  <a:pt x="398" y="409"/>
                </a:cubicBezTo>
                <a:cubicBezTo>
                  <a:pt x="398" y="409"/>
                  <a:pt x="398" y="409"/>
                  <a:pt x="398" y="409"/>
                </a:cubicBezTo>
                <a:cubicBezTo>
                  <a:pt x="373" y="409"/>
                  <a:pt x="373" y="409"/>
                  <a:pt x="373" y="409"/>
                </a:cubicBezTo>
                <a:cubicBezTo>
                  <a:pt x="371" y="409"/>
                  <a:pt x="367" y="409"/>
                  <a:pt x="364" y="407"/>
                </a:cubicBezTo>
                <a:cubicBezTo>
                  <a:pt x="364" y="407"/>
                  <a:pt x="364" y="407"/>
                  <a:pt x="364" y="407"/>
                </a:cubicBezTo>
                <a:cubicBezTo>
                  <a:pt x="364" y="407"/>
                  <a:pt x="364" y="407"/>
                  <a:pt x="364" y="407"/>
                </a:cubicBezTo>
                <a:cubicBezTo>
                  <a:pt x="364" y="407"/>
                  <a:pt x="364" y="406"/>
                  <a:pt x="363" y="406"/>
                </a:cubicBezTo>
                <a:cubicBezTo>
                  <a:pt x="363" y="406"/>
                  <a:pt x="362" y="405"/>
                  <a:pt x="362" y="405"/>
                </a:cubicBezTo>
                <a:cubicBezTo>
                  <a:pt x="362" y="405"/>
                  <a:pt x="362" y="405"/>
                  <a:pt x="362" y="404"/>
                </a:cubicBezTo>
                <a:cubicBezTo>
                  <a:pt x="362" y="404"/>
                  <a:pt x="361" y="403"/>
                  <a:pt x="361" y="402"/>
                </a:cubicBezTo>
                <a:cubicBezTo>
                  <a:pt x="362" y="400"/>
                  <a:pt x="362" y="400"/>
                  <a:pt x="362" y="400"/>
                </a:cubicBezTo>
                <a:cubicBezTo>
                  <a:pt x="362" y="400"/>
                  <a:pt x="362" y="400"/>
                  <a:pt x="362" y="400"/>
                </a:cubicBezTo>
                <a:cubicBezTo>
                  <a:pt x="362" y="396"/>
                  <a:pt x="362" y="392"/>
                  <a:pt x="363" y="388"/>
                </a:cubicBezTo>
                <a:cubicBezTo>
                  <a:pt x="363" y="388"/>
                  <a:pt x="363" y="388"/>
                  <a:pt x="363" y="388"/>
                </a:cubicBezTo>
                <a:cubicBezTo>
                  <a:pt x="363" y="388"/>
                  <a:pt x="363" y="388"/>
                  <a:pt x="363" y="388"/>
                </a:cubicBezTo>
                <a:cubicBezTo>
                  <a:pt x="364" y="379"/>
                  <a:pt x="381" y="381"/>
                  <a:pt x="387" y="381"/>
                </a:cubicBezTo>
                <a:close/>
                <a:moveTo>
                  <a:pt x="289" y="407"/>
                </a:moveTo>
                <a:cubicBezTo>
                  <a:pt x="289" y="407"/>
                  <a:pt x="289" y="407"/>
                  <a:pt x="288" y="406"/>
                </a:cubicBezTo>
                <a:cubicBezTo>
                  <a:pt x="288" y="406"/>
                  <a:pt x="288" y="405"/>
                  <a:pt x="287" y="405"/>
                </a:cubicBezTo>
                <a:cubicBezTo>
                  <a:pt x="287" y="405"/>
                  <a:pt x="287" y="405"/>
                  <a:pt x="287" y="405"/>
                </a:cubicBezTo>
                <a:cubicBezTo>
                  <a:pt x="287" y="404"/>
                  <a:pt x="287" y="403"/>
                  <a:pt x="287" y="402"/>
                </a:cubicBezTo>
                <a:cubicBezTo>
                  <a:pt x="288" y="400"/>
                  <a:pt x="288" y="400"/>
                  <a:pt x="288" y="400"/>
                </a:cubicBezTo>
                <a:cubicBezTo>
                  <a:pt x="288" y="400"/>
                  <a:pt x="288" y="400"/>
                  <a:pt x="288" y="400"/>
                </a:cubicBezTo>
                <a:cubicBezTo>
                  <a:pt x="288" y="400"/>
                  <a:pt x="288" y="399"/>
                  <a:pt x="288" y="399"/>
                </a:cubicBezTo>
                <a:cubicBezTo>
                  <a:pt x="291" y="388"/>
                  <a:pt x="291" y="388"/>
                  <a:pt x="291" y="388"/>
                </a:cubicBezTo>
                <a:cubicBezTo>
                  <a:pt x="291" y="388"/>
                  <a:pt x="291" y="388"/>
                  <a:pt x="292" y="388"/>
                </a:cubicBezTo>
                <a:cubicBezTo>
                  <a:pt x="295" y="380"/>
                  <a:pt x="310" y="381"/>
                  <a:pt x="317" y="381"/>
                </a:cubicBezTo>
                <a:cubicBezTo>
                  <a:pt x="320" y="381"/>
                  <a:pt x="325" y="381"/>
                  <a:pt x="330" y="381"/>
                </a:cubicBezTo>
                <a:cubicBezTo>
                  <a:pt x="331" y="382"/>
                  <a:pt x="332" y="382"/>
                  <a:pt x="333" y="382"/>
                </a:cubicBezTo>
                <a:cubicBezTo>
                  <a:pt x="333" y="382"/>
                  <a:pt x="333" y="382"/>
                  <a:pt x="333" y="382"/>
                </a:cubicBezTo>
                <a:cubicBezTo>
                  <a:pt x="335" y="383"/>
                  <a:pt x="337" y="384"/>
                  <a:pt x="338" y="385"/>
                </a:cubicBezTo>
                <a:cubicBezTo>
                  <a:pt x="338" y="385"/>
                  <a:pt x="338" y="385"/>
                  <a:pt x="338" y="385"/>
                </a:cubicBezTo>
                <a:cubicBezTo>
                  <a:pt x="338" y="386"/>
                  <a:pt x="338" y="386"/>
                  <a:pt x="338" y="386"/>
                </a:cubicBezTo>
                <a:cubicBezTo>
                  <a:pt x="338" y="386"/>
                  <a:pt x="338" y="386"/>
                  <a:pt x="338" y="386"/>
                </a:cubicBezTo>
                <a:cubicBezTo>
                  <a:pt x="339" y="387"/>
                  <a:pt x="339" y="388"/>
                  <a:pt x="339" y="388"/>
                </a:cubicBezTo>
                <a:cubicBezTo>
                  <a:pt x="339" y="389"/>
                  <a:pt x="339" y="389"/>
                  <a:pt x="339" y="389"/>
                </a:cubicBezTo>
                <a:cubicBezTo>
                  <a:pt x="339" y="389"/>
                  <a:pt x="339" y="389"/>
                  <a:pt x="339" y="389"/>
                </a:cubicBezTo>
                <a:cubicBezTo>
                  <a:pt x="338" y="391"/>
                  <a:pt x="338" y="393"/>
                  <a:pt x="338" y="395"/>
                </a:cubicBezTo>
                <a:cubicBezTo>
                  <a:pt x="336" y="402"/>
                  <a:pt x="336" y="402"/>
                  <a:pt x="336" y="402"/>
                </a:cubicBezTo>
                <a:cubicBezTo>
                  <a:pt x="336" y="403"/>
                  <a:pt x="336" y="404"/>
                  <a:pt x="335" y="404"/>
                </a:cubicBezTo>
                <a:cubicBezTo>
                  <a:pt x="335" y="405"/>
                  <a:pt x="335" y="405"/>
                  <a:pt x="335" y="405"/>
                </a:cubicBezTo>
                <a:cubicBezTo>
                  <a:pt x="335" y="405"/>
                  <a:pt x="334" y="405"/>
                  <a:pt x="334" y="405"/>
                </a:cubicBezTo>
                <a:cubicBezTo>
                  <a:pt x="334" y="405"/>
                  <a:pt x="334" y="406"/>
                  <a:pt x="334" y="406"/>
                </a:cubicBezTo>
                <a:cubicBezTo>
                  <a:pt x="332" y="407"/>
                  <a:pt x="329" y="408"/>
                  <a:pt x="327" y="409"/>
                </a:cubicBezTo>
                <a:cubicBezTo>
                  <a:pt x="327" y="409"/>
                  <a:pt x="327" y="409"/>
                  <a:pt x="327" y="409"/>
                </a:cubicBezTo>
                <a:cubicBezTo>
                  <a:pt x="327" y="409"/>
                  <a:pt x="327" y="409"/>
                  <a:pt x="327" y="409"/>
                </a:cubicBezTo>
                <a:cubicBezTo>
                  <a:pt x="327" y="409"/>
                  <a:pt x="326" y="409"/>
                  <a:pt x="325" y="409"/>
                </a:cubicBezTo>
                <a:cubicBezTo>
                  <a:pt x="325" y="409"/>
                  <a:pt x="325" y="409"/>
                  <a:pt x="324" y="409"/>
                </a:cubicBezTo>
                <a:cubicBezTo>
                  <a:pt x="324" y="409"/>
                  <a:pt x="323" y="409"/>
                  <a:pt x="322" y="409"/>
                </a:cubicBezTo>
                <a:cubicBezTo>
                  <a:pt x="322" y="409"/>
                  <a:pt x="322" y="409"/>
                  <a:pt x="322" y="409"/>
                </a:cubicBezTo>
                <a:cubicBezTo>
                  <a:pt x="298" y="409"/>
                  <a:pt x="298" y="409"/>
                  <a:pt x="298" y="409"/>
                </a:cubicBezTo>
                <a:cubicBezTo>
                  <a:pt x="295" y="409"/>
                  <a:pt x="292" y="409"/>
                  <a:pt x="289" y="407"/>
                </a:cubicBezTo>
                <a:cubicBezTo>
                  <a:pt x="289" y="407"/>
                  <a:pt x="289" y="407"/>
                  <a:pt x="289" y="407"/>
                </a:cubicBezTo>
                <a:close/>
                <a:moveTo>
                  <a:pt x="320" y="369"/>
                </a:moveTo>
                <a:cubicBezTo>
                  <a:pt x="316" y="369"/>
                  <a:pt x="312" y="369"/>
                  <a:pt x="309" y="369"/>
                </a:cubicBezTo>
                <a:cubicBezTo>
                  <a:pt x="306" y="369"/>
                  <a:pt x="301" y="369"/>
                  <a:pt x="299" y="366"/>
                </a:cubicBezTo>
                <a:cubicBezTo>
                  <a:pt x="299" y="365"/>
                  <a:pt x="299" y="365"/>
                  <a:pt x="299" y="365"/>
                </a:cubicBezTo>
                <a:cubicBezTo>
                  <a:pt x="299" y="365"/>
                  <a:pt x="299" y="364"/>
                  <a:pt x="299" y="364"/>
                </a:cubicBezTo>
                <a:cubicBezTo>
                  <a:pt x="299" y="364"/>
                  <a:pt x="299" y="364"/>
                  <a:pt x="299" y="363"/>
                </a:cubicBezTo>
                <a:cubicBezTo>
                  <a:pt x="299" y="363"/>
                  <a:pt x="299" y="363"/>
                  <a:pt x="299" y="363"/>
                </a:cubicBezTo>
                <a:cubicBezTo>
                  <a:pt x="299" y="363"/>
                  <a:pt x="299" y="363"/>
                  <a:pt x="299" y="363"/>
                </a:cubicBezTo>
                <a:cubicBezTo>
                  <a:pt x="299" y="362"/>
                  <a:pt x="299" y="361"/>
                  <a:pt x="300" y="361"/>
                </a:cubicBezTo>
                <a:cubicBezTo>
                  <a:pt x="300" y="358"/>
                  <a:pt x="301" y="355"/>
                  <a:pt x="302" y="353"/>
                </a:cubicBezTo>
                <a:cubicBezTo>
                  <a:pt x="302" y="353"/>
                  <a:pt x="302" y="353"/>
                  <a:pt x="302" y="353"/>
                </a:cubicBezTo>
                <a:cubicBezTo>
                  <a:pt x="302" y="352"/>
                  <a:pt x="303" y="351"/>
                  <a:pt x="303" y="350"/>
                </a:cubicBezTo>
                <a:cubicBezTo>
                  <a:pt x="304" y="350"/>
                  <a:pt x="304" y="350"/>
                  <a:pt x="305" y="349"/>
                </a:cubicBezTo>
                <a:cubicBezTo>
                  <a:pt x="306" y="348"/>
                  <a:pt x="308" y="348"/>
                  <a:pt x="310" y="347"/>
                </a:cubicBezTo>
                <a:cubicBezTo>
                  <a:pt x="310" y="347"/>
                  <a:pt x="310" y="347"/>
                  <a:pt x="310" y="347"/>
                </a:cubicBezTo>
                <a:cubicBezTo>
                  <a:pt x="312" y="347"/>
                  <a:pt x="313" y="347"/>
                  <a:pt x="315" y="347"/>
                </a:cubicBezTo>
                <a:cubicBezTo>
                  <a:pt x="317" y="347"/>
                  <a:pt x="317" y="347"/>
                  <a:pt x="317" y="347"/>
                </a:cubicBezTo>
                <a:cubicBezTo>
                  <a:pt x="317" y="347"/>
                  <a:pt x="318" y="347"/>
                  <a:pt x="319" y="347"/>
                </a:cubicBezTo>
                <a:cubicBezTo>
                  <a:pt x="323" y="347"/>
                  <a:pt x="328" y="347"/>
                  <a:pt x="332" y="347"/>
                </a:cubicBezTo>
                <a:cubicBezTo>
                  <a:pt x="333" y="347"/>
                  <a:pt x="334" y="347"/>
                  <a:pt x="334" y="347"/>
                </a:cubicBezTo>
                <a:cubicBezTo>
                  <a:pt x="335" y="347"/>
                  <a:pt x="335" y="347"/>
                  <a:pt x="335" y="347"/>
                </a:cubicBezTo>
                <a:cubicBezTo>
                  <a:pt x="335" y="347"/>
                  <a:pt x="335" y="347"/>
                  <a:pt x="336" y="347"/>
                </a:cubicBezTo>
                <a:cubicBezTo>
                  <a:pt x="336" y="347"/>
                  <a:pt x="337" y="347"/>
                  <a:pt x="337" y="347"/>
                </a:cubicBezTo>
                <a:cubicBezTo>
                  <a:pt x="337" y="347"/>
                  <a:pt x="337" y="347"/>
                  <a:pt x="337" y="347"/>
                </a:cubicBezTo>
                <a:cubicBezTo>
                  <a:pt x="341" y="347"/>
                  <a:pt x="345" y="348"/>
                  <a:pt x="345" y="351"/>
                </a:cubicBezTo>
                <a:cubicBezTo>
                  <a:pt x="345" y="351"/>
                  <a:pt x="345" y="351"/>
                  <a:pt x="345" y="351"/>
                </a:cubicBezTo>
                <a:cubicBezTo>
                  <a:pt x="345" y="351"/>
                  <a:pt x="345" y="351"/>
                  <a:pt x="345" y="352"/>
                </a:cubicBezTo>
                <a:cubicBezTo>
                  <a:pt x="345" y="355"/>
                  <a:pt x="344" y="359"/>
                  <a:pt x="343" y="362"/>
                </a:cubicBezTo>
                <a:cubicBezTo>
                  <a:pt x="343" y="362"/>
                  <a:pt x="343" y="362"/>
                  <a:pt x="343" y="362"/>
                </a:cubicBezTo>
                <a:cubicBezTo>
                  <a:pt x="343" y="363"/>
                  <a:pt x="343" y="363"/>
                  <a:pt x="343" y="363"/>
                </a:cubicBezTo>
                <a:cubicBezTo>
                  <a:pt x="343" y="364"/>
                  <a:pt x="343" y="364"/>
                  <a:pt x="342" y="365"/>
                </a:cubicBezTo>
                <a:cubicBezTo>
                  <a:pt x="342" y="365"/>
                  <a:pt x="342" y="365"/>
                  <a:pt x="342" y="366"/>
                </a:cubicBezTo>
                <a:cubicBezTo>
                  <a:pt x="342" y="366"/>
                  <a:pt x="342" y="366"/>
                  <a:pt x="342" y="366"/>
                </a:cubicBezTo>
                <a:cubicBezTo>
                  <a:pt x="342" y="366"/>
                  <a:pt x="342" y="366"/>
                  <a:pt x="342" y="366"/>
                </a:cubicBezTo>
                <a:cubicBezTo>
                  <a:pt x="337" y="371"/>
                  <a:pt x="325" y="369"/>
                  <a:pt x="320" y="369"/>
                </a:cubicBezTo>
                <a:close/>
                <a:moveTo>
                  <a:pt x="212" y="404"/>
                </a:moveTo>
                <a:cubicBezTo>
                  <a:pt x="212" y="404"/>
                  <a:pt x="212" y="403"/>
                  <a:pt x="212" y="403"/>
                </a:cubicBezTo>
                <a:cubicBezTo>
                  <a:pt x="213" y="403"/>
                  <a:pt x="213" y="402"/>
                  <a:pt x="213" y="402"/>
                </a:cubicBezTo>
                <a:cubicBezTo>
                  <a:pt x="213" y="402"/>
                  <a:pt x="213" y="402"/>
                  <a:pt x="213" y="402"/>
                </a:cubicBezTo>
                <a:cubicBezTo>
                  <a:pt x="213" y="402"/>
                  <a:pt x="213" y="402"/>
                  <a:pt x="213" y="402"/>
                </a:cubicBezTo>
                <a:cubicBezTo>
                  <a:pt x="213" y="401"/>
                  <a:pt x="214" y="401"/>
                  <a:pt x="214" y="400"/>
                </a:cubicBezTo>
                <a:cubicBezTo>
                  <a:pt x="216" y="396"/>
                  <a:pt x="217" y="393"/>
                  <a:pt x="219" y="389"/>
                </a:cubicBezTo>
                <a:cubicBezTo>
                  <a:pt x="219" y="389"/>
                  <a:pt x="219" y="389"/>
                  <a:pt x="219" y="389"/>
                </a:cubicBezTo>
                <a:cubicBezTo>
                  <a:pt x="219" y="389"/>
                  <a:pt x="219" y="389"/>
                  <a:pt x="219" y="389"/>
                </a:cubicBezTo>
                <a:cubicBezTo>
                  <a:pt x="220" y="388"/>
                  <a:pt x="220" y="388"/>
                  <a:pt x="220" y="388"/>
                </a:cubicBezTo>
                <a:cubicBezTo>
                  <a:pt x="220" y="388"/>
                  <a:pt x="220" y="388"/>
                  <a:pt x="220" y="387"/>
                </a:cubicBezTo>
                <a:cubicBezTo>
                  <a:pt x="220" y="387"/>
                  <a:pt x="220" y="387"/>
                  <a:pt x="221" y="387"/>
                </a:cubicBezTo>
                <a:cubicBezTo>
                  <a:pt x="226" y="380"/>
                  <a:pt x="238" y="382"/>
                  <a:pt x="245" y="382"/>
                </a:cubicBezTo>
                <a:cubicBezTo>
                  <a:pt x="245" y="382"/>
                  <a:pt x="245" y="382"/>
                  <a:pt x="245" y="382"/>
                </a:cubicBezTo>
                <a:cubicBezTo>
                  <a:pt x="247" y="382"/>
                  <a:pt x="253" y="381"/>
                  <a:pt x="258" y="382"/>
                </a:cubicBezTo>
                <a:cubicBezTo>
                  <a:pt x="259" y="382"/>
                  <a:pt x="261" y="382"/>
                  <a:pt x="262" y="382"/>
                </a:cubicBezTo>
                <a:cubicBezTo>
                  <a:pt x="263" y="382"/>
                  <a:pt x="264" y="383"/>
                  <a:pt x="264" y="383"/>
                </a:cubicBezTo>
                <a:cubicBezTo>
                  <a:pt x="266" y="384"/>
                  <a:pt x="267" y="385"/>
                  <a:pt x="267" y="387"/>
                </a:cubicBezTo>
                <a:cubicBezTo>
                  <a:pt x="267" y="387"/>
                  <a:pt x="267" y="387"/>
                  <a:pt x="267" y="387"/>
                </a:cubicBezTo>
                <a:cubicBezTo>
                  <a:pt x="267" y="387"/>
                  <a:pt x="267" y="387"/>
                  <a:pt x="267" y="388"/>
                </a:cubicBezTo>
                <a:cubicBezTo>
                  <a:pt x="267" y="388"/>
                  <a:pt x="267" y="388"/>
                  <a:pt x="267" y="388"/>
                </a:cubicBezTo>
                <a:cubicBezTo>
                  <a:pt x="262" y="402"/>
                  <a:pt x="262" y="402"/>
                  <a:pt x="262" y="402"/>
                </a:cubicBezTo>
                <a:cubicBezTo>
                  <a:pt x="262" y="403"/>
                  <a:pt x="261" y="404"/>
                  <a:pt x="260" y="405"/>
                </a:cubicBezTo>
                <a:cubicBezTo>
                  <a:pt x="259" y="406"/>
                  <a:pt x="258" y="407"/>
                  <a:pt x="256" y="407"/>
                </a:cubicBezTo>
                <a:cubicBezTo>
                  <a:pt x="256" y="407"/>
                  <a:pt x="256" y="407"/>
                  <a:pt x="256" y="407"/>
                </a:cubicBezTo>
                <a:cubicBezTo>
                  <a:pt x="254" y="408"/>
                  <a:pt x="252" y="409"/>
                  <a:pt x="250" y="409"/>
                </a:cubicBezTo>
                <a:cubicBezTo>
                  <a:pt x="249" y="409"/>
                  <a:pt x="249" y="409"/>
                  <a:pt x="249" y="409"/>
                </a:cubicBezTo>
                <a:cubicBezTo>
                  <a:pt x="249" y="409"/>
                  <a:pt x="249" y="409"/>
                  <a:pt x="248" y="409"/>
                </a:cubicBezTo>
                <a:cubicBezTo>
                  <a:pt x="244" y="410"/>
                  <a:pt x="240" y="409"/>
                  <a:pt x="235" y="409"/>
                </a:cubicBezTo>
                <a:cubicBezTo>
                  <a:pt x="231" y="409"/>
                  <a:pt x="227" y="410"/>
                  <a:pt x="222" y="410"/>
                </a:cubicBezTo>
                <a:cubicBezTo>
                  <a:pt x="219" y="410"/>
                  <a:pt x="215" y="409"/>
                  <a:pt x="213" y="406"/>
                </a:cubicBezTo>
                <a:cubicBezTo>
                  <a:pt x="213" y="406"/>
                  <a:pt x="213" y="406"/>
                  <a:pt x="213" y="406"/>
                </a:cubicBezTo>
                <a:cubicBezTo>
                  <a:pt x="213" y="406"/>
                  <a:pt x="213" y="406"/>
                  <a:pt x="213" y="406"/>
                </a:cubicBezTo>
                <a:cubicBezTo>
                  <a:pt x="213" y="405"/>
                  <a:pt x="213" y="405"/>
                  <a:pt x="212" y="405"/>
                </a:cubicBezTo>
                <a:cubicBezTo>
                  <a:pt x="212" y="405"/>
                  <a:pt x="212" y="405"/>
                  <a:pt x="212" y="405"/>
                </a:cubicBezTo>
                <a:cubicBezTo>
                  <a:pt x="212" y="405"/>
                  <a:pt x="212" y="405"/>
                  <a:pt x="212" y="405"/>
                </a:cubicBezTo>
                <a:cubicBezTo>
                  <a:pt x="212" y="404"/>
                  <a:pt x="212" y="404"/>
                  <a:pt x="212" y="404"/>
                </a:cubicBezTo>
                <a:close/>
                <a:moveTo>
                  <a:pt x="212" y="359"/>
                </a:moveTo>
                <a:cubicBezTo>
                  <a:pt x="212" y="359"/>
                  <a:pt x="212" y="359"/>
                  <a:pt x="212" y="359"/>
                </a:cubicBezTo>
                <a:cubicBezTo>
                  <a:pt x="209" y="364"/>
                  <a:pt x="209" y="364"/>
                  <a:pt x="209" y="364"/>
                </a:cubicBezTo>
                <a:cubicBezTo>
                  <a:pt x="209" y="364"/>
                  <a:pt x="208" y="365"/>
                  <a:pt x="207" y="366"/>
                </a:cubicBezTo>
                <a:cubicBezTo>
                  <a:pt x="206" y="367"/>
                  <a:pt x="205" y="367"/>
                  <a:pt x="203" y="368"/>
                </a:cubicBezTo>
                <a:cubicBezTo>
                  <a:pt x="203" y="368"/>
                  <a:pt x="203" y="368"/>
                  <a:pt x="202" y="368"/>
                </a:cubicBezTo>
                <a:cubicBezTo>
                  <a:pt x="202" y="369"/>
                  <a:pt x="202" y="369"/>
                  <a:pt x="202" y="369"/>
                </a:cubicBezTo>
                <a:cubicBezTo>
                  <a:pt x="202" y="369"/>
                  <a:pt x="202" y="369"/>
                  <a:pt x="202" y="369"/>
                </a:cubicBezTo>
                <a:cubicBezTo>
                  <a:pt x="201" y="369"/>
                  <a:pt x="200" y="369"/>
                  <a:pt x="199" y="369"/>
                </a:cubicBezTo>
                <a:cubicBezTo>
                  <a:pt x="197" y="370"/>
                  <a:pt x="196" y="370"/>
                  <a:pt x="194" y="370"/>
                </a:cubicBezTo>
                <a:cubicBezTo>
                  <a:pt x="189" y="370"/>
                  <a:pt x="189" y="370"/>
                  <a:pt x="189" y="370"/>
                </a:cubicBezTo>
                <a:cubicBezTo>
                  <a:pt x="189" y="370"/>
                  <a:pt x="189" y="370"/>
                  <a:pt x="189" y="370"/>
                </a:cubicBezTo>
                <a:cubicBezTo>
                  <a:pt x="184" y="370"/>
                  <a:pt x="178" y="370"/>
                  <a:pt x="172" y="370"/>
                </a:cubicBezTo>
                <a:cubicBezTo>
                  <a:pt x="170" y="370"/>
                  <a:pt x="165" y="369"/>
                  <a:pt x="164" y="366"/>
                </a:cubicBezTo>
                <a:cubicBezTo>
                  <a:pt x="164" y="366"/>
                  <a:pt x="164" y="365"/>
                  <a:pt x="164" y="365"/>
                </a:cubicBezTo>
                <a:cubicBezTo>
                  <a:pt x="165" y="364"/>
                  <a:pt x="166" y="362"/>
                  <a:pt x="166" y="362"/>
                </a:cubicBezTo>
                <a:cubicBezTo>
                  <a:pt x="168" y="358"/>
                  <a:pt x="170" y="355"/>
                  <a:pt x="173" y="352"/>
                </a:cubicBezTo>
                <a:cubicBezTo>
                  <a:pt x="173" y="352"/>
                  <a:pt x="173" y="352"/>
                  <a:pt x="173" y="352"/>
                </a:cubicBezTo>
                <a:cubicBezTo>
                  <a:pt x="173" y="352"/>
                  <a:pt x="173" y="352"/>
                  <a:pt x="173" y="352"/>
                </a:cubicBezTo>
                <a:cubicBezTo>
                  <a:pt x="180" y="345"/>
                  <a:pt x="193" y="347"/>
                  <a:pt x="201" y="347"/>
                </a:cubicBezTo>
                <a:cubicBezTo>
                  <a:pt x="205" y="347"/>
                  <a:pt x="210" y="346"/>
                  <a:pt x="213" y="348"/>
                </a:cubicBezTo>
                <a:cubicBezTo>
                  <a:pt x="213" y="348"/>
                  <a:pt x="213" y="348"/>
                  <a:pt x="213" y="348"/>
                </a:cubicBezTo>
                <a:cubicBezTo>
                  <a:pt x="214" y="348"/>
                  <a:pt x="214" y="348"/>
                  <a:pt x="214" y="348"/>
                </a:cubicBezTo>
                <a:cubicBezTo>
                  <a:pt x="214" y="348"/>
                  <a:pt x="214" y="349"/>
                  <a:pt x="214" y="349"/>
                </a:cubicBezTo>
                <a:cubicBezTo>
                  <a:pt x="215" y="349"/>
                  <a:pt x="216" y="350"/>
                  <a:pt x="216" y="350"/>
                </a:cubicBezTo>
                <a:cubicBezTo>
                  <a:pt x="216" y="351"/>
                  <a:pt x="216" y="352"/>
                  <a:pt x="215" y="353"/>
                </a:cubicBezTo>
                <a:cubicBezTo>
                  <a:pt x="215" y="353"/>
                  <a:pt x="215" y="353"/>
                  <a:pt x="215" y="353"/>
                </a:cubicBezTo>
                <a:cubicBezTo>
                  <a:pt x="214" y="355"/>
                  <a:pt x="213" y="357"/>
                  <a:pt x="212" y="359"/>
                </a:cubicBezTo>
                <a:close/>
                <a:moveTo>
                  <a:pt x="266" y="369"/>
                </a:moveTo>
                <a:cubicBezTo>
                  <a:pt x="266" y="369"/>
                  <a:pt x="265" y="369"/>
                  <a:pt x="264" y="369"/>
                </a:cubicBezTo>
                <a:cubicBezTo>
                  <a:pt x="264" y="369"/>
                  <a:pt x="264" y="370"/>
                  <a:pt x="264" y="370"/>
                </a:cubicBezTo>
                <a:cubicBezTo>
                  <a:pt x="261" y="370"/>
                  <a:pt x="258" y="370"/>
                  <a:pt x="254" y="370"/>
                </a:cubicBezTo>
                <a:cubicBezTo>
                  <a:pt x="240" y="370"/>
                  <a:pt x="240" y="370"/>
                  <a:pt x="240" y="370"/>
                </a:cubicBezTo>
                <a:cubicBezTo>
                  <a:pt x="238" y="370"/>
                  <a:pt x="233" y="369"/>
                  <a:pt x="231" y="366"/>
                </a:cubicBezTo>
                <a:cubicBezTo>
                  <a:pt x="231" y="366"/>
                  <a:pt x="231" y="365"/>
                  <a:pt x="231" y="365"/>
                </a:cubicBezTo>
                <a:cubicBezTo>
                  <a:pt x="231" y="365"/>
                  <a:pt x="231" y="365"/>
                  <a:pt x="231" y="364"/>
                </a:cubicBezTo>
                <a:cubicBezTo>
                  <a:pt x="232" y="363"/>
                  <a:pt x="233" y="362"/>
                  <a:pt x="233" y="361"/>
                </a:cubicBezTo>
                <a:cubicBezTo>
                  <a:pt x="234" y="358"/>
                  <a:pt x="235" y="354"/>
                  <a:pt x="238" y="352"/>
                </a:cubicBezTo>
                <a:cubicBezTo>
                  <a:pt x="238" y="351"/>
                  <a:pt x="238" y="351"/>
                  <a:pt x="238" y="351"/>
                </a:cubicBezTo>
                <a:cubicBezTo>
                  <a:pt x="238" y="351"/>
                  <a:pt x="238" y="351"/>
                  <a:pt x="238" y="351"/>
                </a:cubicBezTo>
                <a:cubicBezTo>
                  <a:pt x="239" y="351"/>
                  <a:pt x="239" y="351"/>
                  <a:pt x="239" y="351"/>
                </a:cubicBezTo>
                <a:cubicBezTo>
                  <a:pt x="239" y="350"/>
                  <a:pt x="239" y="350"/>
                  <a:pt x="239" y="350"/>
                </a:cubicBezTo>
                <a:cubicBezTo>
                  <a:pt x="239" y="350"/>
                  <a:pt x="239" y="350"/>
                  <a:pt x="239" y="350"/>
                </a:cubicBezTo>
                <a:cubicBezTo>
                  <a:pt x="241" y="349"/>
                  <a:pt x="244" y="348"/>
                  <a:pt x="246" y="348"/>
                </a:cubicBezTo>
                <a:cubicBezTo>
                  <a:pt x="246" y="348"/>
                  <a:pt x="246" y="347"/>
                  <a:pt x="247" y="347"/>
                </a:cubicBezTo>
                <a:cubicBezTo>
                  <a:pt x="248" y="347"/>
                  <a:pt x="249" y="347"/>
                  <a:pt x="251" y="347"/>
                </a:cubicBezTo>
                <a:cubicBezTo>
                  <a:pt x="259" y="347"/>
                  <a:pt x="259" y="347"/>
                  <a:pt x="259" y="347"/>
                </a:cubicBezTo>
                <a:cubicBezTo>
                  <a:pt x="262" y="347"/>
                  <a:pt x="265" y="347"/>
                  <a:pt x="267" y="347"/>
                </a:cubicBezTo>
                <a:cubicBezTo>
                  <a:pt x="271" y="347"/>
                  <a:pt x="276" y="346"/>
                  <a:pt x="279" y="349"/>
                </a:cubicBezTo>
                <a:cubicBezTo>
                  <a:pt x="279" y="349"/>
                  <a:pt x="280" y="349"/>
                  <a:pt x="280" y="350"/>
                </a:cubicBezTo>
                <a:cubicBezTo>
                  <a:pt x="280" y="350"/>
                  <a:pt x="280" y="350"/>
                  <a:pt x="280" y="350"/>
                </a:cubicBezTo>
                <a:cubicBezTo>
                  <a:pt x="280" y="350"/>
                  <a:pt x="280" y="350"/>
                  <a:pt x="280" y="350"/>
                </a:cubicBezTo>
                <a:cubicBezTo>
                  <a:pt x="280" y="350"/>
                  <a:pt x="280" y="350"/>
                  <a:pt x="280" y="350"/>
                </a:cubicBezTo>
                <a:cubicBezTo>
                  <a:pt x="280" y="351"/>
                  <a:pt x="280" y="351"/>
                  <a:pt x="280" y="352"/>
                </a:cubicBezTo>
                <a:cubicBezTo>
                  <a:pt x="280" y="355"/>
                  <a:pt x="278" y="359"/>
                  <a:pt x="277" y="361"/>
                </a:cubicBezTo>
                <a:cubicBezTo>
                  <a:pt x="277" y="361"/>
                  <a:pt x="277" y="361"/>
                  <a:pt x="277" y="361"/>
                </a:cubicBezTo>
                <a:cubicBezTo>
                  <a:pt x="277" y="362"/>
                  <a:pt x="277" y="362"/>
                  <a:pt x="276" y="363"/>
                </a:cubicBezTo>
                <a:cubicBezTo>
                  <a:pt x="276" y="363"/>
                  <a:pt x="276" y="363"/>
                  <a:pt x="276" y="363"/>
                </a:cubicBezTo>
                <a:cubicBezTo>
                  <a:pt x="276" y="364"/>
                  <a:pt x="276" y="364"/>
                  <a:pt x="276" y="364"/>
                </a:cubicBezTo>
                <a:cubicBezTo>
                  <a:pt x="276" y="364"/>
                  <a:pt x="276" y="364"/>
                  <a:pt x="276" y="364"/>
                </a:cubicBezTo>
                <a:cubicBezTo>
                  <a:pt x="276" y="364"/>
                  <a:pt x="275" y="365"/>
                  <a:pt x="275" y="365"/>
                </a:cubicBezTo>
                <a:cubicBezTo>
                  <a:pt x="275" y="365"/>
                  <a:pt x="275" y="365"/>
                  <a:pt x="275" y="365"/>
                </a:cubicBezTo>
                <a:cubicBezTo>
                  <a:pt x="275" y="365"/>
                  <a:pt x="275" y="365"/>
                  <a:pt x="275" y="365"/>
                </a:cubicBezTo>
                <a:cubicBezTo>
                  <a:pt x="275" y="366"/>
                  <a:pt x="275" y="366"/>
                  <a:pt x="275" y="366"/>
                </a:cubicBezTo>
                <a:cubicBezTo>
                  <a:pt x="274" y="366"/>
                  <a:pt x="274" y="367"/>
                  <a:pt x="273" y="367"/>
                </a:cubicBezTo>
                <a:cubicBezTo>
                  <a:pt x="273" y="367"/>
                  <a:pt x="272" y="367"/>
                  <a:pt x="272" y="368"/>
                </a:cubicBezTo>
                <a:cubicBezTo>
                  <a:pt x="271" y="368"/>
                  <a:pt x="271" y="368"/>
                  <a:pt x="271" y="368"/>
                </a:cubicBezTo>
                <a:cubicBezTo>
                  <a:pt x="271" y="368"/>
                  <a:pt x="271" y="368"/>
                  <a:pt x="271" y="368"/>
                </a:cubicBezTo>
                <a:cubicBezTo>
                  <a:pt x="269" y="369"/>
                  <a:pt x="268" y="369"/>
                  <a:pt x="266" y="369"/>
                </a:cubicBezTo>
                <a:close/>
                <a:moveTo>
                  <a:pt x="172" y="430"/>
                </a:moveTo>
                <a:cubicBezTo>
                  <a:pt x="172" y="430"/>
                  <a:pt x="172" y="430"/>
                  <a:pt x="172" y="430"/>
                </a:cubicBezTo>
                <a:cubicBezTo>
                  <a:pt x="172" y="433"/>
                  <a:pt x="169" y="437"/>
                  <a:pt x="167" y="439"/>
                </a:cubicBezTo>
                <a:cubicBezTo>
                  <a:pt x="167" y="439"/>
                  <a:pt x="167" y="439"/>
                  <a:pt x="167" y="439"/>
                </a:cubicBezTo>
                <a:cubicBezTo>
                  <a:pt x="165" y="443"/>
                  <a:pt x="164" y="447"/>
                  <a:pt x="161" y="450"/>
                </a:cubicBezTo>
                <a:cubicBezTo>
                  <a:pt x="161" y="450"/>
                  <a:pt x="161" y="450"/>
                  <a:pt x="161" y="451"/>
                </a:cubicBezTo>
                <a:cubicBezTo>
                  <a:pt x="160" y="451"/>
                  <a:pt x="160" y="451"/>
                  <a:pt x="160" y="451"/>
                </a:cubicBezTo>
                <a:cubicBezTo>
                  <a:pt x="160" y="451"/>
                  <a:pt x="160" y="451"/>
                  <a:pt x="160" y="452"/>
                </a:cubicBezTo>
                <a:cubicBezTo>
                  <a:pt x="159" y="452"/>
                  <a:pt x="159" y="452"/>
                  <a:pt x="159" y="452"/>
                </a:cubicBezTo>
                <a:cubicBezTo>
                  <a:pt x="159" y="452"/>
                  <a:pt x="159" y="452"/>
                  <a:pt x="159" y="452"/>
                </a:cubicBezTo>
                <a:cubicBezTo>
                  <a:pt x="156" y="455"/>
                  <a:pt x="153" y="456"/>
                  <a:pt x="150" y="457"/>
                </a:cubicBezTo>
                <a:cubicBezTo>
                  <a:pt x="149" y="457"/>
                  <a:pt x="149" y="457"/>
                  <a:pt x="149" y="458"/>
                </a:cubicBezTo>
                <a:cubicBezTo>
                  <a:pt x="146" y="458"/>
                  <a:pt x="144" y="458"/>
                  <a:pt x="142" y="458"/>
                </a:cubicBezTo>
                <a:cubicBezTo>
                  <a:pt x="141" y="458"/>
                  <a:pt x="141" y="458"/>
                  <a:pt x="141" y="458"/>
                </a:cubicBezTo>
                <a:cubicBezTo>
                  <a:pt x="141" y="458"/>
                  <a:pt x="141" y="458"/>
                  <a:pt x="141" y="458"/>
                </a:cubicBezTo>
                <a:cubicBezTo>
                  <a:pt x="132" y="458"/>
                  <a:pt x="124" y="458"/>
                  <a:pt x="115" y="458"/>
                </a:cubicBezTo>
                <a:cubicBezTo>
                  <a:pt x="114" y="458"/>
                  <a:pt x="114" y="458"/>
                  <a:pt x="113" y="458"/>
                </a:cubicBezTo>
                <a:cubicBezTo>
                  <a:pt x="112" y="458"/>
                  <a:pt x="111" y="458"/>
                  <a:pt x="110" y="458"/>
                </a:cubicBezTo>
                <a:cubicBezTo>
                  <a:pt x="109" y="457"/>
                  <a:pt x="107" y="456"/>
                  <a:pt x="107" y="456"/>
                </a:cubicBezTo>
                <a:cubicBezTo>
                  <a:pt x="106" y="455"/>
                  <a:pt x="106" y="453"/>
                  <a:pt x="106" y="452"/>
                </a:cubicBezTo>
                <a:cubicBezTo>
                  <a:pt x="106" y="451"/>
                  <a:pt x="106" y="451"/>
                  <a:pt x="107" y="450"/>
                </a:cubicBezTo>
                <a:cubicBezTo>
                  <a:pt x="107" y="449"/>
                  <a:pt x="107" y="449"/>
                  <a:pt x="107" y="449"/>
                </a:cubicBezTo>
                <a:cubicBezTo>
                  <a:pt x="107" y="449"/>
                  <a:pt x="107" y="449"/>
                  <a:pt x="107" y="449"/>
                </a:cubicBezTo>
                <a:cubicBezTo>
                  <a:pt x="107" y="448"/>
                  <a:pt x="107" y="448"/>
                  <a:pt x="107" y="448"/>
                </a:cubicBezTo>
                <a:cubicBezTo>
                  <a:pt x="107" y="448"/>
                  <a:pt x="107" y="448"/>
                  <a:pt x="107" y="448"/>
                </a:cubicBezTo>
                <a:cubicBezTo>
                  <a:pt x="109" y="445"/>
                  <a:pt x="112" y="442"/>
                  <a:pt x="114" y="439"/>
                </a:cubicBezTo>
                <a:cubicBezTo>
                  <a:pt x="116" y="436"/>
                  <a:pt x="117" y="433"/>
                  <a:pt x="119" y="431"/>
                </a:cubicBezTo>
                <a:cubicBezTo>
                  <a:pt x="120" y="431"/>
                  <a:pt x="120" y="430"/>
                  <a:pt x="120" y="430"/>
                </a:cubicBezTo>
                <a:cubicBezTo>
                  <a:pt x="120" y="430"/>
                  <a:pt x="120" y="430"/>
                  <a:pt x="120" y="430"/>
                </a:cubicBezTo>
                <a:cubicBezTo>
                  <a:pt x="121" y="430"/>
                  <a:pt x="121" y="429"/>
                  <a:pt x="122" y="429"/>
                </a:cubicBezTo>
                <a:cubicBezTo>
                  <a:pt x="122" y="429"/>
                  <a:pt x="122" y="429"/>
                  <a:pt x="122" y="429"/>
                </a:cubicBezTo>
                <a:cubicBezTo>
                  <a:pt x="122" y="429"/>
                  <a:pt x="122" y="429"/>
                  <a:pt x="122" y="429"/>
                </a:cubicBezTo>
                <a:cubicBezTo>
                  <a:pt x="125" y="426"/>
                  <a:pt x="128" y="425"/>
                  <a:pt x="132" y="424"/>
                </a:cubicBezTo>
                <a:cubicBezTo>
                  <a:pt x="132" y="424"/>
                  <a:pt x="132" y="424"/>
                  <a:pt x="132" y="424"/>
                </a:cubicBezTo>
                <a:cubicBezTo>
                  <a:pt x="132" y="424"/>
                  <a:pt x="132" y="424"/>
                  <a:pt x="132" y="424"/>
                </a:cubicBezTo>
                <a:cubicBezTo>
                  <a:pt x="133" y="424"/>
                  <a:pt x="133" y="424"/>
                  <a:pt x="134" y="424"/>
                </a:cubicBezTo>
                <a:cubicBezTo>
                  <a:pt x="135" y="424"/>
                  <a:pt x="135" y="424"/>
                  <a:pt x="135" y="424"/>
                </a:cubicBezTo>
                <a:cubicBezTo>
                  <a:pt x="136" y="424"/>
                  <a:pt x="136" y="424"/>
                  <a:pt x="137" y="424"/>
                </a:cubicBezTo>
                <a:cubicBezTo>
                  <a:pt x="137" y="423"/>
                  <a:pt x="137" y="423"/>
                  <a:pt x="138" y="423"/>
                </a:cubicBezTo>
                <a:cubicBezTo>
                  <a:pt x="138" y="423"/>
                  <a:pt x="138" y="423"/>
                  <a:pt x="138" y="423"/>
                </a:cubicBezTo>
                <a:cubicBezTo>
                  <a:pt x="138" y="423"/>
                  <a:pt x="138" y="423"/>
                  <a:pt x="138" y="423"/>
                </a:cubicBezTo>
                <a:cubicBezTo>
                  <a:pt x="146" y="423"/>
                  <a:pt x="153" y="423"/>
                  <a:pt x="161" y="423"/>
                </a:cubicBezTo>
                <a:cubicBezTo>
                  <a:pt x="161" y="423"/>
                  <a:pt x="161" y="423"/>
                  <a:pt x="161" y="423"/>
                </a:cubicBezTo>
                <a:cubicBezTo>
                  <a:pt x="163" y="423"/>
                  <a:pt x="163" y="423"/>
                  <a:pt x="163" y="423"/>
                </a:cubicBezTo>
                <a:cubicBezTo>
                  <a:pt x="165" y="423"/>
                  <a:pt x="166" y="424"/>
                  <a:pt x="167" y="424"/>
                </a:cubicBezTo>
                <a:cubicBezTo>
                  <a:pt x="168" y="424"/>
                  <a:pt x="168" y="424"/>
                  <a:pt x="169" y="425"/>
                </a:cubicBezTo>
                <a:cubicBezTo>
                  <a:pt x="169" y="425"/>
                  <a:pt x="169" y="425"/>
                  <a:pt x="169" y="425"/>
                </a:cubicBezTo>
                <a:cubicBezTo>
                  <a:pt x="169" y="425"/>
                  <a:pt x="169" y="425"/>
                  <a:pt x="170" y="425"/>
                </a:cubicBezTo>
                <a:cubicBezTo>
                  <a:pt x="172" y="426"/>
                  <a:pt x="173" y="428"/>
                  <a:pt x="172" y="430"/>
                </a:cubicBezTo>
                <a:close/>
                <a:moveTo>
                  <a:pt x="188" y="402"/>
                </a:moveTo>
                <a:cubicBezTo>
                  <a:pt x="188" y="402"/>
                  <a:pt x="188" y="402"/>
                  <a:pt x="188" y="402"/>
                </a:cubicBezTo>
                <a:cubicBezTo>
                  <a:pt x="188" y="402"/>
                  <a:pt x="188" y="402"/>
                  <a:pt x="188" y="402"/>
                </a:cubicBezTo>
                <a:cubicBezTo>
                  <a:pt x="188" y="403"/>
                  <a:pt x="187" y="403"/>
                  <a:pt x="187" y="404"/>
                </a:cubicBezTo>
                <a:cubicBezTo>
                  <a:pt x="187" y="404"/>
                  <a:pt x="187" y="404"/>
                  <a:pt x="187" y="404"/>
                </a:cubicBezTo>
                <a:cubicBezTo>
                  <a:pt x="185" y="406"/>
                  <a:pt x="182" y="407"/>
                  <a:pt x="179" y="408"/>
                </a:cubicBezTo>
                <a:cubicBezTo>
                  <a:pt x="179" y="408"/>
                  <a:pt x="179" y="408"/>
                  <a:pt x="179" y="408"/>
                </a:cubicBezTo>
                <a:cubicBezTo>
                  <a:pt x="179" y="409"/>
                  <a:pt x="178" y="409"/>
                  <a:pt x="178" y="409"/>
                </a:cubicBezTo>
                <a:cubicBezTo>
                  <a:pt x="177" y="409"/>
                  <a:pt x="177" y="409"/>
                  <a:pt x="177" y="409"/>
                </a:cubicBezTo>
                <a:cubicBezTo>
                  <a:pt x="177" y="409"/>
                  <a:pt x="177" y="409"/>
                  <a:pt x="176" y="409"/>
                </a:cubicBezTo>
                <a:cubicBezTo>
                  <a:pt x="174" y="409"/>
                  <a:pt x="172" y="410"/>
                  <a:pt x="171" y="410"/>
                </a:cubicBezTo>
                <a:cubicBezTo>
                  <a:pt x="170" y="410"/>
                  <a:pt x="170" y="410"/>
                  <a:pt x="170" y="410"/>
                </a:cubicBezTo>
                <a:cubicBezTo>
                  <a:pt x="167" y="410"/>
                  <a:pt x="164" y="410"/>
                  <a:pt x="161" y="410"/>
                </a:cubicBezTo>
                <a:cubicBezTo>
                  <a:pt x="156" y="410"/>
                  <a:pt x="151" y="410"/>
                  <a:pt x="146" y="410"/>
                </a:cubicBezTo>
                <a:cubicBezTo>
                  <a:pt x="146" y="410"/>
                  <a:pt x="145" y="410"/>
                  <a:pt x="144" y="410"/>
                </a:cubicBezTo>
                <a:cubicBezTo>
                  <a:pt x="144" y="410"/>
                  <a:pt x="144" y="410"/>
                  <a:pt x="144" y="410"/>
                </a:cubicBezTo>
                <a:cubicBezTo>
                  <a:pt x="143" y="409"/>
                  <a:pt x="143" y="409"/>
                  <a:pt x="142" y="409"/>
                </a:cubicBezTo>
                <a:cubicBezTo>
                  <a:pt x="142" y="409"/>
                  <a:pt x="142" y="409"/>
                  <a:pt x="142" y="409"/>
                </a:cubicBezTo>
                <a:cubicBezTo>
                  <a:pt x="142" y="409"/>
                  <a:pt x="142" y="409"/>
                  <a:pt x="142" y="409"/>
                </a:cubicBezTo>
                <a:cubicBezTo>
                  <a:pt x="140" y="409"/>
                  <a:pt x="138" y="407"/>
                  <a:pt x="138" y="405"/>
                </a:cubicBezTo>
                <a:cubicBezTo>
                  <a:pt x="138" y="405"/>
                  <a:pt x="138" y="404"/>
                  <a:pt x="138" y="404"/>
                </a:cubicBezTo>
                <a:cubicBezTo>
                  <a:pt x="138" y="404"/>
                  <a:pt x="138" y="404"/>
                  <a:pt x="138" y="403"/>
                </a:cubicBezTo>
                <a:cubicBezTo>
                  <a:pt x="138" y="403"/>
                  <a:pt x="138" y="403"/>
                  <a:pt x="139" y="402"/>
                </a:cubicBezTo>
                <a:cubicBezTo>
                  <a:pt x="139" y="402"/>
                  <a:pt x="139" y="402"/>
                  <a:pt x="139" y="402"/>
                </a:cubicBezTo>
                <a:cubicBezTo>
                  <a:pt x="139" y="402"/>
                  <a:pt x="139" y="402"/>
                  <a:pt x="139" y="402"/>
                </a:cubicBezTo>
                <a:cubicBezTo>
                  <a:pt x="139" y="402"/>
                  <a:pt x="139" y="401"/>
                  <a:pt x="140" y="401"/>
                </a:cubicBezTo>
                <a:cubicBezTo>
                  <a:pt x="142" y="397"/>
                  <a:pt x="144" y="394"/>
                  <a:pt x="147" y="390"/>
                </a:cubicBezTo>
                <a:cubicBezTo>
                  <a:pt x="147" y="390"/>
                  <a:pt x="147" y="390"/>
                  <a:pt x="147" y="390"/>
                </a:cubicBezTo>
                <a:cubicBezTo>
                  <a:pt x="148" y="389"/>
                  <a:pt x="148" y="389"/>
                  <a:pt x="148" y="389"/>
                </a:cubicBezTo>
                <a:cubicBezTo>
                  <a:pt x="149" y="388"/>
                  <a:pt x="149" y="387"/>
                  <a:pt x="151" y="386"/>
                </a:cubicBezTo>
                <a:cubicBezTo>
                  <a:pt x="151" y="385"/>
                  <a:pt x="152" y="385"/>
                  <a:pt x="153" y="385"/>
                </a:cubicBezTo>
                <a:cubicBezTo>
                  <a:pt x="153" y="384"/>
                  <a:pt x="154" y="384"/>
                  <a:pt x="154" y="384"/>
                </a:cubicBezTo>
                <a:cubicBezTo>
                  <a:pt x="154" y="384"/>
                  <a:pt x="154" y="384"/>
                  <a:pt x="155" y="384"/>
                </a:cubicBezTo>
                <a:cubicBezTo>
                  <a:pt x="155" y="384"/>
                  <a:pt x="155" y="384"/>
                  <a:pt x="155" y="384"/>
                </a:cubicBezTo>
                <a:cubicBezTo>
                  <a:pt x="155" y="384"/>
                  <a:pt x="155" y="384"/>
                  <a:pt x="156" y="383"/>
                </a:cubicBezTo>
                <a:cubicBezTo>
                  <a:pt x="157" y="383"/>
                  <a:pt x="158" y="383"/>
                  <a:pt x="160" y="382"/>
                </a:cubicBezTo>
                <a:cubicBezTo>
                  <a:pt x="161" y="382"/>
                  <a:pt x="163" y="382"/>
                  <a:pt x="165" y="382"/>
                </a:cubicBezTo>
                <a:cubicBezTo>
                  <a:pt x="169" y="382"/>
                  <a:pt x="169" y="382"/>
                  <a:pt x="169" y="382"/>
                </a:cubicBezTo>
                <a:cubicBezTo>
                  <a:pt x="170" y="382"/>
                  <a:pt x="171" y="382"/>
                  <a:pt x="172" y="382"/>
                </a:cubicBezTo>
                <a:cubicBezTo>
                  <a:pt x="177" y="382"/>
                  <a:pt x="181" y="382"/>
                  <a:pt x="185" y="382"/>
                </a:cubicBezTo>
                <a:cubicBezTo>
                  <a:pt x="185" y="382"/>
                  <a:pt x="185" y="382"/>
                  <a:pt x="185" y="382"/>
                </a:cubicBezTo>
                <a:cubicBezTo>
                  <a:pt x="187" y="382"/>
                  <a:pt x="187" y="382"/>
                  <a:pt x="187" y="382"/>
                </a:cubicBezTo>
                <a:cubicBezTo>
                  <a:pt x="189" y="382"/>
                  <a:pt x="190" y="382"/>
                  <a:pt x="191" y="382"/>
                </a:cubicBezTo>
                <a:cubicBezTo>
                  <a:pt x="193" y="383"/>
                  <a:pt x="193" y="383"/>
                  <a:pt x="194" y="383"/>
                </a:cubicBezTo>
                <a:cubicBezTo>
                  <a:pt x="196" y="384"/>
                  <a:pt x="197" y="386"/>
                  <a:pt x="196" y="389"/>
                </a:cubicBezTo>
                <a:cubicBezTo>
                  <a:pt x="194" y="392"/>
                  <a:pt x="192" y="395"/>
                  <a:pt x="190" y="398"/>
                </a:cubicBezTo>
                <a:cubicBezTo>
                  <a:pt x="188" y="402"/>
                  <a:pt x="188" y="402"/>
                  <a:pt x="188" y="402"/>
                </a:cubicBezTo>
                <a:cubicBezTo>
                  <a:pt x="188" y="402"/>
                  <a:pt x="188" y="402"/>
                  <a:pt x="188" y="402"/>
                </a:cubicBezTo>
                <a:close/>
                <a:moveTo>
                  <a:pt x="411" y="448"/>
                </a:moveTo>
                <a:cubicBezTo>
                  <a:pt x="411" y="449"/>
                  <a:pt x="411" y="449"/>
                  <a:pt x="411" y="450"/>
                </a:cubicBezTo>
                <a:cubicBezTo>
                  <a:pt x="411" y="450"/>
                  <a:pt x="411" y="450"/>
                  <a:pt x="411" y="450"/>
                </a:cubicBezTo>
                <a:cubicBezTo>
                  <a:pt x="411" y="451"/>
                  <a:pt x="411" y="451"/>
                  <a:pt x="410" y="451"/>
                </a:cubicBezTo>
                <a:cubicBezTo>
                  <a:pt x="410" y="451"/>
                  <a:pt x="410" y="451"/>
                  <a:pt x="410" y="452"/>
                </a:cubicBezTo>
                <a:cubicBezTo>
                  <a:pt x="410" y="452"/>
                  <a:pt x="410" y="452"/>
                  <a:pt x="410" y="452"/>
                </a:cubicBezTo>
                <a:cubicBezTo>
                  <a:pt x="410" y="452"/>
                  <a:pt x="409" y="453"/>
                  <a:pt x="409" y="453"/>
                </a:cubicBezTo>
                <a:cubicBezTo>
                  <a:pt x="409" y="453"/>
                  <a:pt x="409" y="453"/>
                  <a:pt x="409" y="453"/>
                </a:cubicBezTo>
                <a:cubicBezTo>
                  <a:pt x="408" y="454"/>
                  <a:pt x="408" y="454"/>
                  <a:pt x="407" y="455"/>
                </a:cubicBezTo>
                <a:cubicBezTo>
                  <a:pt x="407" y="455"/>
                  <a:pt x="407" y="455"/>
                  <a:pt x="407" y="455"/>
                </a:cubicBezTo>
                <a:cubicBezTo>
                  <a:pt x="407" y="455"/>
                  <a:pt x="407" y="455"/>
                  <a:pt x="407" y="455"/>
                </a:cubicBezTo>
                <a:cubicBezTo>
                  <a:pt x="406" y="455"/>
                  <a:pt x="406" y="456"/>
                  <a:pt x="405" y="456"/>
                </a:cubicBezTo>
                <a:cubicBezTo>
                  <a:pt x="405" y="456"/>
                  <a:pt x="405" y="456"/>
                  <a:pt x="405" y="456"/>
                </a:cubicBezTo>
                <a:cubicBezTo>
                  <a:pt x="404" y="456"/>
                  <a:pt x="404" y="456"/>
                  <a:pt x="404" y="456"/>
                </a:cubicBezTo>
                <a:cubicBezTo>
                  <a:pt x="403" y="456"/>
                  <a:pt x="403" y="457"/>
                  <a:pt x="403" y="457"/>
                </a:cubicBezTo>
                <a:cubicBezTo>
                  <a:pt x="403" y="457"/>
                  <a:pt x="403" y="457"/>
                  <a:pt x="402" y="457"/>
                </a:cubicBezTo>
                <a:cubicBezTo>
                  <a:pt x="402" y="457"/>
                  <a:pt x="402" y="457"/>
                  <a:pt x="402" y="457"/>
                </a:cubicBezTo>
                <a:cubicBezTo>
                  <a:pt x="402" y="457"/>
                  <a:pt x="401" y="457"/>
                  <a:pt x="400" y="457"/>
                </a:cubicBezTo>
                <a:cubicBezTo>
                  <a:pt x="400" y="457"/>
                  <a:pt x="399" y="457"/>
                  <a:pt x="399" y="457"/>
                </a:cubicBezTo>
                <a:cubicBezTo>
                  <a:pt x="398" y="458"/>
                  <a:pt x="398" y="458"/>
                  <a:pt x="397" y="458"/>
                </a:cubicBezTo>
                <a:cubicBezTo>
                  <a:pt x="397" y="458"/>
                  <a:pt x="397" y="458"/>
                  <a:pt x="397" y="458"/>
                </a:cubicBezTo>
                <a:cubicBezTo>
                  <a:pt x="396" y="458"/>
                  <a:pt x="396" y="458"/>
                  <a:pt x="396" y="458"/>
                </a:cubicBezTo>
                <a:cubicBezTo>
                  <a:pt x="396" y="458"/>
                  <a:pt x="396" y="458"/>
                  <a:pt x="396" y="458"/>
                </a:cubicBezTo>
                <a:cubicBezTo>
                  <a:pt x="393" y="458"/>
                  <a:pt x="390" y="458"/>
                  <a:pt x="387" y="458"/>
                </a:cubicBezTo>
                <a:cubicBezTo>
                  <a:pt x="373" y="458"/>
                  <a:pt x="212" y="458"/>
                  <a:pt x="200" y="458"/>
                </a:cubicBezTo>
                <a:cubicBezTo>
                  <a:pt x="199" y="458"/>
                  <a:pt x="198" y="458"/>
                  <a:pt x="198" y="458"/>
                </a:cubicBezTo>
                <a:cubicBezTo>
                  <a:pt x="197" y="458"/>
                  <a:pt x="196" y="458"/>
                  <a:pt x="195" y="457"/>
                </a:cubicBezTo>
                <a:cubicBezTo>
                  <a:pt x="193" y="457"/>
                  <a:pt x="192" y="456"/>
                  <a:pt x="191" y="455"/>
                </a:cubicBezTo>
                <a:cubicBezTo>
                  <a:pt x="190" y="454"/>
                  <a:pt x="190" y="453"/>
                  <a:pt x="189" y="452"/>
                </a:cubicBezTo>
                <a:cubicBezTo>
                  <a:pt x="189" y="451"/>
                  <a:pt x="189" y="450"/>
                  <a:pt x="190" y="449"/>
                </a:cubicBezTo>
                <a:cubicBezTo>
                  <a:pt x="191" y="448"/>
                  <a:pt x="191" y="448"/>
                  <a:pt x="191" y="448"/>
                </a:cubicBezTo>
                <a:cubicBezTo>
                  <a:pt x="191" y="448"/>
                  <a:pt x="191" y="448"/>
                  <a:pt x="191" y="448"/>
                </a:cubicBezTo>
                <a:cubicBezTo>
                  <a:pt x="192" y="444"/>
                  <a:pt x="194" y="440"/>
                  <a:pt x="196" y="437"/>
                </a:cubicBezTo>
                <a:cubicBezTo>
                  <a:pt x="196" y="436"/>
                  <a:pt x="197" y="435"/>
                  <a:pt x="197" y="435"/>
                </a:cubicBezTo>
                <a:cubicBezTo>
                  <a:pt x="198" y="432"/>
                  <a:pt x="198" y="432"/>
                  <a:pt x="198" y="432"/>
                </a:cubicBezTo>
                <a:cubicBezTo>
                  <a:pt x="199" y="431"/>
                  <a:pt x="200" y="430"/>
                  <a:pt x="201" y="428"/>
                </a:cubicBezTo>
                <a:cubicBezTo>
                  <a:pt x="201" y="428"/>
                  <a:pt x="202" y="428"/>
                  <a:pt x="202" y="428"/>
                </a:cubicBezTo>
                <a:cubicBezTo>
                  <a:pt x="202" y="428"/>
                  <a:pt x="202" y="428"/>
                  <a:pt x="203" y="428"/>
                </a:cubicBezTo>
                <a:cubicBezTo>
                  <a:pt x="203" y="427"/>
                  <a:pt x="203" y="427"/>
                  <a:pt x="203" y="427"/>
                </a:cubicBezTo>
                <a:cubicBezTo>
                  <a:pt x="203" y="427"/>
                  <a:pt x="203" y="427"/>
                  <a:pt x="203" y="427"/>
                </a:cubicBezTo>
                <a:cubicBezTo>
                  <a:pt x="204" y="427"/>
                  <a:pt x="204" y="427"/>
                  <a:pt x="204" y="427"/>
                </a:cubicBezTo>
                <a:cubicBezTo>
                  <a:pt x="204" y="426"/>
                  <a:pt x="205" y="426"/>
                  <a:pt x="205" y="426"/>
                </a:cubicBezTo>
                <a:cubicBezTo>
                  <a:pt x="205" y="426"/>
                  <a:pt x="206" y="426"/>
                  <a:pt x="206" y="425"/>
                </a:cubicBezTo>
                <a:cubicBezTo>
                  <a:pt x="206" y="425"/>
                  <a:pt x="207" y="425"/>
                  <a:pt x="207" y="425"/>
                </a:cubicBezTo>
                <a:cubicBezTo>
                  <a:pt x="208" y="425"/>
                  <a:pt x="208" y="425"/>
                  <a:pt x="209" y="424"/>
                </a:cubicBezTo>
                <a:cubicBezTo>
                  <a:pt x="209" y="424"/>
                  <a:pt x="210" y="424"/>
                  <a:pt x="210" y="424"/>
                </a:cubicBezTo>
                <a:cubicBezTo>
                  <a:pt x="210" y="424"/>
                  <a:pt x="210" y="424"/>
                  <a:pt x="210" y="424"/>
                </a:cubicBezTo>
                <a:cubicBezTo>
                  <a:pt x="212" y="423"/>
                  <a:pt x="214" y="423"/>
                  <a:pt x="216" y="423"/>
                </a:cubicBezTo>
                <a:cubicBezTo>
                  <a:pt x="216" y="423"/>
                  <a:pt x="385" y="423"/>
                  <a:pt x="392" y="423"/>
                </a:cubicBezTo>
                <a:cubicBezTo>
                  <a:pt x="393" y="423"/>
                  <a:pt x="395" y="423"/>
                  <a:pt x="397" y="423"/>
                </a:cubicBezTo>
                <a:cubicBezTo>
                  <a:pt x="398" y="423"/>
                  <a:pt x="399" y="423"/>
                  <a:pt x="400" y="423"/>
                </a:cubicBezTo>
                <a:cubicBezTo>
                  <a:pt x="400" y="423"/>
                  <a:pt x="400" y="423"/>
                  <a:pt x="400" y="423"/>
                </a:cubicBezTo>
                <a:cubicBezTo>
                  <a:pt x="401" y="423"/>
                  <a:pt x="402" y="423"/>
                  <a:pt x="402" y="423"/>
                </a:cubicBezTo>
                <a:cubicBezTo>
                  <a:pt x="403" y="423"/>
                  <a:pt x="403" y="423"/>
                  <a:pt x="403" y="423"/>
                </a:cubicBezTo>
                <a:cubicBezTo>
                  <a:pt x="403" y="423"/>
                  <a:pt x="403" y="423"/>
                  <a:pt x="403" y="423"/>
                </a:cubicBezTo>
                <a:cubicBezTo>
                  <a:pt x="404" y="424"/>
                  <a:pt x="404" y="424"/>
                  <a:pt x="405" y="424"/>
                </a:cubicBezTo>
                <a:cubicBezTo>
                  <a:pt x="405" y="424"/>
                  <a:pt x="405" y="424"/>
                  <a:pt x="405" y="424"/>
                </a:cubicBezTo>
                <a:cubicBezTo>
                  <a:pt x="406" y="425"/>
                  <a:pt x="406" y="425"/>
                  <a:pt x="407" y="425"/>
                </a:cubicBezTo>
                <a:cubicBezTo>
                  <a:pt x="407" y="425"/>
                  <a:pt x="407" y="425"/>
                  <a:pt x="407" y="425"/>
                </a:cubicBezTo>
                <a:cubicBezTo>
                  <a:pt x="407" y="425"/>
                  <a:pt x="407" y="425"/>
                  <a:pt x="407" y="425"/>
                </a:cubicBezTo>
                <a:cubicBezTo>
                  <a:pt x="408" y="426"/>
                  <a:pt x="408" y="426"/>
                  <a:pt x="408" y="426"/>
                </a:cubicBezTo>
                <a:cubicBezTo>
                  <a:pt x="409" y="427"/>
                  <a:pt x="409" y="427"/>
                  <a:pt x="410" y="428"/>
                </a:cubicBezTo>
                <a:cubicBezTo>
                  <a:pt x="411" y="429"/>
                  <a:pt x="411" y="430"/>
                  <a:pt x="411" y="431"/>
                </a:cubicBezTo>
                <a:cubicBezTo>
                  <a:pt x="411" y="432"/>
                  <a:pt x="411" y="432"/>
                  <a:pt x="411" y="432"/>
                </a:cubicBezTo>
                <a:cubicBezTo>
                  <a:pt x="411" y="432"/>
                  <a:pt x="411" y="432"/>
                  <a:pt x="411" y="432"/>
                </a:cubicBezTo>
                <a:cubicBezTo>
                  <a:pt x="411" y="436"/>
                  <a:pt x="411" y="441"/>
                  <a:pt x="411" y="445"/>
                </a:cubicBezTo>
                <a:cubicBezTo>
                  <a:pt x="411" y="446"/>
                  <a:pt x="411" y="447"/>
                  <a:pt x="411" y="448"/>
                </a:cubicBezTo>
                <a:close/>
                <a:moveTo>
                  <a:pt x="434" y="366"/>
                </a:moveTo>
                <a:cubicBezTo>
                  <a:pt x="434" y="366"/>
                  <a:pt x="434" y="366"/>
                  <a:pt x="434" y="366"/>
                </a:cubicBezTo>
                <a:cubicBezTo>
                  <a:pt x="434" y="366"/>
                  <a:pt x="434" y="366"/>
                  <a:pt x="434" y="365"/>
                </a:cubicBezTo>
                <a:cubicBezTo>
                  <a:pt x="433" y="365"/>
                  <a:pt x="433" y="364"/>
                  <a:pt x="432" y="363"/>
                </a:cubicBezTo>
                <a:cubicBezTo>
                  <a:pt x="432" y="362"/>
                  <a:pt x="432" y="362"/>
                  <a:pt x="432" y="362"/>
                </a:cubicBezTo>
                <a:cubicBezTo>
                  <a:pt x="432" y="362"/>
                  <a:pt x="432" y="361"/>
                  <a:pt x="432" y="360"/>
                </a:cubicBezTo>
                <a:cubicBezTo>
                  <a:pt x="432" y="360"/>
                  <a:pt x="432" y="360"/>
                  <a:pt x="432" y="360"/>
                </a:cubicBezTo>
                <a:cubicBezTo>
                  <a:pt x="432" y="358"/>
                  <a:pt x="432" y="355"/>
                  <a:pt x="432" y="353"/>
                </a:cubicBezTo>
                <a:cubicBezTo>
                  <a:pt x="432" y="352"/>
                  <a:pt x="432" y="352"/>
                  <a:pt x="432" y="352"/>
                </a:cubicBezTo>
                <a:cubicBezTo>
                  <a:pt x="432" y="351"/>
                  <a:pt x="432" y="350"/>
                  <a:pt x="432" y="350"/>
                </a:cubicBezTo>
                <a:cubicBezTo>
                  <a:pt x="433" y="349"/>
                  <a:pt x="434" y="349"/>
                  <a:pt x="435" y="348"/>
                </a:cubicBezTo>
                <a:cubicBezTo>
                  <a:pt x="436" y="348"/>
                  <a:pt x="437" y="347"/>
                  <a:pt x="438" y="347"/>
                </a:cubicBezTo>
                <a:cubicBezTo>
                  <a:pt x="438" y="347"/>
                  <a:pt x="438" y="347"/>
                  <a:pt x="438" y="347"/>
                </a:cubicBezTo>
                <a:cubicBezTo>
                  <a:pt x="438" y="347"/>
                  <a:pt x="438" y="347"/>
                  <a:pt x="438" y="347"/>
                </a:cubicBezTo>
                <a:cubicBezTo>
                  <a:pt x="439" y="347"/>
                  <a:pt x="439" y="347"/>
                  <a:pt x="440" y="347"/>
                </a:cubicBezTo>
                <a:cubicBezTo>
                  <a:pt x="440" y="347"/>
                  <a:pt x="440" y="347"/>
                  <a:pt x="441" y="347"/>
                </a:cubicBezTo>
                <a:cubicBezTo>
                  <a:pt x="443" y="346"/>
                  <a:pt x="445" y="346"/>
                  <a:pt x="447" y="346"/>
                </a:cubicBezTo>
                <a:cubicBezTo>
                  <a:pt x="463" y="346"/>
                  <a:pt x="463" y="346"/>
                  <a:pt x="463" y="346"/>
                </a:cubicBezTo>
                <a:cubicBezTo>
                  <a:pt x="464" y="346"/>
                  <a:pt x="465" y="346"/>
                  <a:pt x="465" y="347"/>
                </a:cubicBezTo>
                <a:cubicBezTo>
                  <a:pt x="469" y="347"/>
                  <a:pt x="474" y="348"/>
                  <a:pt x="475" y="352"/>
                </a:cubicBezTo>
                <a:cubicBezTo>
                  <a:pt x="476" y="355"/>
                  <a:pt x="476" y="359"/>
                  <a:pt x="477" y="362"/>
                </a:cubicBezTo>
                <a:cubicBezTo>
                  <a:pt x="477" y="363"/>
                  <a:pt x="477" y="363"/>
                  <a:pt x="477" y="363"/>
                </a:cubicBezTo>
                <a:cubicBezTo>
                  <a:pt x="477" y="364"/>
                  <a:pt x="477" y="364"/>
                  <a:pt x="477" y="365"/>
                </a:cubicBezTo>
                <a:cubicBezTo>
                  <a:pt x="477" y="365"/>
                  <a:pt x="477" y="365"/>
                  <a:pt x="477" y="365"/>
                </a:cubicBezTo>
                <a:cubicBezTo>
                  <a:pt x="477" y="365"/>
                  <a:pt x="477" y="365"/>
                  <a:pt x="477" y="365"/>
                </a:cubicBezTo>
                <a:cubicBezTo>
                  <a:pt x="477" y="365"/>
                  <a:pt x="477" y="365"/>
                  <a:pt x="477" y="365"/>
                </a:cubicBezTo>
                <a:cubicBezTo>
                  <a:pt x="476" y="367"/>
                  <a:pt x="474" y="368"/>
                  <a:pt x="472" y="369"/>
                </a:cubicBezTo>
                <a:cubicBezTo>
                  <a:pt x="471" y="369"/>
                  <a:pt x="471" y="369"/>
                  <a:pt x="471" y="369"/>
                </a:cubicBezTo>
                <a:cubicBezTo>
                  <a:pt x="471" y="369"/>
                  <a:pt x="471" y="369"/>
                  <a:pt x="470" y="369"/>
                </a:cubicBezTo>
                <a:cubicBezTo>
                  <a:pt x="470" y="369"/>
                  <a:pt x="470" y="369"/>
                  <a:pt x="470" y="369"/>
                </a:cubicBezTo>
                <a:cubicBezTo>
                  <a:pt x="469" y="369"/>
                  <a:pt x="469" y="369"/>
                  <a:pt x="469" y="369"/>
                </a:cubicBezTo>
                <a:cubicBezTo>
                  <a:pt x="463" y="370"/>
                  <a:pt x="457" y="369"/>
                  <a:pt x="455" y="369"/>
                </a:cubicBezTo>
                <a:cubicBezTo>
                  <a:pt x="445" y="369"/>
                  <a:pt x="445" y="369"/>
                  <a:pt x="445" y="369"/>
                </a:cubicBezTo>
                <a:cubicBezTo>
                  <a:pt x="444" y="369"/>
                  <a:pt x="443" y="369"/>
                  <a:pt x="442" y="369"/>
                </a:cubicBezTo>
                <a:cubicBezTo>
                  <a:pt x="442" y="369"/>
                  <a:pt x="441" y="369"/>
                  <a:pt x="441" y="369"/>
                </a:cubicBezTo>
                <a:cubicBezTo>
                  <a:pt x="440" y="369"/>
                  <a:pt x="440" y="369"/>
                  <a:pt x="440" y="369"/>
                </a:cubicBezTo>
                <a:cubicBezTo>
                  <a:pt x="440" y="369"/>
                  <a:pt x="440" y="369"/>
                  <a:pt x="440" y="369"/>
                </a:cubicBezTo>
                <a:cubicBezTo>
                  <a:pt x="439" y="369"/>
                  <a:pt x="439" y="369"/>
                  <a:pt x="438" y="368"/>
                </a:cubicBezTo>
                <a:cubicBezTo>
                  <a:pt x="438" y="368"/>
                  <a:pt x="438" y="368"/>
                  <a:pt x="438" y="368"/>
                </a:cubicBezTo>
                <a:cubicBezTo>
                  <a:pt x="437" y="368"/>
                  <a:pt x="437" y="368"/>
                  <a:pt x="436" y="367"/>
                </a:cubicBezTo>
                <a:cubicBezTo>
                  <a:pt x="436" y="367"/>
                  <a:pt x="435" y="367"/>
                  <a:pt x="434" y="366"/>
                </a:cubicBezTo>
                <a:cubicBezTo>
                  <a:pt x="434" y="366"/>
                  <a:pt x="434" y="366"/>
                  <a:pt x="434" y="366"/>
                </a:cubicBezTo>
                <a:close/>
                <a:moveTo>
                  <a:pt x="437" y="404"/>
                </a:moveTo>
                <a:cubicBezTo>
                  <a:pt x="436" y="403"/>
                  <a:pt x="436" y="402"/>
                  <a:pt x="435" y="402"/>
                </a:cubicBezTo>
                <a:cubicBezTo>
                  <a:pt x="435" y="400"/>
                  <a:pt x="435" y="400"/>
                  <a:pt x="435" y="400"/>
                </a:cubicBezTo>
                <a:cubicBezTo>
                  <a:pt x="435" y="400"/>
                  <a:pt x="435" y="400"/>
                  <a:pt x="435" y="400"/>
                </a:cubicBezTo>
                <a:cubicBezTo>
                  <a:pt x="435" y="396"/>
                  <a:pt x="435" y="392"/>
                  <a:pt x="434" y="388"/>
                </a:cubicBezTo>
                <a:cubicBezTo>
                  <a:pt x="434" y="388"/>
                  <a:pt x="434" y="388"/>
                  <a:pt x="434" y="388"/>
                </a:cubicBezTo>
                <a:cubicBezTo>
                  <a:pt x="434" y="388"/>
                  <a:pt x="434" y="388"/>
                  <a:pt x="434" y="388"/>
                </a:cubicBezTo>
                <a:cubicBezTo>
                  <a:pt x="434" y="388"/>
                  <a:pt x="434" y="388"/>
                  <a:pt x="434" y="387"/>
                </a:cubicBezTo>
                <a:cubicBezTo>
                  <a:pt x="435" y="379"/>
                  <a:pt x="453" y="381"/>
                  <a:pt x="458" y="381"/>
                </a:cubicBezTo>
                <a:cubicBezTo>
                  <a:pt x="465" y="381"/>
                  <a:pt x="477" y="380"/>
                  <a:pt x="481" y="386"/>
                </a:cubicBezTo>
                <a:cubicBezTo>
                  <a:pt x="481" y="387"/>
                  <a:pt x="482" y="387"/>
                  <a:pt x="482" y="388"/>
                </a:cubicBezTo>
                <a:cubicBezTo>
                  <a:pt x="482" y="389"/>
                  <a:pt x="482" y="389"/>
                  <a:pt x="482" y="389"/>
                </a:cubicBezTo>
                <a:cubicBezTo>
                  <a:pt x="482" y="389"/>
                  <a:pt x="482" y="389"/>
                  <a:pt x="482" y="389"/>
                </a:cubicBezTo>
                <a:cubicBezTo>
                  <a:pt x="483" y="391"/>
                  <a:pt x="483" y="392"/>
                  <a:pt x="484" y="395"/>
                </a:cubicBezTo>
                <a:cubicBezTo>
                  <a:pt x="485" y="401"/>
                  <a:pt x="485" y="401"/>
                  <a:pt x="485" y="401"/>
                </a:cubicBezTo>
                <a:cubicBezTo>
                  <a:pt x="485" y="402"/>
                  <a:pt x="485" y="403"/>
                  <a:pt x="484" y="404"/>
                </a:cubicBezTo>
                <a:cubicBezTo>
                  <a:pt x="484" y="405"/>
                  <a:pt x="484" y="405"/>
                  <a:pt x="483" y="406"/>
                </a:cubicBezTo>
                <a:cubicBezTo>
                  <a:pt x="483" y="406"/>
                  <a:pt x="483" y="406"/>
                  <a:pt x="482" y="407"/>
                </a:cubicBezTo>
                <a:cubicBezTo>
                  <a:pt x="482" y="407"/>
                  <a:pt x="482" y="407"/>
                  <a:pt x="482" y="407"/>
                </a:cubicBezTo>
                <a:cubicBezTo>
                  <a:pt x="482" y="407"/>
                  <a:pt x="482" y="407"/>
                  <a:pt x="482" y="407"/>
                </a:cubicBezTo>
                <a:cubicBezTo>
                  <a:pt x="481" y="407"/>
                  <a:pt x="481" y="407"/>
                  <a:pt x="481" y="407"/>
                </a:cubicBezTo>
                <a:cubicBezTo>
                  <a:pt x="480" y="408"/>
                  <a:pt x="480" y="408"/>
                  <a:pt x="480" y="408"/>
                </a:cubicBezTo>
                <a:cubicBezTo>
                  <a:pt x="479" y="408"/>
                  <a:pt x="479" y="408"/>
                  <a:pt x="479" y="408"/>
                </a:cubicBezTo>
                <a:cubicBezTo>
                  <a:pt x="479" y="408"/>
                  <a:pt x="479" y="408"/>
                  <a:pt x="478" y="408"/>
                </a:cubicBezTo>
                <a:cubicBezTo>
                  <a:pt x="478" y="408"/>
                  <a:pt x="478" y="409"/>
                  <a:pt x="477" y="409"/>
                </a:cubicBezTo>
                <a:cubicBezTo>
                  <a:pt x="477" y="409"/>
                  <a:pt x="477" y="409"/>
                  <a:pt x="477" y="409"/>
                </a:cubicBezTo>
                <a:cubicBezTo>
                  <a:pt x="477" y="409"/>
                  <a:pt x="476" y="409"/>
                  <a:pt x="475" y="409"/>
                </a:cubicBezTo>
                <a:cubicBezTo>
                  <a:pt x="474" y="409"/>
                  <a:pt x="474" y="409"/>
                  <a:pt x="473" y="409"/>
                </a:cubicBezTo>
                <a:cubicBezTo>
                  <a:pt x="473" y="409"/>
                  <a:pt x="473" y="409"/>
                  <a:pt x="473" y="409"/>
                </a:cubicBezTo>
                <a:cubicBezTo>
                  <a:pt x="473" y="409"/>
                  <a:pt x="473" y="409"/>
                  <a:pt x="473" y="409"/>
                </a:cubicBezTo>
                <a:cubicBezTo>
                  <a:pt x="473" y="409"/>
                  <a:pt x="473" y="409"/>
                  <a:pt x="473" y="409"/>
                </a:cubicBezTo>
                <a:cubicBezTo>
                  <a:pt x="465" y="409"/>
                  <a:pt x="457" y="409"/>
                  <a:pt x="449" y="409"/>
                </a:cubicBezTo>
                <a:cubicBezTo>
                  <a:pt x="448" y="409"/>
                  <a:pt x="447" y="409"/>
                  <a:pt x="447" y="409"/>
                </a:cubicBezTo>
                <a:cubicBezTo>
                  <a:pt x="446" y="409"/>
                  <a:pt x="446" y="409"/>
                  <a:pt x="446" y="409"/>
                </a:cubicBezTo>
                <a:cubicBezTo>
                  <a:pt x="445" y="409"/>
                  <a:pt x="445" y="409"/>
                  <a:pt x="444" y="409"/>
                </a:cubicBezTo>
                <a:cubicBezTo>
                  <a:pt x="444" y="409"/>
                  <a:pt x="444" y="409"/>
                  <a:pt x="444" y="409"/>
                </a:cubicBezTo>
                <a:cubicBezTo>
                  <a:pt x="444" y="408"/>
                  <a:pt x="444" y="408"/>
                  <a:pt x="444" y="408"/>
                </a:cubicBezTo>
                <a:cubicBezTo>
                  <a:pt x="443" y="408"/>
                  <a:pt x="442" y="408"/>
                  <a:pt x="442" y="408"/>
                </a:cubicBezTo>
                <a:cubicBezTo>
                  <a:pt x="441" y="408"/>
                  <a:pt x="441" y="407"/>
                  <a:pt x="441" y="407"/>
                </a:cubicBezTo>
                <a:cubicBezTo>
                  <a:pt x="441" y="407"/>
                  <a:pt x="440" y="407"/>
                  <a:pt x="440" y="407"/>
                </a:cubicBezTo>
                <a:cubicBezTo>
                  <a:pt x="440" y="407"/>
                  <a:pt x="440" y="407"/>
                  <a:pt x="440" y="407"/>
                </a:cubicBezTo>
                <a:cubicBezTo>
                  <a:pt x="439" y="406"/>
                  <a:pt x="437" y="405"/>
                  <a:pt x="437" y="404"/>
                </a:cubicBezTo>
                <a:close/>
                <a:moveTo>
                  <a:pt x="494" y="451"/>
                </a:moveTo>
                <a:cubicBezTo>
                  <a:pt x="493" y="453"/>
                  <a:pt x="492" y="453"/>
                  <a:pt x="491" y="454"/>
                </a:cubicBezTo>
                <a:cubicBezTo>
                  <a:pt x="490" y="455"/>
                  <a:pt x="489" y="456"/>
                  <a:pt x="487" y="456"/>
                </a:cubicBezTo>
                <a:cubicBezTo>
                  <a:pt x="485" y="457"/>
                  <a:pt x="484" y="457"/>
                  <a:pt x="481" y="457"/>
                </a:cubicBezTo>
                <a:cubicBezTo>
                  <a:pt x="476" y="457"/>
                  <a:pt x="476" y="457"/>
                  <a:pt x="476" y="457"/>
                </a:cubicBezTo>
                <a:cubicBezTo>
                  <a:pt x="476" y="457"/>
                  <a:pt x="476" y="457"/>
                  <a:pt x="476" y="457"/>
                </a:cubicBezTo>
                <a:cubicBezTo>
                  <a:pt x="469" y="457"/>
                  <a:pt x="462" y="457"/>
                  <a:pt x="454" y="457"/>
                </a:cubicBezTo>
                <a:cubicBezTo>
                  <a:pt x="453" y="457"/>
                  <a:pt x="453" y="457"/>
                  <a:pt x="452" y="457"/>
                </a:cubicBezTo>
                <a:cubicBezTo>
                  <a:pt x="451" y="457"/>
                  <a:pt x="451" y="457"/>
                  <a:pt x="451" y="457"/>
                </a:cubicBezTo>
                <a:cubicBezTo>
                  <a:pt x="450" y="457"/>
                  <a:pt x="450" y="457"/>
                  <a:pt x="449" y="457"/>
                </a:cubicBezTo>
                <a:cubicBezTo>
                  <a:pt x="449" y="457"/>
                  <a:pt x="449" y="457"/>
                  <a:pt x="448" y="457"/>
                </a:cubicBezTo>
                <a:cubicBezTo>
                  <a:pt x="448" y="457"/>
                  <a:pt x="448" y="457"/>
                  <a:pt x="448" y="457"/>
                </a:cubicBezTo>
                <a:cubicBezTo>
                  <a:pt x="445" y="456"/>
                  <a:pt x="442" y="454"/>
                  <a:pt x="440" y="451"/>
                </a:cubicBezTo>
                <a:cubicBezTo>
                  <a:pt x="440" y="451"/>
                  <a:pt x="440" y="451"/>
                  <a:pt x="440" y="451"/>
                </a:cubicBezTo>
                <a:cubicBezTo>
                  <a:pt x="440" y="451"/>
                  <a:pt x="440" y="451"/>
                  <a:pt x="440" y="451"/>
                </a:cubicBezTo>
                <a:cubicBezTo>
                  <a:pt x="440" y="451"/>
                  <a:pt x="440" y="451"/>
                  <a:pt x="440" y="450"/>
                </a:cubicBezTo>
                <a:cubicBezTo>
                  <a:pt x="439" y="450"/>
                  <a:pt x="439" y="449"/>
                  <a:pt x="439" y="449"/>
                </a:cubicBezTo>
                <a:cubicBezTo>
                  <a:pt x="439" y="449"/>
                  <a:pt x="439" y="449"/>
                  <a:pt x="439" y="448"/>
                </a:cubicBezTo>
                <a:cubicBezTo>
                  <a:pt x="439" y="448"/>
                  <a:pt x="439" y="448"/>
                  <a:pt x="439" y="448"/>
                </a:cubicBezTo>
                <a:cubicBezTo>
                  <a:pt x="439" y="447"/>
                  <a:pt x="439" y="447"/>
                  <a:pt x="439" y="447"/>
                </a:cubicBezTo>
                <a:cubicBezTo>
                  <a:pt x="439" y="447"/>
                  <a:pt x="439" y="447"/>
                  <a:pt x="439" y="447"/>
                </a:cubicBezTo>
                <a:cubicBezTo>
                  <a:pt x="439" y="444"/>
                  <a:pt x="438" y="439"/>
                  <a:pt x="438" y="435"/>
                </a:cubicBezTo>
                <a:cubicBezTo>
                  <a:pt x="438" y="435"/>
                  <a:pt x="438" y="434"/>
                  <a:pt x="438" y="433"/>
                </a:cubicBezTo>
                <a:cubicBezTo>
                  <a:pt x="438" y="431"/>
                  <a:pt x="438" y="431"/>
                  <a:pt x="438" y="431"/>
                </a:cubicBezTo>
                <a:cubicBezTo>
                  <a:pt x="438" y="431"/>
                  <a:pt x="438" y="431"/>
                  <a:pt x="438" y="431"/>
                </a:cubicBezTo>
                <a:cubicBezTo>
                  <a:pt x="438" y="430"/>
                  <a:pt x="438" y="430"/>
                  <a:pt x="438" y="430"/>
                </a:cubicBezTo>
                <a:cubicBezTo>
                  <a:pt x="438" y="430"/>
                  <a:pt x="438" y="429"/>
                  <a:pt x="438" y="429"/>
                </a:cubicBezTo>
                <a:cubicBezTo>
                  <a:pt x="438" y="429"/>
                  <a:pt x="438" y="429"/>
                  <a:pt x="438" y="428"/>
                </a:cubicBezTo>
                <a:cubicBezTo>
                  <a:pt x="439" y="428"/>
                  <a:pt x="439" y="428"/>
                  <a:pt x="439" y="428"/>
                </a:cubicBezTo>
                <a:cubicBezTo>
                  <a:pt x="439" y="428"/>
                  <a:pt x="439" y="428"/>
                  <a:pt x="439" y="428"/>
                </a:cubicBezTo>
                <a:cubicBezTo>
                  <a:pt x="439" y="427"/>
                  <a:pt x="439" y="427"/>
                  <a:pt x="439" y="427"/>
                </a:cubicBezTo>
                <a:cubicBezTo>
                  <a:pt x="440" y="426"/>
                  <a:pt x="440" y="426"/>
                  <a:pt x="440" y="426"/>
                </a:cubicBezTo>
                <a:cubicBezTo>
                  <a:pt x="440" y="426"/>
                  <a:pt x="441" y="426"/>
                  <a:pt x="441" y="425"/>
                </a:cubicBezTo>
                <a:cubicBezTo>
                  <a:pt x="441" y="425"/>
                  <a:pt x="441" y="425"/>
                  <a:pt x="441" y="425"/>
                </a:cubicBezTo>
                <a:cubicBezTo>
                  <a:pt x="441" y="425"/>
                  <a:pt x="441" y="425"/>
                  <a:pt x="441" y="425"/>
                </a:cubicBezTo>
                <a:cubicBezTo>
                  <a:pt x="442" y="425"/>
                  <a:pt x="442" y="425"/>
                  <a:pt x="443" y="424"/>
                </a:cubicBezTo>
                <a:cubicBezTo>
                  <a:pt x="443" y="424"/>
                  <a:pt x="443" y="424"/>
                  <a:pt x="443" y="424"/>
                </a:cubicBezTo>
                <a:cubicBezTo>
                  <a:pt x="444" y="424"/>
                  <a:pt x="444" y="424"/>
                  <a:pt x="444" y="424"/>
                </a:cubicBezTo>
                <a:cubicBezTo>
                  <a:pt x="444" y="424"/>
                  <a:pt x="444" y="424"/>
                  <a:pt x="444" y="424"/>
                </a:cubicBezTo>
                <a:cubicBezTo>
                  <a:pt x="444" y="424"/>
                  <a:pt x="445" y="423"/>
                  <a:pt x="445" y="423"/>
                </a:cubicBezTo>
                <a:cubicBezTo>
                  <a:pt x="446" y="423"/>
                  <a:pt x="446" y="423"/>
                  <a:pt x="446" y="423"/>
                </a:cubicBezTo>
                <a:cubicBezTo>
                  <a:pt x="446" y="423"/>
                  <a:pt x="447" y="423"/>
                  <a:pt x="447" y="423"/>
                </a:cubicBezTo>
                <a:cubicBezTo>
                  <a:pt x="448" y="423"/>
                  <a:pt x="448" y="423"/>
                  <a:pt x="449" y="423"/>
                </a:cubicBezTo>
                <a:cubicBezTo>
                  <a:pt x="450" y="423"/>
                  <a:pt x="450" y="423"/>
                  <a:pt x="450" y="423"/>
                </a:cubicBezTo>
                <a:cubicBezTo>
                  <a:pt x="450" y="423"/>
                  <a:pt x="450" y="423"/>
                  <a:pt x="451" y="423"/>
                </a:cubicBezTo>
                <a:cubicBezTo>
                  <a:pt x="452" y="423"/>
                  <a:pt x="452" y="423"/>
                  <a:pt x="452" y="423"/>
                </a:cubicBezTo>
                <a:cubicBezTo>
                  <a:pt x="453" y="423"/>
                  <a:pt x="454" y="423"/>
                  <a:pt x="455" y="423"/>
                </a:cubicBezTo>
                <a:cubicBezTo>
                  <a:pt x="457" y="423"/>
                  <a:pt x="458" y="423"/>
                  <a:pt x="459" y="423"/>
                </a:cubicBezTo>
                <a:cubicBezTo>
                  <a:pt x="469" y="423"/>
                  <a:pt x="469" y="423"/>
                  <a:pt x="469" y="423"/>
                </a:cubicBezTo>
                <a:cubicBezTo>
                  <a:pt x="472" y="423"/>
                  <a:pt x="475" y="423"/>
                  <a:pt x="478" y="423"/>
                </a:cubicBezTo>
                <a:cubicBezTo>
                  <a:pt x="478" y="423"/>
                  <a:pt x="479" y="423"/>
                  <a:pt x="479" y="423"/>
                </a:cubicBezTo>
                <a:cubicBezTo>
                  <a:pt x="479" y="423"/>
                  <a:pt x="480" y="423"/>
                  <a:pt x="480" y="423"/>
                </a:cubicBezTo>
                <a:cubicBezTo>
                  <a:pt x="480" y="423"/>
                  <a:pt x="480" y="423"/>
                  <a:pt x="481" y="423"/>
                </a:cubicBezTo>
                <a:cubicBezTo>
                  <a:pt x="481" y="423"/>
                  <a:pt x="481" y="423"/>
                  <a:pt x="481" y="423"/>
                </a:cubicBezTo>
                <a:cubicBezTo>
                  <a:pt x="481" y="423"/>
                  <a:pt x="481" y="423"/>
                  <a:pt x="481" y="423"/>
                </a:cubicBezTo>
                <a:cubicBezTo>
                  <a:pt x="482" y="423"/>
                  <a:pt x="482" y="424"/>
                  <a:pt x="483" y="424"/>
                </a:cubicBezTo>
                <a:cubicBezTo>
                  <a:pt x="483" y="424"/>
                  <a:pt x="484" y="424"/>
                  <a:pt x="484" y="424"/>
                </a:cubicBezTo>
                <a:cubicBezTo>
                  <a:pt x="484" y="424"/>
                  <a:pt x="484" y="424"/>
                  <a:pt x="484" y="425"/>
                </a:cubicBezTo>
                <a:cubicBezTo>
                  <a:pt x="485" y="425"/>
                  <a:pt x="485" y="425"/>
                  <a:pt x="486" y="425"/>
                </a:cubicBezTo>
                <a:cubicBezTo>
                  <a:pt x="487" y="426"/>
                  <a:pt x="488" y="427"/>
                  <a:pt x="489" y="428"/>
                </a:cubicBezTo>
                <a:cubicBezTo>
                  <a:pt x="490" y="429"/>
                  <a:pt x="491" y="430"/>
                  <a:pt x="491" y="431"/>
                </a:cubicBezTo>
                <a:cubicBezTo>
                  <a:pt x="492" y="438"/>
                  <a:pt x="492" y="438"/>
                  <a:pt x="492" y="438"/>
                </a:cubicBezTo>
                <a:cubicBezTo>
                  <a:pt x="493" y="441"/>
                  <a:pt x="493" y="443"/>
                  <a:pt x="494" y="446"/>
                </a:cubicBezTo>
                <a:cubicBezTo>
                  <a:pt x="494" y="446"/>
                  <a:pt x="494" y="446"/>
                  <a:pt x="494" y="446"/>
                </a:cubicBezTo>
                <a:cubicBezTo>
                  <a:pt x="494" y="448"/>
                  <a:pt x="494" y="448"/>
                  <a:pt x="494" y="448"/>
                </a:cubicBezTo>
                <a:cubicBezTo>
                  <a:pt x="494" y="449"/>
                  <a:pt x="494" y="450"/>
                  <a:pt x="494" y="451"/>
                </a:cubicBezTo>
                <a:close/>
                <a:moveTo>
                  <a:pt x="508" y="369"/>
                </a:moveTo>
                <a:cubicBezTo>
                  <a:pt x="507" y="368"/>
                  <a:pt x="505" y="368"/>
                  <a:pt x="505" y="367"/>
                </a:cubicBezTo>
                <a:cubicBezTo>
                  <a:pt x="504" y="366"/>
                  <a:pt x="503" y="365"/>
                  <a:pt x="503" y="365"/>
                </a:cubicBezTo>
                <a:cubicBezTo>
                  <a:pt x="502" y="363"/>
                  <a:pt x="502" y="363"/>
                  <a:pt x="502" y="363"/>
                </a:cubicBezTo>
                <a:cubicBezTo>
                  <a:pt x="502" y="361"/>
                  <a:pt x="501" y="359"/>
                  <a:pt x="500" y="357"/>
                </a:cubicBezTo>
                <a:cubicBezTo>
                  <a:pt x="500" y="356"/>
                  <a:pt x="499" y="355"/>
                  <a:pt x="499" y="353"/>
                </a:cubicBezTo>
                <a:cubicBezTo>
                  <a:pt x="499" y="353"/>
                  <a:pt x="499" y="353"/>
                  <a:pt x="499" y="353"/>
                </a:cubicBezTo>
                <a:cubicBezTo>
                  <a:pt x="499" y="353"/>
                  <a:pt x="499" y="353"/>
                  <a:pt x="499" y="353"/>
                </a:cubicBezTo>
                <a:cubicBezTo>
                  <a:pt x="499" y="352"/>
                  <a:pt x="499" y="352"/>
                  <a:pt x="499" y="352"/>
                </a:cubicBezTo>
                <a:cubicBezTo>
                  <a:pt x="499" y="352"/>
                  <a:pt x="499" y="352"/>
                  <a:pt x="499" y="352"/>
                </a:cubicBezTo>
                <a:cubicBezTo>
                  <a:pt x="499" y="352"/>
                  <a:pt x="499" y="352"/>
                  <a:pt x="499" y="352"/>
                </a:cubicBezTo>
                <a:cubicBezTo>
                  <a:pt x="501" y="348"/>
                  <a:pt x="508" y="348"/>
                  <a:pt x="511" y="348"/>
                </a:cubicBezTo>
                <a:cubicBezTo>
                  <a:pt x="528" y="348"/>
                  <a:pt x="528" y="348"/>
                  <a:pt x="528" y="348"/>
                </a:cubicBezTo>
                <a:cubicBezTo>
                  <a:pt x="529" y="348"/>
                  <a:pt x="531" y="348"/>
                  <a:pt x="532" y="349"/>
                </a:cubicBezTo>
                <a:cubicBezTo>
                  <a:pt x="532" y="349"/>
                  <a:pt x="533" y="349"/>
                  <a:pt x="533" y="349"/>
                </a:cubicBezTo>
                <a:cubicBezTo>
                  <a:pt x="533" y="349"/>
                  <a:pt x="534" y="349"/>
                  <a:pt x="534" y="349"/>
                </a:cubicBezTo>
                <a:cubicBezTo>
                  <a:pt x="534" y="349"/>
                  <a:pt x="534" y="349"/>
                  <a:pt x="534" y="349"/>
                </a:cubicBezTo>
                <a:cubicBezTo>
                  <a:pt x="535" y="349"/>
                  <a:pt x="536" y="350"/>
                  <a:pt x="536" y="350"/>
                </a:cubicBezTo>
                <a:cubicBezTo>
                  <a:pt x="536" y="350"/>
                  <a:pt x="536" y="350"/>
                  <a:pt x="536" y="350"/>
                </a:cubicBezTo>
                <a:cubicBezTo>
                  <a:pt x="536" y="350"/>
                  <a:pt x="536" y="350"/>
                  <a:pt x="536" y="350"/>
                </a:cubicBezTo>
                <a:cubicBezTo>
                  <a:pt x="537" y="350"/>
                  <a:pt x="537" y="350"/>
                  <a:pt x="538" y="350"/>
                </a:cubicBezTo>
                <a:cubicBezTo>
                  <a:pt x="538" y="351"/>
                  <a:pt x="538" y="351"/>
                  <a:pt x="538" y="351"/>
                </a:cubicBezTo>
                <a:cubicBezTo>
                  <a:pt x="538" y="351"/>
                  <a:pt x="538" y="351"/>
                  <a:pt x="539" y="351"/>
                </a:cubicBezTo>
                <a:cubicBezTo>
                  <a:pt x="539" y="351"/>
                  <a:pt x="539" y="351"/>
                  <a:pt x="539" y="351"/>
                </a:cubicBezTo>
                <a:cubicBezTo>
                  <a:pt x="539" y="352"/>
                  <a:pt x="539" y="352"/>
                  <a:pt x="539" y="352"/>
                </a:cubicBezTo>
                <a:cubicBezTo>
                  <a:pt x="540" y="352"/>
                  <a:pt x="541" y="353"/>
                  <a:pt x="541" y="354"/>
                </a:cubicBezTo>
                <a:cubicBezTo>
                  <a:pt x="541" y="354"/>
                  <a:pt x="541" y="354"/>
                  <a:pt x="541" y="354"/>
                </a:cubicBezTo>
                <a:cubicBezTo>
                  <a:pt x="543" y="356"/>
                  <a:pt x="544" y="359"/>
                  <a:pt x="545" y="361"/>
                </a:cubicBezTo>
                <a:cubicBezTo>
                  <a:pt x="545" y="361"/>
                  <a:pt x="545" y="361"/>
                  <a:pt x="545" y="361"/>
                </a:cubicBezTo>
                <a:cubicBezTo>
                  <a:pt x="546" y="363"/>
                  <a:pt x="547" y="364"/>
                  <a:pt x="547" y="365"/>
                </a:cubicBezTo>
                <a:cubicBezTo>
                  <a:pt x="547" y="366"/>
                  <a:pt x="547" y="366"/>
                  <a:pt x="547" y="366"/>
                </a:cubicBezTo>
                <a:cubicBezTo>
                  <a:pt x="547" y="366"/>
                  <a:pt x="547" y="366"/>
                  <a:pt x="547" y="366"/>
                </a:cubicBezTo>
                <a:cubicBezTo>
                  <a:pt x="547" y="368"/>
                  <a:pt x="545" y="369"/>
                  <a:pt x="543" y="370"/>
                </a:cubicBezTo>
                <a:cubicBezTo>
                  <a:pt x="542" y="370"/>
                  <a:pt x="542" y="370"/>
                  <a:pt x="542" y="370"/>
                </a:cubicBezTo>
                <a:cubicBezTo>
                  <a:pt x="542" y="370"/>
                  <a:pt x="542" y="370"/>
                  <a:pt x="542" y="370"/>
                </a:cubicBezTo>
                <a:cubicBezTo>
                  <a:pt x="542" y="370"/>
                  <a:pt x="541" y="370"/>
                  <a:pt x="541" y="371"/>
                </a:cubicBezTo>
                <a:cubicBezTo>
                  <a:pt x="540" y="371"/>
                  <a:pt x="540" y="371"/>
                  <a:pt x="540" y="371"/>
                </a:cubicBezTo>
                <a:cubicBezTo>
                  <a:pt x="540" y="371"/>
                  <a:pt x="539" y="371"/>
                  <a:pt x="539" y="371"/>
                </a:cubicBezTo>
                <a:cubicBezTo>
                  <a:pt x="539" y="371"/>
                  <a:pt x="538" y="371"/>
                  <a:pt x="538" y="371"/>
                </a:cubicBezTo>
                <a:cubicBezTo>
                  <a:pt x="538" y="371"/>
                  <a:pt x="538" y="371"/>
                  <a:pt x="538" y="371"/>
                </a:cubicBezTo>
                <a:cubicBezTo>
                  <a:pt x="538" y="371"/>
                  <a:pt x="538" y="371"/>
                  <a:pt x="538" y="371"/>
                </a:cubicBezTo>
                <a:cubicBezTo>
                  <a:pt x="535" y="371"/>
                  <a:pt x="532" y="371"/>
                  <a:pt x="530" y="371"/>
                </a:cubicBezTo>
                <a:cubicBezTo>
                  <a:pt x="526" y="371"/>
                  <a:pt x="521" y="371"/>
                  <a:pt x="517" y="371"/>
                </a:cubicBezTo>
                <a:cubicBezTo>
                  <a:pt x="514" y="371"/>
                  <a:pt x="511" y="370"/>
                  <a:pt x="508" y="369"/>
                </a:cubicBezTo>
                <a:cubicBezTo>
                  <a:pt x="508" y="369"/>
                  <a:pt x="508" y="369"/>
                  <a:pt x="508" y="369"/>
                </a:cubicBezTo>
                <a:close/>
                <a:moveTo>
                  <a:pt x="519" y="405"/>
                </a:moveTo>
                <a:cubicBezTo>
                  <a:pt x="518" y="404"/>
                  <a:pt x="517" y="403"/>
                  <a:pt x="517" y="402"/>
                </a:cubicBezTo>
                <a:cubicBezTo>
                  <a:pt x="515" y="396"/>
                  <a:pt x="515" y="396"/>
                  <a:pt x="515" y="396"/>
                </a:cubicBezTo>
                <a:cubicBezTo>
                  <a:pt x="514" y="394"/>
                  <a:pt x="513" y="392"/>
                  <a:pt x="512" y="390"/>
                </a:cubicBezTo>
                <a:cubicBezTo>
                  <a:pt x="512" y="390"/>
                  <a:pt x="512" y="390"/>
                  <a:pt x="512" y="390"/>
                </a:cubicBezTo>
                <a:cubicBezTo>
                  <a:pt x="512" y="389"/>
                  <a:pt x="512" y="389"/>
                  <a:pt x="512" y="389"/>
                </a:cubicBezTo>
                <a:cubicBezTo>
                  <a:pt x="512" y="388"/>
                  <a:pt x="512" y="387"/>
                  <a:pt x="512" y="386"/>
                </a:cubicBezTo>
                <a:cubicBezTo>
                  <a:pt x="512" y="386"/>
                  <a:pt x="513" y="385"/>
                  <a:pt x="513" y="385"/>
                </a:cubicBezTo>
                <a:cubicBezTo>
                  <a:pt x="513" y="385"/>
                  <a:pt x="513" y="385"/>
                  <a:pt x="514" y="385"/>
                </a:cubicBezTo>
                <a:cubicBezTo>
                  <a:pt x="514" y="384"/>
                  <a:pt x="514" y="384"/>
                  <a:pt x="514" y="384"/>
                </a:cubicBezTo>
                <a:cubicBezTo>
                  <a:pt x="515" y="384"/>
                  <a:pt x="516" y="383"/>
                  <a:pt x="517" y="383"/>
                </a:cubicBezTo>
                <a:cubicBezTo>
                  <a:pt x="518" y="383"/>
                  <a:pt x="519" y="383"/>
                  <a:pt x="520" y="382"/>
                </a:cubicBezTo>
                <a:cubicBezTo>
                  <a:pt x="525" y="382"/>
                  <a:pt x="530" y="382"/>
                  <a:pt x="532" y="382"/>
                </a:cubicBezTo>
                <a:cubicBezTo>
                  <a:pt x="540" y="382"/>
                  <a:pt x="554" y="381"/>
                  <a:pt x="559" y="389"/>
                </a:cubicBezTo>
                <a:cubicBezTo>
                  <a:pt x="559" y="389"/>
                  <a:pt x="559" y="389"/>
                  <a:pt x="559" y="389"/>
                </a:cubicBezTo>
                <a:cubicBezTo>
                  <a:pt x="559" y="389"/>
                  <a:pt x="559" y="389"/>
                  <a:pt x="559" y="389"/>
                </a:cubicBezTo>
                <a:cubicBezTo>
                  <a:pt x="559" y="389"/>
                  <a:pt x="559" y="389"/>
                  <a:pt x="559" y="389"/>
                </a:cubicBezTo>
                <a:cubicBezTo>
                  <a:pt x="561" y="393"/>
                  <a:pt x="562" y="396"/>
                  <a:pt x="564" y="400"/>
                </a:cubicBezTo>
                <a:cubicBezTo>
                  <a:pt x="565" y="401"/>
                  <a:pt x="565" y="402"/>
                  <a:pt x="566" y="403"/>
                </a:cubicBezTo>
                <a:cubicBezTo>
                  <a:pt x="566" y="403"/>
                  <a:pt x="566" y="403"/>
                  <a:pt x="566" y="403"/>
                </a:cubicBezTo>
                <a:cubicBezTo>
                  <a:pt x="566" y="404"/>
                  <a:pt x="566" y="404"/>
                  <a:pt x="566" y="404"/>
                </a:cubicBezTo>
                <a:cubicBezTo>
                  <a:pt x="566" y="404"/>
                  <a:pt x="566" y="405"/>
                  <a:pt x="566" y="405"/>
                </a:cubicBezTo>
                <a:cubicBezTo>
                  <a:pt x="566" y="405"/>
                  <a:pt x="566" y="405"/>
                  <a:pt x="566" y="405"/>
                </a:cubicBezTo>
                <a:cubicBezTo>
                  <a:pt x="566" y="405"/>
                  <a:pt x="566" y="405"/>
                  <a:pt x="566" y="405"/>
                </a:cubicBezTo>
                <a:cubicBezTo>
                  <a:pt x="566" y="406"/>
                  <a:pt x="565" y="406"/>
                  <a:pt x="565" y="406"/>
                </a:cubicBezTo>
                <a:cubicBezTo>
                  <a:pt x="565" y="406"/>
                  <a:pt x="565" y="406"/>
                  <a:pt x="565" y="406"/>
                </a:cubicBezTo>
                <a:cubicBezTo>
                  <a:pt x="565" y="407"/>
                  <a:pt x="565" y="407"/>
                  <a:pt x="564" y="407"/>
                </a:cubicBezTo>
                <a:cubicBezTo>
                  <a:pt x="564" y="407"/>
                  <a:pt x="564" y="407"/>
                  <a:pt x="564" y="407"/>
                </a:cubicBezTo>
                <a:cubicBezTo>
                  <a:pt x="564" y="408"/>
                  <a:pt x="564" y="408"/>
                  <a:pt x="564" y="408"/>
                </a:cubicBezTo>
                <a:cubicBezTo>
                  <a:pt x="564" y="408"/>
                  <a:pt x="563" y="408"/>
                  <a:pt x="563" y="408"/>
                </a:cubicBezTo>
                <a:cubicBezTo>
                  <a:pt x="563" y="408"/>
                  <a:pt x="562" y="409"/>
                  <a:pt x="561" y="409"/>
                </a:cubicBezTo>
                <a:cubicBezTo>
                  <a:pt x="561" y="409"/>
                  <a:pt x="561" y="409"/>
                  <a:pt x="560" y="409"/>
                </a:cubicBezTo>
                <a:cubicBezTo>
                  <a:pt x="560" y="409"/>
                  <a:pt x="559" y="409"/>
                  <a:pt x="559" y="410"/>
                </a:cubicBezTo>
                <a:cubicBezTo>
                  <a:pt x="559" y="410"/>
                  <a:pt x="559" y="410"/>
                  <a:pt x="559" y="410"/>
                </a:cubicBezTo>
                <a:cubicBezTo>
                  <a:pt x="558" y="410"/>
                  <a:pt x="558" y="410"/>
                  <a:pt x="558" y="410"/>
                </a:cubicBezTo>
                <a:cubicBezTo>
                  <a:pt x="550" y="410"/>
                  <a:pt x="541" y="410"/>
                  <a:pt x="532" y="410"/>
                </a:cubicBezTo>
                <a:cubicBezTo>
                  <a:pt x="532" y="410"/>
                  <a:pt x="531" y="410"/>
                  <a:pt x="530" y="410"/>
                </a:cubicBezTo>
                <a:cubicBezTo>
                  <a:pt x="530" y="410"/>
                  <a:pt x="530" y="410"/>
                  <a:pt x="530" y="410"/>
                </a:cubicBezTo>
                <a:cubicBezTo>
                  <a:pt x="527" y="409"/>
                  <a:pt x="524" y="408"/>
                  <a:pt x="521" y="406"/>
                </a:cubicBezTo>
                <a:cubicBezTo>
                  <a:pt x="520" y="406"/>
                  <a:pt x="520" y="406"/>
                  <a:pt x="519" y="405"/>
                </a:cubicBezTo>
                <a:close/>
                <a:moveTo>
                  <a:pt x="589" y="451"/>
                </a:moveTo>
                <a:cubicBezTo>
                  <a:pt x="589" y="452"/>
                  <a:pt x="588" y="452"/>
                  <a:pt x="588" y="452"/>
                </a:cubicBezTo>
                <a:cubicBezTo>
                  <a:pt x="588" y="452"/>
                  <a:pt x="588" y="452"/>
                  <a:pt x="588" y="453"/>
                </a:cubicBezTo>
                <a:cubicBezTo>
                  <a:pt x="588" y="453"/>
                  <a:pt x="588" y="453"/>
                  <a:pt x="588" y="453"/>
                </a:cubicBezTo>
                <a:cubicBezTo>
                  <a:pt x="588" y="453"/>
                  <a:pt x="588" y="453"/>
                  <a:pt x="588" y="454"/>
                </a:cubicBezTo>
                <a:cubicBezTo>
                  <a:pt x="588" y="454"/>
                  <a:pt x="588" y="454"/>
                  <a:pt x="587" y="454"/>
                </a:cubicBezTo>
                <a:cubicBezTo>
                  <a:pt x="587" y="454"/>
                  <a:pt x="587" y="454"/>
                  <a:pt x="587" y="454"/>
                </a:cubicBezTo>
                <a:cubicBezTo>
                  <a:pt x="587" y="454"/>
                  <a:pt x="587" y="454"/>
                  <a:pt x="587" y="455"/>
                </a:cubicBezTo>
                <a:cubicBezTo>
                  <a:pt x="585" y="456"/>
                  <a:pt x="583" y="457"/>
                  <a:pt x="581" y="457"/>
                </a:cubicBezTo>
                <a:cubicBezTo>
                  <a:pt x="581" y="457"/>
                  <a:pt x="581" y="457"/>
                  <a:pt x="581" y="457"/>
                </a:cubicBezTo>
                <a:cubicBezTo>
                  <a:pt x="580" y="457"/>
                  <a:pt x="579" y="457"/>
                  <a:pt x="578" y="457"/>
                </a:cubicBezTo>
                <a:cubicBezTo>
                  <a:pt x="578" y="457"/>
                  <a:pt x="578" y="457"/>
                  <a:pt x="578" y="457"/>
                </a:cubicBezTo>
                <a:cubicBezTo>
                  <a:pt x="577" y="457"/>
                  <a:pt x="577" y="457"/>
                  <a:pt x="577" y="457"/>
                </a:cubicBezTo>
                <a:cubicBezTo>
                  <a:pt x="577" y="457"/>
                  <a:pt x="576" y="457"/>
                  <a:pt x="575" y="457"/>
                </a:cubicBezTo>
                <a:cubicBezTo>
                  <a:pt x="552" y="457"/>
                  <a:pt x="552" y="457"/>
                  <a:pt x="552" y="457"/>
                </a:cubicBezTo>
                <a:cubicBezTo>
                  <a:pt x="551" y="457"/>
                  <a:pt x="550" y="457"/>
                  <a:pt x="549" y="457"/>
                </a:cubicBezTo>
                <a:cubicBezTo>
                  <a:pt x="549" y="457"/>
                  <a:pt x="549" y="457"/>
                  <a:pt x="548" y="457"/>
                </a:cubicBezTo>
                <a:cubicBezTo>
                  <a:pt x="543" y="456"/>
                  <a:pt x="538" y="454"/>
                  <a:pt x="535" y="450"/>
                </a:cubicBezTo>
                <a:cubicBezTo>
                  <a:pt x="534" y="449"/>
                  <a:pt x="534" y="449"/>
                  <a:pt x="534" y="448"/>
                </a:cubicBezTo>
                <a:cubicBezTo>
                  <a:pt x="534" y="448"/>
                  <a:pt x="534" y="448"/>
                  <a:pt x="534" y="448"/>
                </a:cubicBezTo>
                <a:cubicBezTo>
                  <a:pt x="534" y="448"/>
                  <a:pt x="534" y="448"/>
                  <a:pt x="534" y="448"/>
                </a:cubicBezTo>
                <a:cubicBezTo>
                  <a:pt x="533" y="444"/>
                  <a:pt x="531" y="441"/>
                  <a:pt x="530" y="438"/>
                </a:cubicBezTo>
                <a:cubicBezTo>
                  <a:pt x="530" y="436"/>
                  <a:pt x="528" y="434"/>
                  <a:pt x="528" y="432"/>
                </a:cubicBezTo>
                <a:cubicBezTo>
                  <a:pt x="528" y="432"/>
                  <a:pt x="528" y="432"/>
                  <a:pt x="528" y="432"/>
                </a:cubicBezTo>
                <a:cubicBezTo>
                  <a:pt x="528" y="431"/>
                  <a:pt x="528" y="431"/>
                  <a:pt x="528" y="431"/>
                </a:cubicBezTo>
                <a:cubicBezTo>
                  <a:pt x="528" y="431"/>
                  <a:pt x="528" y="431"/>
                  <a:pt x="528" y="431"/>
                </a:cubicBezTo>
                <a:cubicBezTo>
                  <a:pt x="528" y="430"/>
                  <a:pt x="528" y="429"/>
                  <a:pt x="528" y="428"/>
                </a:cubicBezTo>
                <a:cubicBezTo>
                  <a:pt x="528" y="428"/>
                  <a:pt x="528" y="427"/>
                  <a:pt x="528" y="427"/>
                </a:cubicBezTo>
                <a:cubicBezTo>
                  <a:pt x="528" y="427"/>
                  <a:pt x="528" y="427"/>
                  <a:pt x="528" y="427"/>
                </a:cubicBezTo>
                <a:cubicBezTo>
                  <a:pt x="530" y="425"/>
                  <a:pt x="532" y="424"/>
                  <a:pt x="535" y="423"/>
                </a:cubicBezTo>
                <a:cubicBezTo>
                  <a:pt x="535" y="423"/>
                  <a:pt x="535" y="423"/>
                  <a:pt x="536" y="423"/>
                </a:cubicBezTo>
                <a:cubicBezTo>
                  <a:pt x="536" y="423"/>
                  <a:pt x="537" y="423"/>
                  <a:pt x="538" y="423"/>
                </a:cubicBezTo>
                <a:cubicBezTo>
                  <a:pt x="538" y="423"/>
                  <a:pt x="538" y="423"/>
                  <a:pt x="538" y="423"/>
                </a:cubicBezTo>
                <a:cubicBezTo>
                  <a:pt x="540" y="423"/>
                  <a:pt x="540" y="423"/>
                  <a:pt x="540" y="423"/>
                </a:cubicBezTo>
                <a:cubicBezTo>
                  <a:pt x="540" y="423"/>
                  <a:pt x="540" y="423"/>
                  <a:pt x="541" y="423"/>
                </a:cubicBezTo>
                <a:cubicBezTo>
                  <a:pt x="548" y="423"/>
                  <a:pt x="555" y="423"/>
                  <a:pt x="563" y="423"/>
                </a:cubicBezTo>
                <a:cubicBezTo>
                  <a:pt x="563" y="423"/>
                  <a:pt x="563" y="423"/>
                  <a:pt x="563" y="423"/>
                </a:cubicBezTo>
                <a:cubicBezTo>
                  <a:pt x="563" y="423"/>
                  <a:pt x="563" y="423"/>
                  <a:pt x="563" y="423"/>
                </a:cubicBezTo>
                <a:cubicBezTo>
                  <a:pt x="563" y="423"/>
                  <a:pt x="564" y="423"/>
                  <a:pt x="565" y="423"/>
                </a:cubicBezTo>
                <a:cubicBezTo>
                  <a:pt x="565" y="423"/>
                  <a:pt x="565" y="423"/>
                  <a:pt x="565" y="423"/>
                </a:cubicBezTo>
                <a:cubicBezTo>
                  <a:pt x="570" y="424"/>
                  <a:pt x="576" y="426"/>
                  <a:pt x="579" y="430"/>
                </a:cubicBezTo>
                <a:cubicBezTo>
                  <a:pt x="579" y="430"/>
                  <a:pt x="579" y="431"/>
                  <a:pt x="580" y="431"/>
                </a:cubicBezTo>
                <a:cubicBezTo>
                  <a:pt x="581" y="433"/>
                  <a:pt x="581" y="433"/>
                  <a:pt x="581" y="433"/>
                </a:cubicBezTo>
                <a:cubicBezTo>
                  <a:pt x="582" y="436"/>
                  <a:pt x="584" y="439"/>
                  <a:pt x="585" y="442"/>
                </a:cubicBezTo>
                <a:cubicBezTo>
                  <a:pt x="586" y="443"/>
                  <a:pt x="588" y="446"/>
                  <a:pt x="588" y="448"/>
                </a:cubicBezTo>
                <a:cubicBezTo>
                  <a:pt x="589" y="449"/>
                  <a:pt x="589" y="450"/>
                  <a:pt x="589" y="451"/>
                </a:cubicBezTo>
                <a:close/>
                <a:moveTo>
                  <a:pt x="594" y="406"/>
                </a:moveTo>
                <a:cubicBezTo>
                  <a:pt x="593" y="406"/>
                  <a:pt x="593" y="405"/>
                  <a:pt x="592" y="405"/>
                </a:cubicBezTo>
                <a:cubicBezTo>
                  <a:pt x="591" y="404"/>
                  <a:pt x="590" y="403"/>
                  <a:pt x="590" y="402"/>
                </a:cubicBezTo>
                <a:cubicBezTo>
                  <a:pt x="589" y="401"/>
                  <a:pt x="589" y="401"/>
                  <a:pt x="589" y="401"/>
                </a:cubicBezTo>
                <a:cubicBezTo>
                  <a:pt x="589" y="401"/>
                  <a:pt x="589" y="401"/>
                  <a:pt x="589" y="401"/>
                </a:cubicBezTo>
                <a:cubicBezTo>
                  <a:pt x="587" y="398"/>
                  <a:pt x="585" y="394"/>
                  <a:pt x="583" y="390"/>
                </a:cubicBezTo>
                <a:cubicBezTo>
                  <a:pt x="583" y="390"/>
                  <a:pt x="583" y="390"/>
                  <a:pt x="583" y="390"/>
                </a:cubicBezTo>
                <a:cubicBezTo>
                  <a:pt x="582" y="389"/>
                  <a:pt x="582" y="389"/>
                  <a:pt x="582" y="389"/>
                </a:cubicBezTo>
                <a:cubicBezTo>
                  <a:pt x="582" y="388"/>
                  <a:pt x="582" y="387"/>
                  <a:pt x="582" y="386"/>
                </a:cubicBezTo>
                <a:cubicBezTo>
                  <a:pt x="582" y="385"/>
                  <a:pt x="582" y="385"/>
                  <a:pt x="583" y="384"/>
                </a:cubicBezTo>
                <a:cubicBezTo>
                  <a:pt x="584" y="383"/>
                  <a:pt x="585" y="383"/>
                  <a:pt x="586" y="383"/>
                </a:cubicBezTo>
                <a:cubicBezTo>
                  <a:pt x="588" y="382"/>
                  <a:pt x="589" y="382"/>
                  <a:pt x="591" y="382"/>
                </a:cubicBezTo>
                <a:cubicBezTo>
                  <a:pt x="591" y="382"/>
                  <a:pt x="591" y="382"/>
                  <a:pt x="591" y="382"/>
                </a:cubicBezTo>
                <a:cubicBezTo>
                  <a:pt x="594" y="382"/>
                  <a:pt x="598" y="382"/>
                  <a:pt x="600" y="382"/>
                </a:cubicBezTo>
                <a:cubicBezTo>
                  <a:pt x="609" y="382"/>
                  <a:pt x="623" y="380"/>
                  <a:pt x="629" y="389"/>
                </a:cubicBezTo>
                <a:cubicBezTo>
                  <a:pt x="631" y="392"/>
                  <a:pt x="633" y="394"/>
                  <a:pt x="635" y="397"/>
                </a:cubicBezTo>
                <a:cubicBezTo>
                  <a:pt x="636" y="399"/>
                  <a:pt x="637" y="401"/>
                  <a:pt x="638" y="402"/>
                </a:cubicBezTo>
                <a:cubicBezTo>
                  <a:pt x="639" y="403"/>
                  <a:pt x="639" y="404"/>
                  <a:pt x="639" y="405"/>
                </a:cubicBezTo>
                <a:cubicBezTo>
                  <a:pt x="639" y="405"/>
                  <a:pt x="639" y="406"/>
                  <a:pt x="639" y="406"/>
                </a:cubicBezTo>
                <a:cubicBezTo>
                  <a:pt x="639" y="407"/>
                  <a:pt x="638" y="407"/>
                  <a:pt x="638" y="407"/>
                </a:cubicBezTo>
                <a:cubicBezTo>
                  <a:pt x="638" y="407"/>
                  <a:pt x="638" y="407"/>
                  <a:pt x="638" y="407"/>
                </a:cubicBezTo>
                <a:cubicBezTo>
                  <a:pt x="638" y="407"/>
                  <a:pt x="638" y="407"/>
                  <a:pt x="638" y="407"/>
                </a:cubicBezTo>
                <a:cubicBezTo>
                  <a:pt x="638" y="408"/>
                  <a:pt x="638" y="408"/>
                  <a:pt x="637" y="408"/>
                </a:cubicBezTo>
                <a:cubicBezTo>
                  <a:pt x="637" y="408"/>
                  <a:pt x="637" y="408"/>
                  <a:pt x="637" y="408"/>
                </a:cubicBezTo>
                <a:cubicBezTo>
                  <a:pt x="637" y="408"/>
                  <a:pt x="637" y="408"/>
                  <a:pt x="636" y="408"/>
                </a:cubicBezTo>
                <a:cubicBezTo>
                  <a:pt x="636" y="408"/>
                  <a:pt x="635" y="409"/>
                  <a:pt x="635" y="409"/>
                </a:cubicBezTo>
                <a:cubicBezTo>
                  <a:pt x="635" y="409"/>
                  <a:pt x="635" y="409"/>
                  <a:pt x="635" y="409"/>
                </a:cubicBezTo>
                <a:cubicBezTo>
                  <a:pt x="635" y="409"/>
                  <a:pt x="635" y="409"/>
                  <a:pt x="635" y="409"/>
                </a:cubicBezTo>
                <a:cubicBezTo>
                  <a:pt x="631" y="410"/>
                  <a:pt x="625" y="410"/>
                  <a:pt x="621" y="410"/>
                </a:cubicBezTo>
                <a:cubicBezTo>
                  <a:pt x="616" y="410"/>
                  <a:pt x="611" y="410"/>
                  <a:pt x="607" y="410"/>
                </a:cubicBezTo>
                <a:cubicBezTo>
                  <a:pt x="602" y="410"/>
                  <a:pt x="598" y="408"/>
                  <a:pt x="594" y="406"/>
                </a:cubicBezTo>
                <a:close/>
                <a:moveTo>
                  <a:pt x="670" y="454"/>
                </a:moveTo>
                <a:cubicBezTo>
                  <a:pt x="670" y="454"/>
                  <a:pt x="670" y="454"/>
                  <a:pt x="670" y="454"/>
                </a:cubicBezTo>
                <a:cubicBezTo>
                  <a:pt x="669" y="455"/>
                  <a:pt x="668" y="456"/>
                  <a:pt x="666" y="456"/>
                </a:cubicBezTo>
                <a:cubicBezTo>
                  <a:pt x="665" y="457"/>
                  <a:pt x="664" y="457"/>
                  <a:pt x="662" y="457"/>
                </a:cubicBezTo>
                <a:cubicBezTo>
                  <a:pt x="660" y="457"/>
                  <a:pt x="660" y="457"/>
                  <a:pt x="660" y="457"/>
                </a:cubicBezTo>
                <a:cubicBezTo>
                  <a:pt x="660" y="457"/>
                  <a:pt x="660" y="457"/>
                  <a:pt x="660" y="457"/>
                </a:cubicBezTo>
                <a:cubicBezTo>
                  <a:pt x="651" y="457"/>
                  <a:pt x="643" y="457"/>
                  <a:pt x="635" y="457"/>
                </a:cubicBezTo>
                <a:cubicBezTo>
                  <a:pt x="634" y="457"/>
                  <a:pt x="633" y="457"/>
                  <a:pt x="632" y="457"/>
                </a:cubicBezTo>
                <a:cubicBezTo>
                  <a:pt x="632" y="457"/>
                  <a:pt x="632" y="457"/>
                  <a:pt x="632" y="457"/>
                </a:cubicBezTo>
                <a:cubicBezTo>
                  <a:pt x="626" y="456"/>
                  <a:pt x="620" y="454"/>
                  <a:pt x="616" y="449"/>
                </a:cubicBezTo>
                <a:cubicBezTo>
                  <a:pt x="616" y="449"/>
                  <a:pt x="616" y="448"/>
                  <a:pt x="615" y="448"/>
                </a:cubicBezTo>
                <a:cubicBezTo>
                  <a:pt x="615" y="448"/>
                  <a:pt x="615" y="448"/>
                  <a:pt x="615" y="448"/>
                </a:cubicBezTo>
                <a:cubicBezTo>
                  <a:pt x="615" y="448"/>
                  <a:pt x="615" y="448"/>
                  <a:pt x="615" y="448"/>
                </a:cubicBezTo>
                <a:cubicBezTo>
                  <a:pt x="614" y="445"/>
                  <a:pt x="612" y="441"/>
                  <a:pt x="610" y="438"/>
                </a:cubicBezTo>
                <a:cubicBezTo>
                  <a:pt x="609" y="436"/>
                  <a:pt x="606" y="433"/>
                  <a:pt x="606" y="430"/>
                </a:cubicBezTo>
                <a:cubicBezTo>
                  <a:pt x="606" y="430"/>
                  <a:pt x="606" y="430"/>
                  <a:pt x="606" y="430"/>
                </a:cubicBezTo>
                <a:cubicBezTo>
                  <a:pt x="605" y="429"/>
                  <a:pt x="605" y="429"/>
                  <a:pt x="605" y="429"/>
                </a:cubicBezTo>
                <a:cubicBezTo>
                  <a:pt x="605" y="426"/>
                  <a:pt x="607" y="425"/>
                  <a:pt x="610" y="424"/>
                </a:cubicBezTo>
                <a:cubicBezTo>
                  <a:pt x="610" y="424"/>
                  <a:pt x="610" y="424"/>
                  <a:pt x="610" y="424"/>
                </a:cubicBezTo>
                <a:cubicBezTo>
                  <a:pt x="610" y="424"/>
                  <a:pt x="610" y="424"/>
                  <a:pt x="610" y="424"/>
                </a:cubicBezTo>
                <a:cubicBezTo>
                  <a:pt x="610" y="424"/>
                  <a:pt x="610" y="424"/>
                  <a:pt x="611" y="423"/>
                </a:cubicBezTo>
                <a:cubicBezTo>
                  <a:pt x="612" y="423"/>
                  <a:pt x="613" y="423"/>
                  <a:pt x="615" y="423"/>
                </a:cubicBezTo>
                <a:cubicBezTo>
                  <a:pt x="631" y="423"/>
                  <a:pt x="631" y="423"/>
                  <a:pt x="631" y="423"/>
                </a:cubicBezTo>
                <a:cubicBezTo>
                  <a:pt x="634" y="423"/>
                  <a:pt x="637" y="423"/>
                  <a:pt x="639" y="423"/>
                </a:cubicBezTo>
                <a:cubicBezTo>
                  <a:pt x="639" y="423"/>
                  <a:pt x="639" y="423"/>
                  <a:pt x="639" y="423"/>
                </a:cubicBezTo>
                <a:cubicBezTo>
                  <a:pt x="639" y="423"/>
                  <a:pt x="639" y="423"/>
                  <a:pt x="640" y="423"/>
                </a:cubicBezTo>
                <a:cubicBezTo>
                  <a:pt x="640" y="423"/>
                  <a:pt x="641" y="423"/>
                  <a:pt x="642" y="423"/>
                </a:cubicBezTo>
                <a:cubicBezTo>
                  <a:pt x="642" y="423"/>
                  <a:pt x="642" y="423"/>
                  <a:pt x="642" y="423"/>
                </a:cubicBezTo>
                <a:cubicBezTo>
                  <a:pt x="647" y="424"/>
                  <a:pt x="653" y="426"/>
                  <a:pt x="656" y="429"/>
                </a:cubicBezTo>
                <a:cubicBezTo>
                  <a:pt x="657" y="429"/>
                  <a:pt x="657" y="430"/>
                  <a:pt x="657" y="430"/>
                </a:cubicBezTo>
                <a:cubicBezTo>
                  <a:pt x="657" y="430"/>
                  <a:pt x="657" y="430"/>
                  <a:pt x="657" y="431"/>
                </a:cubicBezTo>
                <a:cubicBezTo>
                  <a:pt x="658" y="431"/>
                  <a:pt x="658" y="431"/>
                  <a:pt x="658" y="431"/>
                </a:cubicBezTo>
                <a:cubicBezTo>
                  <a:pt x="658" y="431"/>
                  <a:pt x="658" y="431"/>
                  <a:pt x="658" y="431"/>
                </a:cubicBezTo>
                <a:cubicBezTo>
                  <a:pt x="659" y="432"/>
                  <a:pt x="659" y="432"/>
                  <a:pt x="659" y="432"/>
                </a:cubicBezTo>
                <a:cubicBezTo>
                  <a:pt x="660" y="434"/>
                  <a:pt x="662" y="436"/>
                  <a:pt x="663" y="439"/>
                </a:cubicBezTo>
                <a:cubicBezTo>
                  <a:pt x="663" y="439"/>
                  <a:pt x="663" y="439"/>
                  <a:pt x="663" y="439"/>
                </a:cubicBezTo>
                <a:cubicBezTo>
                  <a:pt x="665" y="442"/>
                  <a:pt x="668" y="445"/>
                  <a:pt x="670" y="449"/>
                </a:cubicBezTo>
                <a:cubicBezTo>
                  <a:pt x="670" y="449"/>
                  <a:pt x="670" y="449"/>
                  <a:pt x="670" y="449"/>
                </a:cubicBezTo>
                <a:cubicBezTo>
                  <a:pt x="670" y="449"/>
                  <a:pt x="670" y="449"/>
                  <a:pt x="670" y="449"/>
                </a:cubicBezTo>
                <a:cubicBezTo>
                  <a:pt x="671" y="451"/>
                  <a:pt x="671" y="453"/>
                  <a:pt x="670" y="454"/>
                </a:cubicBezTo>
                <a:close/>
                <a:moveTo>
                  <a:pt x="729" y="79"/>
                </a:moveTo>
                <a:cubicBezTo>
                  <a:pt x="753" y="103"/>
                  <a:pt x="766" y="136"/>
                  <a:pt x="766" y="170"/>
                </a:cubicBezTo>
                <a:cubicBezTo>
                  <a:pt x="766" y="204"/>
                  <a:pt x="753" y="237"/>
                  <a:pt x="729" y="261"/>
                </a:cubicBezTo>
                <a:cubicBezTo>
                  <a:pt x="757" y="248"/>
                  <a:pt x="782" y="212"/>
                  <a:pt x="782" y="170"/>
                </a:cubicBezTo>
                <a:cubicBezTo>
                  <a:pt x="782" y="127"/>
                  <a:pt x="757" y="92"/>
                  <a:pt x="729" y="79"/>
                </a:cubicBezTo>
                <a:close/>
                <a:moveTo>
                  <a:pt x="53" y="79"/>
                </a:moveTo>
                <a:cubicBezTo>
                  <a:pt x="26" y="92"/>
                  <a:pt x="0" y="127"/>
                  <a:pt x="0" y="170"/>
                </a:cubicBezTo>
                <a:cubicBezTo>
                  <a:pt x="0" y="212"/>
                  <a:pt x="26" y="248"/>
                  <a:pt x="53" y="261"/>
                </a:cubicBezTo>
                <a:cubicBezTo>
                  <a:pt x="30" y="237"/>
                  <a:pt x="16" y="204"/>
                  <a:pt x="16" y="170"/>
                </a:cubicBezTo>
                <a:cubicBezTo>
                  <a:pt x="16" y="136"/>
                  <a:pt x="30" y="103"/>
                  <a:pt x="53" y="79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1508" name="object 16"/>
          <p:cNvSpPr txBox="1"/>
          <p:nvPr/>
        </p:nvSpPr>
        <p:spPr>
          <a:xfrm>
            <a:off x="6853238" y="2568575"/>
            <a:ext cx="1311275" cy="412750"/>
          </a:xfrm>
          <a:prstGeom prst="rect">
            <a:avLst/>
          </a:prstGeom>
          <a:noFill/>
          <a:ln w="9525">
            <a:noFill/>
          </a:ln>
        </p:spPr>
        <p:txBody>
          <a:bodyPr lIns="0" tIns="16510" rIns="0" bIns="0">
            <a:spAutoFit/>
          </a:bodyPr>
          <a:p>
            <a:pPr marL="12700">
              <a:spcBef>
                <a:spcPts val="125"/>
              </a:spcBef>
            </a:pPr>
            <a:r>
              <a:rPr lang="zh-CN" altLang="en-US" sz="25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成效</a:t>
            </a:r>
            <a:r>
              <a:rPr lang="en-US" altLang="zh-CN" sz="25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5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endParaRPr lang="zh-CN" altLang="en-US" sz="25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484" name="TextBox 30"/>
          <p:cNvSpPr txBox="1"/>
          <p:nvPr/>
        </p:nvSpPr>
        <p:spPr>
          <a:xfrm>
            <a:off x="1524000" y="330200"/>
            <a:ext cx="8086725" cy="1076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 defTabSz="913765">
              <a:buClrTx/>
              <a:buSzTx/>
              <a:defRPr/>
            </a:pPr>
            <a:r>
              <a:rPr lang="zh-CN" altLang="en-US" sz="3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三、专业建设和人才培养举措</a:t>
            </a:r>
            <a:endParaRPr lang="zh-CN" altLang="en-US" sz="32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32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黑体" panose="02010609060101010101" pitchFamily="49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26465" y="1706245"/>
            <a:ext cx="5828030" cy="460375"/>
          </a:xfrm>
          <a:prstGeom prst="rect">
            <a:avLst/>
          </a:prstGeom>
          <a:noFill/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txBody>
          <a:bodyPr wrap="square">
            <a:spAutoFit/>
          </a:bodyPr>
          <a:p>
            <a:pPr marL="457200" indent="-457200">
              <a:lnSpc>
                <a:spcPct val="100000"/>
              </a:lnSpc>
              <a:buClr>
                <a:srgbClr val="0000CC"/>
              </a:buClr>
              <a:buFont typeface="Wingdings" panose="05000000000000000000" charset="0"/>
              <a:buChar char="Ø"/>
            </a:pPr>
            <a:r>
              <a:rPr lang="zh-CN" b="1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项目制开展实践教学资源建设</a:t>
            </a:r>
            <a:endParaRPr lang="zh-CN" b="1">
              <a:solidFill>
                <a:srgbClr val="0070C0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idx="1"/>
          </p:nvPr>
        </p:nvSpPr>
        <p:spPr>
          <a:xfrm>
            <a:off x="926465" y="2527300"/>
            <a:ext cx="10031730" cy="1806575"/>
          </a:xfrm>
        </p:spPr>
        <p:txBody>
          <a:bodyPr vert="horz" wrap="square" lIns="0" tIns="45720" rIns="0" bIns="45720" numCol="1" rtlCol="0" anchor="t" anchorCtr="0" compatLnSpc="1"/>
          <a:p>
            <a:pPr marL="91440" marR="0" lvl="0" indent="-91440" algn="l" defTabSz="914400" rtl="0" fontAlgn="auto" latin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Calibri" panose="020F0502020204030204" charset="0"/>
              <a:buChar char=" "/>
              <a:defRPr/>
            </a:pPr>
            <a:r>
              <a:rPr lang="zh-CN" sz="2400" kern="120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立项实验课程建设项目</a:t>
            </a:r>
            <a:r>
              <a:rPr lang="en-US" altLang="zh-CN" b="1" kern="12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23</a:t>
            </a:r>
            <a:r>
              <a:rPr lang="zh-CN" altLang="en-US" sz="2400" kern="120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项、场站</a:t>
            </a:r>
            <a:r>
              <a:rPr lang="en-US" altLang="zh-CN" sz="2400" kern="120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“</a:t>
            </a:r>
            <a:r>
              <a:rPr lang="zh-CN" altLang="en-US" sz="2400" kern="120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双百</a:t>
            </a:r>
            <a:r>
              <a:rPr lang="en-US" altLang="zh-CN" sz="2400" kern="120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”</a:t>
            </a:r>
            <a:r>
              <a:rPr lang="zh-CN" altLang="en-US" sz="2400" kern="120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实践项目</a:t>
            </a:r>
            <a:r>
              <a:rPr lang="en-US" altLang="zh-CN" sz="2800" b="1" kern="12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12</a:t>
            </a:r>
            <a:r>
              <a:rPr lang="zh-CN" altLang="en-US" sz="2400" kern="120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项、虚拟仿真实验教学项目</a:t>
            </a:r>
            <a:r>
              <a:rPr lang="en-US" altLang="zh-CN" sz="2800" b="1" kern="12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5</a:t>
            </a:r>
            <a:r>
              <a:rPr lang="zh-CN" altLang="en-US" sz="2400" kern="120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项，开发虚拟仿真实验项目</a:t>
            </a:r>
            <a:r>
              <a:rPr lang="en-US" altLang="zh-CN" sz="2800" b="1" kern="12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15</a:t>
            </a:r>
            <a:r>
              <a:rPr lang="zh-CN" altLang="en-US" sz="2400" kern="120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项。</a:t>
            </a:r>
            <a:endParaRPr lang="zh-CN" altLang="en-US" sz="2400" kern="1200" noProof="0" dirty="0">
              <a:ln>
                <a:noFill/>
              </a:ln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0" marR="0" lvl="0" indent="0" algn="l" defTabSz="914400" rtl="0" fontAlgn="auto" latin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Calibri" panose="020F0502020204030204" charset="0"/>
              <a:buNone/>
              <a:defRPr/>
            </a:pPr>
            <a:endParaRPr kumimoji="0" lang="zh-CN" sz="2400" b="0" i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3" name="图片 2" descr="TX1FNCB@)UVORZXB[P_{03V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765" y="4989195"/>
            <a:ext cx="4210685" cy="1833880"/>
          </a:xfrm>
          <a:prstGeom prst="rect">
            <a:avLst/>
          </a:prstGeom>
        </p:spPr>
      </p:pic>
      <p:pic>
        <p:nvPicPr>
          <p:cNvPr id="4" name="图片 3" descr="Q{HX~4OI6L`MOH0XDE{UY@7"/>
          <p:cNvPicPr>
            <a:picLocks noChangeAspect="1"/>
          </p:cNvPicPr>
          <p:nvPr/>
        </p:nvPicPr>
        <p:blipFill>
          <a:blip r:embed="rId2"/>
          <a:srcRect b="14508"/>
          <a:stretch>
            <a:fillRect/>
          </a:stretch>
        </p:blipFill>
        <p:spPr>
          <a:xfrm>
            <a:off x="3769995" y="4989195"/>
            <a:ext cx="4842510" cy="1833245"/>
          </a:xfrm>
          <a:prstGeom prst="rect">
            <a:avLst/>
          </a:prstGeom>
        </p:spPr>
      </p:pic>
      <p:pic>
        <p:nvPicPr>
          <p:cNvPr id="5" name="图片 4" descr="}CZSIVQJ[5H59@OOY)RBR@H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0365" y="4989195"/>
            <a:ext cx="4191635" cy="1833880"/>
          </a:xfrm>
          <a:prstGeom prst="rect">
            <a:avLst/>
          </a:prstGeom>
        </p:spPr>
      </p:pic>
    </p:spTree>
  </p:cSld>
  <p:clrMapOvr>
    <a:masterClrMapping/>
  </p:clrMapOvr>
  <p:transition spd="slow">
    <p:cover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506" name="Freeform 10"/>
          <p:cNvSpPr>
            <a:spLocks noEditPoints="1"/>
          </p:cNvSpPr>
          <p:nvPr/>
        </p:nvSpPr>
        <p:spPr>
          <a:xfrm>
            <a:off x="1047750" y="5715000"/>
            <a:ext cx="828675" cy="392113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pathLst>
              <a:path w="782" h="493">
                <a:moveTo>
                  <a:pt x="111" y="206"/>
                </a:moveTo>
                <a:cubicBezTo>
                  <a:pt x="91" y="187"/>
                  <a:pt x="91" y="152"/>
                  <a:pt x="111" y="134"/>
                </a:cubicBezTo>
                <a:cubicBezTo>
                  <a:pt x="97" y="136"/>
                  <a:pt x="84" y="151"/>
                  <a:pt x="84" y="170"/>
                </a:cubicBezTo>
                <a:cubicBezTo>
                  <a:pt x="84" y="188"/>
                  <a:pt x="97" y="203"/>
                  <a:pt x="111" y="206"/>
                </a:cubicBezTo>
                <a:close/>
                <a:moveTo>
                  <a:pt x="698" y="170"/>
                </a:moveTo>
                <a:cubicBezTo>
                  <a:pt x="698" y="151"/>
                  <a:pt x="685" y="136"/>
                  <a:pt x="671" y="134"/>
                </a:cubicBezTo>
                <a:cubicBezTo>
                  <a:pt x="691" y="152"/>
                  <a:pt x="691" y="187"/>
                  <a:pt x="671" y="206"/>
                </a:cubicBezTo>
                <a:cubicBezTo>
                  <a:pt x="685" y="203"/>
                  <a:pt x="698" y="188"/>
                  <a:pt x="698" y="170"/>
                </a:cubicBezTo>
                <a:close/>
                <a:moveTo>
                  <a:pt x="696" y="232"/>
                </a:moveTo>
                <a:cubicBezTo>
                  <a:pt x="716" y="224"/>
                  <a:pt x="737" y="200"/>
                  <a:pt x="737" y="170"/>
                </a:cubicBezTo>
                <a:cubicBezTo>
                  <a:pt x="737" y="139"/>
                  <a:pt x="716" y="115"/>
                  <a:pt x="696" y="108"/>
                </a:cubicBezTo>
                <a:cubicBezTo>
                  <a:pt x="712" y="124"/>
                  <a:pt x="723" y="147"/>
                  <a:pt x="723" y="170"/>
                </a:cubicBezTo>
                <a:cubicBezTo>
                  <a:pt x="723" y="193"/>
                  <a:pt x="712" y="215"/>
                  <a:pt x="696" y="232"/>
                </a:cubicBezTo>
                <a:close/>
                <a:moveTo>
                  <a:pt x="87" y="232"/>
                </a:moveTo>
                <a:cubicBezTo>
                  <a:pt x="70" y="215"/>
                  <a:pt x="59" y="193"/>
                  <a:pt x="59" y="170"/>
                </a:cubicBezTo>
                <a:cubicBezTo>
                  <a:pt x="59" y="147"/>
                  <a:pt x="70" y="124"/>
                  <a:pt x="87" y="108"/>
                </a:cubicBezTo>
                <a:cubicBezTo>
                  <a:pt x="66" y="115"/>
                  <a:pt x="45" y="139"/>
                  <a:pt x="46" y="170"/>
                </a:cubicBezTo>
                <a:cubicBezTo>
                  <a:pt x="45" y="200"/>
                  <a:pt x="66" y="224"/>
                  <a:pt x="87" y="232"/>
                </a:cubicBezTo>
                <a:close/>
                <a:moveTo>
                  <a:pt x="714" y="448"/>
                </a:moveTo>
                <a:cubicBezTo>
                  <a:pt x="706" y="438"/>
                  <a:pt x="697" y="428"/>
                  <a:pt x="689" y="419"/>
                </a:cubicBezTo>
                <a:cubicBezTo>
                  <a:pt x="671" y="397"/>
                  <a:pt x="653" y="376"/>
                  <a:pt x="635" y="355"/>
                </a:cubicBezTo>
                <a:cubicBezTo>
                  <a:pt x="634" y="354"/>
                  <a:pt x="633" y="353"/>
                  <a:pt x="632" y="352"/>
                </a:cubicBezTo>
                <a:cubicBezTo>
                  <a:pt x="629" y="347"/>
                  <a:pt x="623" y="345"/>
                  <a:pt x="617" y="343"/>
                </a:cubicBezTo>
                <a:cubicBezTo>
                  <a:pt x="612" y="341"/>
                  <a:pt x="606" y="339"/>
                  <a:pt x="599" y="339"/>
                </a:cubicBezTo>
                <a:cubicBezTo>
                  <a:pt x="621" y="333"/>
                  <a:pt x="637" y="314"/>
                  <a:pt x="637" y="291"/>
                </a:cubicBezTo>
                <a:cubicBezTo>
                  <a:pt x="637" y="50"/>
                  <a:pt x="637" y="50"/>
                  <a:pt x="637" y="50"/>
                </a:cubicBezTo>
                <a:cubicBezTo>
                  <a:pt x="637" y="22"/>
                  <a:pt x="614" y="0"/>
                  <a:pt x="587" y="0"/>
                </a:cubicBezTo>
                <a:cubicBezTo>
                  <a:pt x="195" y="0"/>
                  <a:pt x="195" y="0"/>
                  <a:pt x="195" y="0"/>
                </a:cubicBezTo>
                <a:cubicBezTo>
                  <a:pt x="168" y="0"/>
                  <a:pt x="145" y="22"/>
                  <a:pt x="145" y="50"/>
                </a:cubicBezTo>
                <a:cubicBezTo>
                  <a:pt x="145" y="291"/>
                  <a:pt x="145" y="291"/>
                  <a:pt x="145" y="291"/>
                </a:cubicBezTo>
                <a:cubicBezTo>
                  <a:pt x="145" y="314"/>
                  <a:pt x="161" y="334"/>
                  <a:pt x="183" y="339"/>
                </a:cubicBezTo>
                <a:cubicBezTo>
                  <a:pt x="171" y="340"/>
                  <a:pt x="157" y="344"/>
                  <a:pt x="149" y="354"/>
                </a:cubicBezTo>
                <a:cubicBezTo>
                  <a:pt x="143" y="361"/>
                  <a:pt x="136" y="369"/>
                  <a:pt x="130" y="377"/>
                </a:cubicBezTo>
                <a:cubicBezTo>
                  <a:pt x="111" y="399"/>
                  <a:pt x="91" y="422"/>
                  <a:pt x="72" y="446"/>
                </a:cubicBezTo>
                <a:cubicBezTo>
                  <a:pt x="67" y="451"/>
                  <a:pt x="58" y="459"/>
                  <a:pt x="58" y="467"/>
                </a:cubicBezTo>
                <a:cubicBezTo>
                  <a:pt x="58" y="489"/>
                  <a:pt x="58" y="478"/>
                  <a:pt x="58" y="478"/>
                </a:cubicBezTo>
                <a:cubicBezTo>
                  <a:pt x="58" y="481"/>
                  <a:pt x="59" y="483"/>
                  <a:pt x="60" y="485"/>
                </a:cubicBezTo>
                <a:cubicBezTo>
                  <a:pt x="65" y="492"/>
                  <a:pt x="75" y="493"/>
                  <a:pt x="83" y="493"/>
                </a:cubicBezTo>
                <a:cubicBezTo>
                  <a:pt x="94" y="493"/>
                  <a:pt x="667" y="493"/>
                  <a:pt x="684" y="493"/>
                </a:cubicBezTo>
                <a:cubicBezTo>
                  <a:pt x="693" y="493"/>
                  <a:pt x="702" y="492"/>
                  <a:pt x="711" y="490"/>
                </a:cubicBezTo>
                <a:cubicBezTo>
                  <a:pt x="716" y="489"/>
                  <a:pt x="723" y="486"/>
                  <a:pt x="724" y="479"/>
                </a:cubicBezTo>
                <a:cubicBezTo>
                  <a:pt x="724" y="456"/>
                  <a:pt x="724" y="467"/>
                  <a:pt x="724" y="467"/>
                </a:cubicBezTo>
                <a:cubicBezTo>
                  <a:pt x="725" y="462"/>
                  <a:pt x="722" y="457"/>
                  <a:pt x="718" y="453"/>
                </a:cubicBezTo>
                <a:cubicBezTo>
                  <a:pt x="717" y="451"/>
                  <a:pt x="715" y="449"/>
                  <a:pt x="714" y="448"/>
                </a:cubicBezTo>
                <a:close/>
                <a:moveTo>
                  <a:pt x="164" y="299"/>
                </a:moveTo>
                <a:cubicBezTo>
                  <a:pt x="164" y="64"/>
                  <a:pt x="164" y="53"/>
                  <a:pt x="164" y="53"/>
                </a:cubicBezTo>
                <a:cubicBezTo>
                  <a:pt x="164" y="39"/>
                  <a:pt x="175" y="16"/>
                  <a:pt x="189" y="16"/>
                </a:cubicBezTo>
                <a:cubicBezTo>
                  <a:pt x="570" y="16"/>
                  <a:pt x="593" y="16"/>
                  <a:pt x="593" y="16"/>
                </a:cubicBezTo>
                <a:cubicBezTo>
                  <a:pt x="607" y="16"/>
                  <a:pt x="618" y="39"/>
                  <a:pt x="618" y="53"/>
                </a:cubicBezTo>
                <a:cubicBezTo>
                  <a:pt x="618" y="268"/>
                  <a:pt x="618" y="299"/>
                  <a:pt x="618" y="299"/>
                </a:cubicBezTo>
                <a:cubicBezTo>
                  <a:pt x="618" y="313"/>
                  <a:pt x="607" y="325"/>
                  <a:pt x="593" y="325"/>
                </a:cubicBezTo>
                <a:cubicBezTo>
                  <a:pt x="212" y="325"/>
                  <a:pt x="189" y="325"/>
                  <a:pt x="189" y="325"/>
                </a:cubicBezTo>
                <a:cubicBezTo>
                  <a:pt x="175" y="325"/>
                  <a:pt x="164" y="302"/>
                  <a:pt x="164" y="287"/>
                </a:cubicBezTo>
                <a:lnTo>
                  <a:pt x="164" y="299"/>
                </a:lnTo>
                <a:close/>
                <a:moveTo>
                  <a:pt x="613" y="367"/>
                </a:moveTo>
                <a:cubicBezTo>
                  <a:pt x="613" y="367"/>
                  <a:pt x="613" y="368"/>
                  <a:pt x="612" y="369"/>
                </a:cubicBezTo>
                <a:cubicBezTo>
                  <a:pt x="612" y="369"/>
                  <a:pt x="612" y="369"/>
                  <a:pt x="612" y="369"/>
                </a:cubicBezTo>
                <a:cubicBezTo>
                  <a:pt x="612" y="369"/>
                  <a:pt x="612" y="369"/>
                  <a:pt x="612" y="369"/>
                </a:cubicBezTo>
                <a:cubicBezTo>
                  <a:pt x="612" y="369"/>
                  <a:pt x="612" y="369"/>
                  <a:pt x="612" y="369"/>
                </a:cubicBezTo>
                <a:cubicBezTo>
                  <a:pt x="612" y="369"/>
                  <a:pt x="612" y="369"/>
                  <a:pt x="611" y="369"/>
                </a:cubicBezTo>
                <a:cubicBezTo>
                  <a:pt x="611" y="369"/>
                  <a:pt x="611" y="369"/>
                  <a:pt x="611" y="369"/>
                </a:cubicBezTo>
                <a:cubicBezTo>
                  <a:pt x="611" y="369"/>
                  <a:pt x="611" y="369"/>
                  <a:pt x="610" y="369"/>
                </a:cubicBezTo>
                <a:cubicBezTo>
                  <a:pt x="608" y="371"/>
                  <a:pt x="604" y="371"/>
                  <a:pt x="600" y="371"/>
                </a:cubicBezTo>
                <a:cubicBezTo>
                  <a:pt x="584" y="371"/>
                  <a:pt x="584" y="371"/>
                  <a:pt x="584" y="371"/>
                </a:cubicBezTo>
                <a:cubicBezTo>
                  <a:pt x="580" y="371"/>
                  <a:pt x="577" y="370"/>
                  <a:pt x="574" y="369"/>
                </a:cubicBezTo>
                <a:cubicBezTo>
                  <a:pt x="573" y="368"/>
                  <a:pt x="572" y="367"/>
                  <a:pt x="571" y="367"/>
                </a:cubicBezTo>
                <a:cubicBezTo>
                  <a:pt x="570" y="366"/>
                  <a:pt x="569" y="365"/>
                  <a:pt x="569" y="365"/>
                </a:cubicBezTo>
                <a:cubicBezTo>
                  <a:pt x="568" y="363"/>
                  <a:pt x="568" y="363"/>
                  <a:pt x="568" y="363"/>
                </a:cubicBezTo>
                <a:cubicBezTo>
                  <a:pt x="566" y="360"/>
                  <a:pt x="564" y="357"/>
                  <a:pt x="563" y="354"/>
                </a:cubicBezTo>
                <a:cubicBezTo>
                  <a:pt x="561" y="351"/>
                  <a:pt x="563" y="350"/>
                  <a:pt x="565" y="349"/>
                </a:cubicBezTo>
                <a:cubicBezTo>
                  <a:pt x="565" y="349"/>
                  <a:pt x="566" y="349"/>
                  <a:pt x="566" y="349"/>
                </a:cubicBezTo>
                <a:cubicBezTo>
                  <a:pt x="567" y="348"/>
                  <a:pt x="569" y="348"/>
                  <a:pt x="570" y="348"/>
                </a:cubicBezTo>
                <a:cubicBezTo>
                  <a:pt x="573" y="348"/>
                  <a:pt x="573" y="348"/>
                  <a:pt x="573" y="348"/>
                </a:cubicBezTo>
                <a:cubicBezTo>
                  <a:pt x="573" y="348"/>
                  <a:pt x="573" y="348"/>
                  <a:pt x="573" y="348"/>
                </a:cubicBezTo>
                <a:cubicBezTo>
                  <a:pt x="577" y="348"/>
                  <a:pt x="581" y="348"/>
                  <a:pt x="586" y="348"/>
                </a:cubicBezTo>
                <a:cubicBezTo>
                  <a:pt x="586" y="348"/>
                  <a:pt x="586" y="348"/>
                  <a:pt x="586" y="348"/>
                </a:cubicBezTo>
                <a:cubicBezTo>
                  <a:pt x="590" y="348"/>
                  <a:pt x="590" y="348"/>
                  <a:pt x="590" y="348"/>
                </a:cubicBezTo>
                <a:cubicBezTo>
                  <a:pt x="592" y="348"/>
                  <a:pt x="594" y="348"/>
                  <a:pt x="595" y="348"/>
                </a:cubicBezTo>
                <a:cubicBezTo>
                  <a:pt x="596" y="349"/>
                  <a:pt x="597" y="349"/>
                  <a:pt x="598" y="349"/>
                </a:cubicBezTo>
                <a:cubicBezTo>
                  <a:pt x="598" y="349"/>
                  <a:pt x="598" y="349"/>
                  <a:pt x="598" y="349"/>
                </a:cubicBezTo>
                <a:cubicBezTo>
                  <a:pt x="598" y="350"/>
                  <a:pt x="598" y="350"/>
                  <a:pt x="599" y="350"/>
                </a:cubicBezTo>
                <a:cubicBezTo>
                  <a:pt x="599" y="350"/>
                  <a:pt x="599" y="350"/>
                  <a:pt x="599" y="350"/>
                </a:cubicBezTo>
                <a:cubicBezTo>
                  <a:pt x="600" y="350"/>
                  <a:pt x="602" y="351"/>
                  <a:pt x="603" y="351"/>
                </a:cubicBezTo>
                <a:cubicBezTo>
                  <a:pt x="604" y="352"/>
                  <a:pt x="604" y="353"/>
                  <a:pt x="605" y="354"/>
                </a:cubicBezTo>
                <a:cubicBezTo>
                  <a:pt x="608" y="359"/>
                  <a:pt x="608" y="359"/>
                  <a:pt x="608" y="359"/>
                </a:cubicBezTo>
                <a:cubicBezTo>
                  <a:pt x="609" y="360"/>
                  <a:pt x="611" y="362"/>
                  <a:pt x="612" y="364"/>
                </a:cubicBezTo>
                <a:cubicBezTo>
                  <a:pt x="612" y="364"/>
                  <a:pt x="612" y="364"/>
                  <a:pt x="612" y="364"/>
                </a:cubicBezTo>
                <a:cubicBezTo>
                  <a:pt x="613" y="365"/>
                  <a:pt x="613" y="366"/>
                  <a:pt x="613" y="367"/>
                </a:cubicBezTo>
                <a:close/>
                <a:moveTo>
                  <a:pt x="410" y="363"/>
                </a:moveTo>
                <a:cubicBezTo>
                  <a:pt x="410" y="364"/>
                  <a:pt x="410" y="364"/>
                  <a:pt x="410" y="365"/>
                </a:cubicBezTo>
                <a:cubicBezTo>
                  <a:pt x="406" y="371"/>
                  <a:pt x="392" y="369"/>
                  <a:pt x="386" y="369"/>
                </a:cubicBezTo>
                <a:cubicBezTo>
                  <a:pt x="383" y="369"/>
                  <a:pt x="380" y="369"/>
                  <a:pt x="377" y="369"/>
                </a:cubicBezTo>
                <a:cubicBezTo>
                  <a:pt x="374" y="369"/>
                  <a:pt x="370" y="369"/>
                  <a:pt x="367" y="367"/>
                </a:cubicBezTo>
                <a:cubicBezTo>
                  <a:pt x="367" y="367"/>
                  <a:pt x="367" y="367"/>
                  <a:pt x="367" y="367"/>
                </a:cubicBezTo>
                <a:cubicBezTo>
                  <a:pt x="367" y="366"/>
                  <a:pt x="367" y="366"/>
                  <a:pt x="367" y="366"/>
                </a:cubicBezTo>
                <a:cubicBezTo>
                  <a:pt x="366" y="366"/>
                  <a:pt x="366" y="366"/>
                  <a:pt x="366" y="366"/>
                </a:cubicBezTo>
                <a:cubicBezTo>
                  <a:pt x="366" y="366"/>
                  <a:pt x="366" y="366"/>
                  <a:pt x="366" y="366"/>
                </a:cubicBezTo>
                <a:cubicBezTo>
                  <a:pt x="366" y="366"/>
                  <a:pt x="366" y="366"/>
                  <a:pt x="366" y="366"/>
                </a:cubicBezTo>
                <a:cubicBezTo>
                  <a:pt x="366" y="365"/>
                  <a:pt x="366" y="365"/>
                  <a:pt x="366" y="365"/>
                </a:cubicBezTo>
                <a:cubicBezTo>
                  <a:pt x="366" y="364"/>
                  <a:pt x="366" y="364"/>
                  <a:pt x="366" y="363"/>
                </a:cubicBezTo>
                <a:cubicBezTo>
                  <a:pt x="366" y="363"/>
                  <a:pt x="366" y="363"/>
                  <a:pt x="366" y="363"/>
                </a:cubicBezTo>
                <a:cubicBezTo>
                  <a:pt x="366" y="362"/>
                  <a:pt x="366" y="361"/>
                  <a:pt x="366" y="361"/>
                </a:cubicBezTo>
                <a:cubicBezTo>
                  <a:pt x="366" y="360"/>
                  <a:pt x="366" y="360"/>
                  <a:pt x="366" y="360"/>
                </a:cubicBezTo>
                <a:cubicBezTo>
                  <a:pt x="366" y="358"/>
                  <a:pt x="366" y="355"/>
                  <a:pt x="367" y="353"/>
                </a:cubicBezTo>
                <a:cubicBezTo>
                  <a:pt x="367" y="352"/>
                  <a:pt x="367" y="352"/>
                  <a:pt x="367" y="352"/>
                </a:cubicBezTo>
                <a:cubicBezTo>
                  <a:pt x="367" y="352"/>
                  <a:pt x="367" y="351"/>
                  <a:pt x="368" y="350"/>
                </a:cubicBezTo>
                <a:cubicBezTo>
                  <a:pt x="369" y="350"/>
                  <a:pt x="369" y="349"/>
                  <a:pt x="370" y="349"/>
                </a:cubicBezTo>
                <a:cubicBezTo>
                  <a:pt x="370" y="349"/>
                  <a:pt x="370" y="349"/>
                  <a:pt x="370" y="349"/>
                </a:cubicBezTo>
                <a:cubicBezTo>
                  <a:pt x="370" y="349"/>
                  <a:pt x="370" y="348"/>
                  <a:pt x="370" y="348"/>
                </a:cubicBezTo>
                <a:cubicBezTo>
                  <a:pt x="370" y="348"/>
                  <a:pt x="371" y="348"/>
                  <a:pt x="371" y="348"/>
                </a:cubicBezTo>
                <a:cubicBezTo>
                  <a:pt x="371" y="348"/>
                  <a:pt x="371" y="348"/>
                  <a:pt x="371" y="348"/>
                </a:cubicBezTo>
                <a:cubicBezTo>
                  <a:pt x="371" y="348"/>
                  <a:pt x="372" y="348"/>
                  <a:pt x="372" y="348"/>
                </a:cubicBezTo>
                <a:cubicBezTo>
                  <a:pt x="372" y="348"/>
                  <a:pt x="372" y="348"/>
                  <a:pt x="373" y="348"/>
                </a:cubicBezTo>
                <a:cubicBezTo>
                  <a:pt x="373" y="347"/>
                  <a:pt x="373" y="347"/>
                  <a:pt x="374" y="347"/>
                </a:cubicBezTo>
                <a:cubicBezTo>
                  <a:pt x="374" y="347"/>
                  <a:pt x="374" y="347"/>
                  <a:pt x="374" y="347"/>
                </a:cubicBezTo>
                <a:cubicBezTo>
                  <a:pt x="374" y="347"/>
                  <a:pt x="374" y="347"/>
                  <a:pt x="374" y="347"/>
                </a:cubicBezTo>
                <a:cubicBezTo>
                  <a:pt x="375" y="347"/>
                  <a:pt x="375" y="347"/>
                  <a:pt x="375" y="347"/>
                </a:cubicBezTo>
                <a:cubicBezTo>
                  <a:pt x="376" y="347"/>
                  <a:pt x="377" y="347"/>
                  <a:pt x="378" y="347"/>
                </a:cubicBezTo>
                <a:cubicBezTo>
                  <a:pt x="379" y="347"/>
                  <a:pt x="379" y="347"/>
                  <a:pt x="379" y="347"/>
                </a:cubicBezTo>
                <a:cubicBezTo>
                  <a:pt x="380" y="347"/>
                  <a:pt x="382" y="347"/>
                  <a:pt x="383" y="347"/>
                </a:cubicBezTo>
                <a:cubicBezTo>
                  <a:pt x="399" y="347"/>
                  <a:pt x="399" y="347"/>
                  <a:pt x="399" y="347"/>
                </a:cubicBezTo>
                <a:cubicBezTo>
                  <a:pt x="399" y="347"/>
                  <a:pt x="399" y="347"/>
                  <a:pt x="400" y="347"/>
                </a:cubicBezTo>
                <a:cubicBezTo>
                  <a:pt x="400" y="347"/>
                  <a:pt x="400" y="347"/>
                  <a:pt x="400" y="347"/>
                </a:cubicBezTo>
                <a:cubicBezTo>
                  <a:pt x="401" y="347"/>
                  <a:pt x="401" y="347"/>
                  <a:pt x="402" y="347"/>
                </a:cubicBezTo>
                <a:cubicBezTo>
                  <a:pt x="405" y="347"/>
                  <a:pt x="408" y="348"/>
                  <a:pt x="409" y="351"/>
                </a:cubicBezTo>
                <a:cubicBezTo>
                  <a:pt x="410" y="351"/>
                  <a:pt x="410" y="351"/>
                  <a:pt x="410" y="351"/>
                </a:cubicBezTo>
                <a:cubicBezTo>
                  <a:pt x="410" y="351"/>
                  <a:pt x="410" y="351"/>
                  <a:pt x="410" y="351"/>
                </a:cubicBezTo>
                <a:cubicBezTo>
                  <a:pt x="411" y="355"/>
                  <a:pt x="410" y="359"/>
                  <a:pt x="410" y="362"/>
                </a:cubicBezTo>
                <a:cubicBezTo>
                  <a:pt x="410" y="363"/>
                  <a:pt x="410" y="363"/>
                  <a:pt x="410" y="363"/>
                </a:cubicBezTo>
                <a:cubicBezTo>
                  <a:pt x="410" y="363"/>
                  <a:pt x="410" y="363"/>
                  <a:pt x="410" y="363"/>
                </a:cubicBezTo>
                <a:close/>
                <a:moveTo>
                  <a:pt x="387" y="381"/>
                </a:moveTo>
                <a:cubicBezTo>
                  <a:pt x="393" y="381"/>
                  <a:pt x="407" y="380"/>
                  <a:pt x="410" y="386"/>
                </a:cubicBezTo>
                <a:cubicBezTo>
                  <a:pt x="410" y="387"/>
                  <a:pt x="411" y="387"/>
                  <a:pt x="411" y="388"/>
                </a:cubicBezTo>
                <a:cubicBezTo>
                  <a:pt x="411" y="395"/>
                  <a:pt x="411" y="395"/>
                  <a:pt x="411" y="395"/>
                </a:cubicBezTo>
                <a:cubicBezTo>
                  <a:pt x="411" y="397"/>
                  <a:pt x="411" y="399"/>
                  <a:pt x="411" y="401"/>
                </a:cubicBezTo>
                <a:cubicBezTo>
                  <a:pt x="411" y="401"/>
                  <a:pt x="411" y="401"/>
                  <a:pt x="411" y="401"/>
                </a:cubicBezTo>
                <a:cubicBezTo>
                  <a:pt x="411" y="402"/>
                  <a:pt x="411" y="402"/>
                  <a:pt x="411" y="402"/>
                </a:cubicBezTo>
                <a:cubicBezTo>
                  <a:pt x="411" y="402"/>
                  <a:pt x="410" y="404"/>
                  <a:pt x="410" y="404"/>
                </a:cubicBezTo>
                <a:cubicBezTo>
                  <a:pt x="409" y="405"/>
                  <a:pt x="409" y="405"/>
                  <a:pt x="409" y="405"/>
                </a:cubicBezTo>
                <a:cubicBezTo>
                  <a:pt x="409" y="405"/>
                  <a:pt x="409" y="405"/>
                  <a:pt x="409" y="406"/>
                </a:cubicBezTo>
                <a:cubicBezTo>
                  <a:pt x="409" y="406"/>
                  <a:pt x="409" y="406"/>
                  <a:pt x="409" y="406"/>
                </a:cubicBezTo>
                <a:cubicBezTo>
                  <a:pt x="407" y="407"/>
                  <a:pt x="405" y="408"/>
                  <a:pt x="403" y="409"/>
                </a:cubicBezTo>
                <a:cubicBezTo>
                  <a:pt x="403" y="409"/>
                  <a:pt x="403" y="409"/>
                  <a:pt x="403" y="409"/>
                </a:cubicBezTo>
                <a:cubicBezTo>
                  <a:pt x="403" y="409"/>
                  <a:pt x="403" y="409"/>
                  <a:pt x="403" y="409"/>
                </a:cubicBezTo>
                <a:cubicBezTo>
                  <a:pt x="402" y="409"/>
                  <a:pt x="401" y="409"/>
                  <a:pt x="401" y="409"/>
                </a:cubicBezTo>
                <a:cubicBezTo>
                  <a:pt x="400" y="409"/>
                  <a:pt x="400" y="409"/>
                  <a:pt x="400" y="409"/>
                </a:cubicBezTo>
                <a:cubicBezTo>
                  <a:pt x="399" y="409"/>
                  <a:pt x="398" y="409"/>
                  <a:pt x="398" y="409"/>
                </a:cubicBezTo>
                <a:cubicBezTo>
                  <a:pt x="398" y="409"/>
                  <a:pt x="398" y="409"/>
                  <a:pt x="398" y="409"/>
                </a:cubicBezTo>
                <a:cubicBezTo>
                  <a:pt x="373" y="409"/>
                  <a:pt x="373" y="409"/>
                  <a:pt x="373" y="409"/>
                </a:cubicBezTo>
                <a:cubicBezTo>
                  <a:pt x="371" y="409"/>
                  <a:pt x="367" y="409"/>
                  <a:pt x="364" y="407"/>
                </a:cubicBezTo>
                <a:cubicBezTo>
                  <a:pt x="364" y="407"/>
                  <a:pt x="364" y="407"/>
                  <a:pt x="364" y="407"/>
                </a:cubicBezTo>
                <a:cubicBezTo>
                  <a:pt x="364" y="407"/>
                  <a:pt x="364" y="407"/>
                  <a:pt x="364" y="407"/>
                </a:cubicBezTo>
                <a:cubicBezTo>
                  <a:pt x="364" y="407"/>
                  <a:pt x="364" y="406"/>
                  <a:pt x="363" y="406"/>
                </a:cubicBezTo>
                <a:cubicBezTo>
                  <a:pt x="363" y="406"/>
                  <a:pt x="362" y="405"/>
                  <a:pt x="362" y="405"/>
                </a:cubicBezTo>
                <a:cubicBezTo>
                  <a:pt x="362" y="405"/>
                  <a:pt x="362" y="405"/>
                  <a:pt x="362" y="404"/>
                </a:cubicBezTo>
                <a:cubicBezTo>
                  <a:pt x="362" y="404"/>
                  <a:pt x="361" y="403"/>
                  <a:pt x="361" y="402"/>
                </a:cubicBezTo>
                <a:cubicBezTo>
                  <a:pt x="362" y="400"/>
                  <a:pt x="362" y="400"/>
                  <a:pt x="362" y="400"/>
                </a:cubicBezTo>
                <a:cubicBezTo>
                  <a:pt x="362" y="400"/>
                  <a:pt x="362" y="400"/>
                  <a:pt x="362" y="400"/>
                </a:cubicBezTo>
                <a:cubicBezTo>
                  <a:pt x="362" y="396"/>
                  <a:pt x="362" y="392"/>
                  <a:pt x="363" y="388"/>
                </a:cubicBezTo>
                <a:cubicBezTo>
                  <a:pt x="363" y="388"/>
                  <a:pt x="363" y="388"/>
                  <a:pt x="363" y="388"/>
                </a:cubicBezTo>
                <a:cubicBezTo>
                  <a:pt x="363" y="388"/>
                  <a:pt x="363" y="388"/>
                  <a:pt x="363" y="388"/>
                </a:cubicBezTo>
                <a:cubicBezTo>
                  <a:pt x="364" y="379"/>
                  <a:pt x="381" y="381"/>
                  <a:pt x="387" y="381"/>
                </a:cubicBezTo>
                <a:close/>
                <a:moveTo>
                  <a:pt x="289" y="407"/>
                </a:moveTo>
                <a:cubicBezTo>
                  <a:pt x="289" y="407"/>
                  <a:pt x="289" y="407"/>
                  <a:pt x="288" y="406"/>
                </a:cubicBezTo>
                <a:cubicBezTo>
                  <a:pt x="288" y="406"/>
                  <a:pt x="288" y="405"/>
                  <a:pt x="287" y="405"/>
                </a:cubicBezTo>
                <a:cubicBezTo>
                  <a:pt x="287" y="405"/>
                  <a:pt x="287" y="405"/>
                  <a:pt x="287" y="405"/>
                </a:cubicBezTo>
                <a:cubicBezTo>
                  <a:pt x="287" y="404"/>
                  <a:pt x="287" y="403"/>
                  <a:pt x="287" y="402"/>
                </a:cubicBezTo>
                <a:cubicBezTo>
                  <a:pt x="288" y="400"/>
                  <a:pt x="288" y="400"/>
                  <a:pt x="288" y="400"/>
                </a:cubicBezTo>
                <a:cubicBezTo>
                  <a:pt x="288" y="400"/>
                  <a:pt x="288" y="400"/>
                  <a:pt x="288" y="400"/>
                </a:cubicBezTo>
                <a:cubicBezTo>
                  <a:pt x="288" y="400"/>
                  <a:pt x="288" y="399"/>
                  <a:pt x="288" y="399"/>
                </a:cubicBezTo>
                <a:cubicBezTo>
                  <a:pt x="291" y="388"/>
                  <a:pt x="291" y="388"/>
                  <a:pt x="291" y="388"/>
                </a:cubicBezTo>
                <a:cubicBezTo>
                  <a:pt x="291" y="388"/>
                  <a:pt x="291" y="388"/>
                  <a:pt x="292" y="388"/>
                </a:cubicBezTo>
                <a:cubicBezTo>
                  <a:pt x="295" y="380"/>
                  <a:pt x="310" y="381"/>
                  <a:pt x="317" y="381"/>
                </a:cubicBezTo>
                <a:cubicBezTo>
                  <a:pt x="320" y="381"/>
                  <a:pt x="325" y="381"/>
                  <a:pt x="330" y="381"/>
                </a:cubicBezTo>
                <a:cubicBezTo>
                  <a:pt x="331" y="382"/>
                  <a:pt x="332" y="382"/>
                  <a:pt x="333" y="382"/>
                </a:cubicBezTo>
                <a:cubicBezTo>
                  <a:pt x="333" y="382"/>
                  <a:pt x="333" y="382"/>
                  <a:pt x="333" y="382"/>
                </a:cubicBezTo>
                <a:cubicBezTo>
                  <a:pt x="335" y="383"/>
                  <a:pt x="337" y="384"/>
                  <a:pt x="338" y="385"/>
                </a:cubicBezTo>
                <a:cubicBezTo>
                  <a:pt x="338" y="385"/>
                  <a:pt x="338" y="385"/>
                  <a:pt x="338" y="385"/>
                </a:cubicBezTo>
                <a:cubicBezTo>
                  <a:pt x="338" y="386"/>
                  <a:pt x="338" y="386"/>
                  <a:pt x="338" y="386"/>
                </a:cubicBezTo>
                <a:cubicBezTo>
                  <a:pt x="338" y="386"/>
                  <a:pt x="338" y="386"/>
                  <a:pt x="338" y="386"/>
                </a:cubicBezTo>
                <a:cubicBezTo>
                  <a:pt x="339" y="387"/>
                  <a:pt x="339" y="388"/>
                  <a:pt x="339" y="388"/>
                </a:cubicBezTo>
                <a:cubicBezTo>
                  <a:pt x="339" y="389"/>
                  <a:pt x="339" y="389"/>
                  <a:pt x="339" y="389"/>
                </a:cubicBezTo>
                <a:cubicBezTo>
                  <a:pt x="339" y="389"/>
                  <a:pt x="339" y="389"/>
                  <a:pt x="339" y="389"/>
                </a:cubicBezTo>
                <a:cubicBezTo>
                  <a:pt x="338" y="391"/>
                  <a:pt x="338" y="393"/>
                  <a:pt x="338" y="395"/>
                </a:cubicBezTo>
                <a:cubicBezTo>
                  <a:pt x="336" y="402"/>
                  <a:pt x="336" y="402"/>
                  <a:pt x="336" y="402"/>
                </a:cubicBezTo>
                <a:cubicBezTo>
                  <a:pt x="336" y="403"/>
                  <a:pt x="336" y="404"/>
                  <a:pt x="335" y="404"/>
                </a:cubicBezTo>
                <a:cubicBezTo>
                  <a:pt x="335" y="405"/>
                  <a:pt x="335" y="405"/>
                  <a:pt x="335" y="405"/>
                </a:cubicBezTo>
                <a:cubicBezTo>
                  <a:pt x="335" y="405"/>
                  <a:pt x="334" y="405"/>
                  <a:pt x="334" y="405"/>
                </a:cubicBezTo>
                <a:cubicBezTo>
                  <a:pt x="334" y="405"/>
                  <a:pt x="334" y="406"/>
                  <a:pt x="334" y="406"/>
                </a:cubicBezTo>
                <a:cubicBezTo>
                  <a:pt x="332" y="407"/>
                  <a:pt x="329" y="408"/>
                  <a:pt x="327" y="409"/>
                </a:cubicBezTo>
                <a:cubicBezTo>
                  <a:pt x="327" y="409"/>
                  <a:pt x="327" y="409"/>
                  <a:pt x="327" y="409"/>
                </a:cubicBezTo>
                <a:cubicBezTo>
                  <a:pt x="327" y="409"/>
                  <a:pt x="327" y="409"/>
                  <a:pt x="327" y="409"/>
                </a:cubicBezTo>
                <a:cubicBezTo>
                  <a:pt x="327" y="409"/>
                  <a:pt x="326" y="409"/>
                  <a:pt x="325" y="409"/>
                </a:cubicBezTo>
                <a:cubicBezTo>
                  <a:pt x="325" y="409"/>
                  <a:pt x="325" y="409"/>
                  <a:pt x="324" y="409"/>
                </a:cubicBezTo>
                <a:cubicBezTo>
                  <a:pt x="324" y="409"/>
                  <a:pt x="323" y="409"/>
                  <a:pt x="322" y="409"/>
                </a:cubicBezTo>
                <a:cubicBezTo>
                  <a:pt x="322" y="409"/>
                  <a:pt x="322" y="409"/>
                  <a:pt x="322" y="409"/>
                </a:cubicBezTo>
                <a:cubicBezTo>
                  <a:pt x="298" y="409"/>
                  <a:pt x="298" y="409"/>
                  <a:pt x="298" y="409"/>
                </a:cubicBezTo>
                <a:cubicBezTo>
                  <a:pt x="295" y="409"/>
                  <a:pt x="292" y="409"/>
                  <a:pt x="289" y="407"/>
                </a:cubicBezTo>
                <a:cubicBezTo>
                  <a:pt x="289" y="407"/>
                  <a:pt x="289" y="407"/>
                  <a:pt x="289" y="407"/>
                </a:cubicBezTo>
                <a:close/>
                <a:moveTo>
                  <a:pt x="320" y="369"/>
                </a:moveTo>
                <a:cubicBezTo>
                  <a:pt x="316" y="369"/>
                  <a:pt x="312" y="369"/>
                  <a:pt x="309" y="369"/>
                </a:cubicBezTo>
                <a:cubicBezTo>
                  <a:pt x="306" y="369"/>
                  <a:pt x="301" y="369"/>
                  <a:pt x="299" y="366"/>
                </a:cubicBezTo>
                <a:cubicBezTo>
                  <a:pt x="299" y="365"/>
                  <a:pt x="299" y="365"/>
                  <a:pt x="299" y="365"/>
                </a:cubicBezTo>
                <a:cubicBezTo>
                  <a:pt x="299" y="365"/>
                  <a:pt x="299" y="364"/>
                  <a:pt x="299" y="364"/>
                </a:cubicBezTo>
                <a:cubicBezTo>
                  <a:pt x="299" y="364"/>
                  <a:pt x="299" y="364"/>
                  <a:pt x="299" y="363"/>
                </a:cubicBezTo>
                <a:cubicBezTo>
                  <a:pt x="299" y="363"/>
                  <a:pt x="299" y="363"/>
                  <a:pt x="299" y="363"/>
                </a:cubicBezTo>
                <a:cubicBezTo>
                  <a:pt x="299" y="363"/>
                  <a:pt x="299" y="363"/>
                  <a:pt x="299" y="363"/>
                </a:cubicBezTo>
                <a:cubicBezTo>
                  <a:pt x="299" y="362"/>
                  <a:pt x="299" y="361"/>
                  <a:pt x="300" y="361"/>
                </a:cubicBezTo>
                <a:cubicBezTo>
                  <a:pt x="300" y="358"/>
                  <a:pt x="301" y="355"/>
                  <a:pt x="302" y="353"/>
                </a:cubicBezTo>
                <a:cubicBezTo>
                  <a:pt x="302" y="353"/>
                  <a:pt x="302" y="353"/>
                  <a:pt x="302" y="353"/>
                </a:cubicBezTo>
                <a:cubicBezTo>
                  <a:pt x="302" y="352"/>
                  <a:pt x="303" y="351"/>
                  <a:pt x="303" y="350"/>
                </a:cubicBezTo>
                <a:cubicBezTo>
                  <a:pt x="304" y="350"/>
                  <a:pt x="304" y="350"/>
                  <a:pt x="305" y="349"/>
                </a:cubicBezTo>
                <a:cubicBezTo>
                  <a:pt x="306" y="348"/>
                  <a:pt x="308" y="348"/>
                  <a:pt x="310" y="347"/>
                </a:cubicBezTo>
                <a:cubicBezTo>
                  <a:pt x="310" y="347"/>
                  <a:pt x="310" y="347"/>
                  <a:pt x="310" y="347"/>
                </a:cubicBezTo>
                <a:cubicBezTo>
                  <a:pt x="312" y="347"/>
                  <a:pt x="313" y="347"/>
                  <a:pt x="315" y="347"/>
                </a:cubicBezTo>
                <a:cubicBezTo>
                  <a:pt x="317" y="347"/>
                  <a:pt x="317" y="347"/>
                  <a:pt x="317" y="347"/>
                </a:cubicBezTo>
                <a:cubicBezTo>
                  <a:pt x="317" y="347"/>
                  <a:pt x="318" y="347"/>
                  <a:pt x="319" y="347"/>
                </a:cubicBezTo>
                <a:cubicBezTo>
                  <a:pt x="323" y="347"/>
                  <a:pt x="328" y="347"/>
                  <a:pt x="332" y="347"/>
                </a:cubicBezTo>
                <a:cubicBezTo>
                  <a:pt x="333" y="347"/>
                  <a:pt x="334" y="347"/>
                  <a:pt x="334" y="347"/>
                </a:cubicBezTo>
                <a:cubicBezTo>
                  <a:pt x="335" y="347"/>
                  <a:pt x="335" y="347"/>
                  <a:pt x="335" y="347"/>
                </a:cubicBezTo>
                <a:cubicBezTo>
                  <a:pt x="335" y="347"/>
                  <a:pt x="335" y="347"/>
                  <a:pt x="336" y="347"/>
                </a:cubicBezTo>
                <a:cubicBezTo>
                  <a:pt x="336" y="347"/>
                  <a:pt x="337" y="347"/>
                  <a:pt x="337" y="347"/>
                </a:cubicBezTo>
                <a:cubicBezTo>
                  <a:pt x="337" y="347"/>
                  <a:pt x="337" y="347"/>
                  <a:pt x="337" y="347"/>
                </a:cubicBezTo>
                <a:cubicBezTo>
                  <a:pt x="341" y="347"/>
                  <a:pt x="345" y="348"/>
                  <a:pt x="345" y="351"/>
                </a:cubicBezTo>
                <a:cubicBezTo>
                  <a:pt x="345" y="351"/>
                  <a:pt x="345" y="351"/>
                  <a:pt x="345" y="351"/>
                </a:cubicBezTo>
                <a:cubicBezTo>
                  <a:pt x="345" y="351"/>
                  <a:pt x="345" y="351"/>
                  <a:pt x="345" y="352"/>
                </a:cubicBezTo>
                <a:cubicBezTo>
                  <a:pt x="345" y="355"/>
                  <a:pt x="344" y="359"/>
                  <a:pt x="343" y="362"/>
                </a:cubicBezTo>
                <a:cubicBezTo>
                  <a:pt x="343" y="362"/>
                  <a:pt x="343" y="362"/>
                  <a:pt x="343" y="362"/>
                </a:cubicBezTo>
                <a:cubicBezTo>
                  <a:pt x="343" y="363"/>
                  <a:pt x="343" y="363"/>
                  <a:pt x="343" y="363"/>
                </a:cubicBezTo>
                <a:cubicBezTo>
                  <a:pt x="343" y="364"/>
                  <a:pt x="343" y="364"/>
                  <a:pt x="342" y="365"/>
                </a:cubicBezTo>
                <a:cubicBezTo>
                  <a:pt x="342" y="365"/>
                  <a:pt x="342" y="365"/>
                  <a:pt x="342" y="366"/>
                </a:cubicBezTo>
                <a:cubicBezTo>
                  <a:pt x="342" y="366"/>
                  <a:pt x="342" y="366"/>
                  <a:pt x="342" y="366"/>
                </a:cubicBezTo>
                <a:cubicBezTo>
                  <a:pt x="342" y="366"/>
                  <a:pt x="342" y="366"/>
                  <a:pt x="342" y="366"/>
                </a:cubicBezTo>
                <a:cubicBezTo>
                  <a:pt x="337" y="371"/>
                  <a:pt x="325" y="369"/>
                  <a:pt x="320" y="369"/>
                </a:cubicBezTo>
                <a:close/>
                <a:moveTo>
                  <a:pt x="212" y="404"/>
                </a:moveTo>
                <a:cubicBezTo>
                  <a:pt x="212" y="404"/>
                  <a:pt x="212" y="403"/>
                  <a:pt x="212" y="403"/>
                </a:cubicBezTo>
                <a:cubicBezTo>
                  <a:pt x="213" y="403"/>
                  <a:pt x="213" y="402"/>
                  <a:pt x="213" y="402"/>
                </a:cubicBezTo>
                <a:cubicBezTo>
                  <a:pt x="213" y="402"/>
                  <a:pt x="213" y="402"/>
                  <a:pt x="213" y="402"/>
                </a:cubicBezTo>
                <a:cubicBezTo>
                  <a:pt x="213" y="402"/>
                  <a:pt x="213" y="402"/>
                  <a:pt x="213" y="402"/>
                </a:cubicBezTo>
                <a:cubicBezTo>
                  <a:pt x="213" y="401"/>
                  <a:pt x="214" y="401"/>
                  <a:pt x="214" y="400"/>
                </a:cubicBezTo>
                <a:cubicBezTo>
                  <a:pt x="216" y="396"/>
                  <a:pt x="217" y="393"/>
                  <a:pt x="219" y="389"/>
                </a:cubicBezTo>
                <a:cubicBezTo>
                  <a:pt x="219" y="389"/>
                  <a:pt x="219" y="389"/>
                  <a:pt x="219" y="389"/>
                </a:cubicBezTo>
                <a:cubicBezTo>
                  <a:pt x="219" y="389"/>
                  <a:pt x="219" y="389"/>
                  <a:pt x="219" y="389"/>
                </a:cubicBezTo>
                <a:cubicBezTo>
                  <a:pt x="220" y="388"/>
                  <a:pt x="220" y="388"/>
                  <a:pt x="220" y="388"/>
                </a:cubicBezTo>
                <a:cubicBezTo>
                  <a:pt x="220" y="388"/>
                  <a:pt x="220" y="388"/>
                  <a:pt x="220" y="387"/>
                </a:cubicBezTo>
                <a:cubicBezTo>
                  <a:pt x="220" y="387"/>
                  <a:pt x="220" y="387"/>
                  <a:pt x="221" y="387"/>
                </a:cubicBezTo>
                <a:cubicBezTo>
                  <a:pt x="226" y="380"/>
                  <a:pt x="238" y="382"/>
                  <a:pt x="245" y="382"/>
                </a:cubicBezTo>
                <a:cubicBezTo>
                  <a:pt x="245" y="382"/>
                  <a:pt x="245" y="382"/>
                  <a:pt x="245" y="382"/>
                </a:cubicBezTo>
                <a:cubicBezTo>
                  <a:pt x="247" y="382"/>
                  <a:pt x="253" y="381"/>
                  <a:pt x="258" y="382"/>
                </a:cubicBezTo>
                <a:cubicBezTo>
                  <a:pt x="259" y="382"/>
                  <a:pt x="261" y="382"/>
                  <a:pt x="262" y="382"/>
                </a:cubicBezTo>
                <a:cubicBezTo>
                  <a:pt x="263" y="382"/>
                  <a:pt x="264" y="383"/>
                  <a:pt x="264" y="383"/>
                </a:cubicBezTo>
                <a:cubicBezTo>
                  <a:pt x="266" y="384"/>
                  <a:pt x="267" y="385"/>
                  <a:pt x="267" y="387"/>
                </a:cubicBezTo>
                <a:cubicBezTo>
                  <a:pt x="267" y="387"/>
                  <a:pt x="267" y="387"/>
                  <a:pt x="267" y="387"/>
                </a:cubicBezTo>
                <a:cubicBezTo>
                  <a:pt x="267" y="387"/>
                  <a:pt x="267" y="387"/>
                  <a:pt x="267" y="388"/>
                </a:cubicBezTo>
                <a:cubicBezTo>
                  <a:pt x="267" y="388"/>
                  <a:pt x="267" y="388"/>
                  <a:pt x="267" y="388"/>
                </a:cubicBezTo>
                <a:cubicBezTo>
                  <a:pt x="262" y="402"/>
                  <a:pt x="262" y="402"/>
                  <a:pt x="262" y="402"/>
                </a:cubicBezTo>
                <a:cubicBezTo>
                  <a:pt x="262" y="403"/>
                  <a:pt x="261" y="404"/>
                  <a:pt x="260" y="405"/>
                </a:cubicBezTo>
                <a:cubicBezTo>
                  <a:pt x="259" y="406"/>
                  <a:pt x="258" y="407"/>
                  <a:pt x="256" y="407"/>
                </a:cubicBezTo>
                <a:cubicBezTo>
                  <a:pt x="256" y="407"/>
                  <a:pt x="256" y="407"/>
                  <a:pt x="256" y="407"/>
                </a:cubicBezTo>
                <a:cubicBezTo>
                  <a:pt x="254" y="408"/>
                  <a:pt x="252" y="409"/>
                  <a:pt x="250" y="409"/>
                </a:cubicBezTo>
                <a:cubicBezTo>
                  <a:pt x="249" y="409"/>
                  <a:pt x="249" y="409"/>
                  <a:pt x="249" y="409"/>
                </a:cubicBezTo>
                <a:cubicBezTo>
                  <a:pt x="249" y="409"/>
                  <a:pt x="249" y="409"/>
                  <a:pt x="248" y="409"/>
                </a:cubicBezTo>
                <a:cubicBezTo>
                  <a:pt x="244" y="410"/>
                  <a:pt x="240" y="409"/>
                  <a:pt x="235" y="409"/>
                </a:cubicBezTo>
                <a:cubicBezTo>
                  <a:pt x="231" y="409"/>
                  <a:pt x="227" y="410"/>
                  <a:pt x="222" y="410"/>
                </a:cubicBezTo>
                <a:cubicBezTo>
                  <a:pt x="219" y="410"/>
                  <a:pt x="215" y="409"/>
                  <a:pt x="213" y="406"/>
                </a:cubicBezTo>
                <a:cubicBezTo>
                  <a:pt x="213" y="406"/>
                  <a:pt x="213" y="406"/>
                  <a:pt x="213" y="406"/>
                </a:cubicBezTo>
                <a:cubicBezTo>
                  <a:pt x="213" y="406"/>
                  <a:pt x="213" y="406"/>
                  <a:pt x="213" y="406"/>
                </a:cubicBezTo>
                <a:cubicBezTo>
                  <a:pt x="213" y="405"/>
                  <a:pt x="213" y="405"/>
                  <a:pt x="212" y="405"/>
                </a:cubicBezTo>
                <a:cubicBezTo>
                  <a:pt x="212" y="405"/>
                  <a:pt x="212" y="405"/>
                  <a:pt x="212" y="405"/>
                </a:cubicBezTo>
                <a:cubicBezTo>
                  <a:pt x="212" y="405"/>
                  <a:pt x="212" y="405"/>
                  <a:pt x="212" y="405"/>
                </a:cubicBezTo>
                <a:cubicBezTo>
                  <a:pt x="212" y="404"/>
                  <a:pt x="212" y="404"/>
                  <a:pt x="212" y="404"/>
                </a:cubicBezTo>
                <a:close/>
                <a:moveTo>
                  <a:pt x="212" y="359"/>
                </a:moveTo>
                <a:cubicBezTo>
                  <a:pt x="212" y="359"/>
                  <a:pt x="212" y="359"/>
                  <a:pt x="212" y="359"/>
                </a:cubicBezTo>
                <a:cubicBezTo>
                  <a:pt x="209" y="364"/>
                  <a:pt x="209" y="364"/>
                  <a:pt x="209" y="364"/>
                </a:cubicBezTo>
                <a:cubicBezTo>
                  <a:pt x="209" y="364"/>
                  <a:pt x="208" y="365"/>
                  <a:pt x="207" y="366"/>
                </a:cubicBezTo>
                <a:cubicBezTo>
                  <a:pt x="206" y="367"/>
                  <a:pt x="205" y="367"/>
                  <a:pt x="203" y="368"/>
                </a:cubicBezTo>
                <a:cubicBezTo>
                  <a:pt x="203" y="368"/>
                  <a:pt x="203" y="368"/>
                  <a:pt x="202" y="368"/>
                </a:cubicBezTo>
                <a:cubicBezTo>
                  <a:pt x="202" y="369"/>
                  <a:pt x="202" y="369"/>
                  <a:pt x="202" y="369"/>
                </a:cubicBezTo>
                <a:cubicBezTo>
                  <a:pt x="202" y="369"/>
                  <a:pt x="202" y="369"/>
                  <a:pt x="202" y="369"/>
                </a:cubicBezTo>
                <a:cubicBezTo>
                  <a:pt x="201" y="369"/>
                  <a:pt x="200" y="369"/>
                  <a:pt x="199" y="369"/>
                </a:cubicBezTo>
                <a:cubicBezTo>
                  <a:pt x="197" y="370"/>
                  <a:pt x="196" y="370"/>
                  <a:pt x="194" y="370"/>
                </a:cubicBezTo>
                <a:cubicBezTo>
                  <a:pt x="189" y="370"/>
                  <a:pt x="189" y="370"/>
                  <a:pt x="189" y="370"/>
                </a:cubicBezTo>
                <a:cubicBezTo>
                  <a:pt x="189" y="370"/>
                  <a:pt x="189" y="370"/>
                  <a:pt x="189" y="370"/>
                </a:cubicBezTo>
                <a:cubicBezTo>
                  <a:pt x="184" y="370"/>
                  <a:pt x="178" y="370"/>
                  <a:pt x="172" y="370"/>
                </a:cubicBezTo>
                <a:cubicBezTo>
                  <a:pt x="170" y="370"/>
                  <a:pt x="165" y="369"/>
                  <a:pt x="164" y="366"/>
                </a:cubicBezTo>
                <a:cubicBezTo>
                  <a:pt x="164" y="366"/>
                  <a:pt x="164" y="365"/>
                  <a:pt x="164" y="365"/>
                </a:cubicBezTo>
                <a:cubicBezTo>
                  <a:pt x="165" y="364"/>
                  <a:pt x="166" y="362"/>
                  <a:pt x="166" y="362"/>
                </a:cubicBezTo>
                <a:cubicBezTo>
                  <a:pt x="168" y="358"/>
                  <a:pt x="170" y="355"/>
                  <a:pt x="173" y="352"/>
                </a:cubicBezTo>
                <a:cubicBezTo>
                  <a:pt x="173" y="352"/>
                  <a:pt x="173" y="352"/>
                  <a:pt x="173" y="352"/>
                </a:cubicBezTo>
                <a:cubicBezTo>
                  <a:pt x="173" y="352"/>
                  <a:pt x="173" y="352"/>
                  <a:pt x="173" y="352"/>
                </a:cubicBezTo>
                <a:cubicBezTo>
                  <a:pt x="180" y="345"/>
                  <a:pt x="193" y="347"/>
                  <a:pt x="201" y="347"/>
                </a:cubicBezTo>
                <a:cubicBezTo>
                  <a:pt x="205" y="347"/>
                  <a:pt x="210" y="346"/>
                  <a:pt x="213" y="348"/>
                </a:cubicBezTo>
                <a:cubicBezTo>
                  <a:pt x="213" y="348"/>
                  <a:pt x="213" y="348"/>
                  <a:pt x="213" y="348"/>
                </a:cubicBezTo>
                <a:cubicBezTo>
                  <a:pt x="214" y="348"/>
                  <a:pt x="214" y="348"/>
                  <a:pt x="214" y="348"/>
                </a:cubicBezTo>
                <a:cubicBezTo>
                  <a:pt x="214" y="348"/>
                  <a:pt x="214" y="349"/>
                  <a:pt x="214" y="349"/>
                </a:cubicBezTo>
                <a:cubicBezTo>
                  <a:pt x="215" y="349"/>
                  <a:pt x="216" y="350"/>
                  <a:pt x="216" y="350"/>
                </a:cubicBezTo>
                <a:cubicBezTo>
                  <a:pt x="216" y="351"/>
                  <a:pt x="216" y="352"/>
                  <a:pt x="215" y="353"/>
                </a:cubicBezTo>
                <a:cubicBezTo>
                  <a:pt x="215" y="353"/>
                  <a:pt x="215" y="353"/>
                  <a:pt x="215" y="353"/>
                </a:cubicBezTo>
                <a:cubicBezTo>
                  <a:pt x="214" y="355"/>
                  <a:pt x="213" y="357"/>
                  <a:pt x="212" y="359"/>
                </a:cubicBezTo>
                <a:close/>
                <a:moveTo>
                  <a:pt x="266" y="369"/>
                </a:moveTo>
                <a:cubicBezTo>
                  <a:pt x="266" y="369"/>
                  <a:pt x="265" y="369"/>
                  <a:pt x="264" y="369"/>
                </a:cubicBezTo>
                <a:cubicBezTo>
                  <a:pt x="264" y="369"/>
                  <a:pt x="264" y="370"/>
                  <a:pt x="264" y="370"/>
                </a:cubicBezTo>
                <a:cubicBezTo>
                  <a:pt x="261" y="370"/>
                  <a:pt x="258" y="370"/>
                  <a:pt x="254" y="370"/>
                </a:cubicBezTo>
                <a:cubicBezTo>
                  <a:pt x="240" y="370"/>
                  <a:pt x="240" y="370"/>
                  <a:pt x="240" y="370"/>
                </a:cubicBezTo>
                <a:cubicBezTo>
                  <a:pt x="238" y="370"/>
                  <a:pt x="233" y="369"/>
                  <a:pt x="231" y="366"/>
                </a:cubicBezTo>
                <a:cubicBezTo>
                  <a:pt x="231" y="366"/>
                  <a:pt x="231" y="365"/>
                  <a:pt x="231" y="365"/>
                </a:cubicBezTo>
                <a:cubicBezTo>
                  <a:pt x="231" y="365"/>
                  <a:pt x="231" y="365"/>
                  <a:pt x="231" y="364"/>
                </a:cubicBezTo>
                <a:cubicBezTo>
                  <a:pt x="232" y="363"/>
                  <a:pt x="233" y="362"/>
                  <a:pt x="233" y="361"/>
                </a:cubicBezTo>
                <a:cubicBezTo>
                  <a:pt x="234" y="358"/>
                  <a:pt x="235" y="354"/>
                  <a:pt x="238" y="352"/>
                </a:cubicBezTo>
                <a:cubicBezTo>
                  <a:pt x="238" y="351"/>
                  <a:pt x="238" y="351"/>
                  <a:pt x="238" y="351"/>
                </a:cubicBezTo>
                <a:cubicBezTo>
                  <a:pt x="238" y="351"/>
                  <a:pt x="238" y="351"/>
                  <a:pt x="238" y="351"/>
                </a:cubicBezTo>
                <a:cubicBezTo>
                  <a:pt x="239" y="351"/>
                  <a:pt x="239" y="351"/>
                  <a:pt x="239" y="351"/>
                </a:cubicBezTo>
                <a:cubicBezTo>
                  <a:pt x="239" y="350"/>
                  <a:pt x="239" y="350"/>
                  <a:pt x="239" y="350"/>
                </a:cubicBezTo>
                <a:cubicBezTo>
                  <a:pt x="239" y="350"/>
                  <a:pt x="239" y="350"/>
                  <a:pt x="239" y="350"/>
                </a:cubicBezTo>
                <a:cubicBezTo>
                  <a:pt x="241" y="349"/>
                  <a:pt x="244" y="348"/>
                  <a:pt x="246" y="348"/>
                </a:cubicBezTo>
                <a:cubicBezTo>
                  <a:pt x="246" y="348"/>
                  <a:pt x="246" y="347"/>
                  <a:pt x="247" y="347"/>
                </a:cubicBezTo>
                <a:cubicBezTo>
                  <a:pt x="248" y="347"/>
                  <a:pt x="249" y="347"/>
                  <a:pt x="251" y="347"/>
                </a:cubicBezTo>
                <a:cubicBezTo>
                  <a:pt x="259" y="347"/>
                  <a:pt x="259" y="347"/>
                  <a:pt x="259" y="347"/>
                </a:cubicBezTo>
                <a:cubicBezTo>
                  <a:pt x="262" y="347"/>
                  <a:pt x="265" y="347"/>
                  <a:pt x="267" y="347"/>
                </a:cubicBezTo>
                <a:cubicBezTo>
                  <a:pt x="271" y="347"/>
                  <a:pt x="276" y="346"/>
                  <a:pt x="279" y="349"/>
                </a:cubicBezTo>
                <a:cubicBezTo>
                  <a:pt x="279" y="349"/>
                  <a:pt x="280" y="349"/>
                  <a:pt x="280" y="350"/>
                </a:cubicBezTo>
                <a:cubicBezTo>
                  <a:pt x="280" y="350"/>
                  <a:pt x="280" y="350"/>
                  <a:pt x="280" y="350"/>
                </a:cubicBezTo>
                <a:cubicBezTo>
                  <a:pt x="280" y="350"/>
                  <a:pt x="280" y="350"/>
                  <a:pt x="280" y="350"/>
                </a:cubicBezTo>
                <a:cubicBezTo>
                  <a:pt x="280" y="350"/>
                  <a:pt x="280" y="350"/>
                  <a:pt x="280" y="350"/>
                </a:cubicBezTo>
                <a:cubicBezTo>
                  <a:pt x="280" y="351"/>
                  <a:pt x="280" y="351"/>
                  <a:pt x="280" y="352"/>
                </a:cubicBezTo>
                <a:cubicBezTo>
                  <a:pt x="280" y="355"/>
                  <a:pt x="278" y="359"/>
                  <a:pt x="277" y="361"/>
                </a:cubicBezTo>
                <a:cubicBezTo>
                  <a:pt x="277" y="361"/>
                  <a:pt x="277" y="361"/>
                  <a:pt x="277" y="361"/>
                </a:cubicBezTo>
                <a:cubicBezTo>
                  <a:pt x="277" y="362"/>
                  <a:pt x="277" y="362"/>
                  <a:pt x="276" y="363"/>
                </a:cubicBezTo>
                <a:cubicBezTo>
                  <a:pt x="276" y="363"/>
                  <a:pt x="276" y="363"/>
                  <a:pt x="276" y="363"/>
                </a:cubicBezTo>
                <a:cubicBezTo>
                  <a:pt x="276" y="364"/>
                  <a:pt x="276" y="364"/>
                  <a:pt x="276" y="364"/>
                </a:cubicBezTo>
                <a:cubicBezTo>
                  <a:pt x="276" y="364"/>
                  <a:pt x="276" y="364"/>
                  <a:pt x="276" y="364"/>
                </a:cubicBezTo>
                <a:cubicBezTo>
                  <a:pt x="276" y="364"/>
                  <a:pt x="275" y="365"/>
                  <a:pt x="275" y="365"/>
                </a:cubicBezTo>
                <a:cubicBezTo>
                  <a:pt x="275" y="365"/>
                  <a:pt x="275" y="365"/>
                  <a:pt x="275" y="365"/>
                </a:cubicBezTo>
                <a:cubicBezTo>
                  <a:pt x="275" y="365"/>
                  <a:pt x="275" y="365"/>
                  <a:pt x="275" y="365"/>
                </a:cubicBezTo>
                <a:cubicBezTo>
                  <a:pt x="275" y="366"/>
                  <a:pt x="275" y="366"/>
                  <a:pt x="275" y="366"/>
                </a:cubicBezTo>
                <a:cubicBezTo>
                  <a:pt x="274" y="366"/>
                  <a:pt x="274" y="367"/>
                  <a:pt x="273" y="367"/>
                </a:cubicBezTo>
                <a:cubicBezTo>
                  <a:pt x="273" y="367"/>
                  <a:pt x="272" y="367"/>
                  <a:pt x="272" y="368"/>
                </a:cubicBezTo>
                <a:cubicBezTo>
                  <a:pt x="271" y="368"/>
                  <a:pt x="271" y="368"/>
                  <a:pt x="271" y="368"/>
                </a:cubicBezTo>
                <a:cubicBezTo>
                  <a:pt x="271" y="368"/>
                  <a:pt x="271" y="368"/>
                  <a:pt x="271" y="368"/>
                </a:cubicBezTo>
                <a:cubicBezTo>
                  <a:pt x="269" y="369"/>
                  <a:pt x="268" y="369"/>
                  <a:pt x="266" y="369"/>
                </a:cubicBezTo>
                <a:close/>
                <a:moveTo>
                  <a:pt x="172" y="430"/>
                </a:moveTo>
                <a:cubicBezTo>
                  <a:pt x="172" y="430"/>
                  <a:pt x="172" y="430"/>
                  <a:pt x="172" y="430"/>
                </a:cubicBezTo>
                <a:cubicBezTo>
                  <a:pt x="172" y="433"/>
                  <a:pt x="169" y="437"/>
                  <a:pt x="167" y="439"/>
                </a:cubicBezTo>
                <a:cubicBezTo>
                  <a:pt x="167" y="439"/>
                  <a:pt x="167" y="439"/>
                  <a:pt x="167" y="439"/>
                </a:cubicBezTo>
                <a:cubicBezTo>
                  <a:pt x="165" y="443"/>
                  <a:pt x="164" y="447"/>
                  <a:pt x="161" y="450"/>
                </a:cubicBezTo>
                <a:cubicBezTo>
                  <a:pt x="161" y="450"/>
                  <a:pt x="161" y="450"/>
                  <a:pt x="161" y="451"/>
                </a:cubicBezTo>
                <a:cubicBezTo>
                  <a:pt x="160" y="451"/>
                  <a:pt x="160" y="451"/>
                  <a:pt x="160" y="451"/>
                </a:cubicBezTo>
                <a:cubicBezTo>
                  <a:pt x="160" y="451"/>
                  <a:pt x="160" y="451"/>
                  <a:pt x="160" y="452"/>
                </a:cubicBezTo>
                <a:cubicBezTo>
                  <a:pt x="159" y="452"/>
                  <a:pt x="159" y="452"/>
                  <a:pt x="159" y="452"/>
                </a:cubicBezTo>
                <a:cubicBezTo>
                  <a:pt x="159" y="452"/>
                  <a:pt x="159" y="452"/>
                  <a:pt x="159" y="452"/>
                </a:cubicBezTo>
                <a:cubicBezTo>
                  <a:pt x="156" y="455"/>
                  <a:pt x="153" y="456"/>
                  <a:pt x="150" y="457"/>
                </a:cubicBezTo>
                <a:cubicBezTo>
                  <a:pt x="149" y="457"/>
                  <a:pt x="149" y="457"/>
                  <a:pt x="149" y="458"/>
                </a:cubicBezTo>
                <a:cubicBezTo>
                  <a:pt x="146" y="458"/>
                  <a:pt x="144" y="458"/>
                  <a:pt x="142" y="458"/>
                </a:cubicBezTo>
                <a:cubicBezTo>
                  <a:pt x="141" y="458"/>
                  <a:pt x="141" y="458"/>
                  <a:pt x="141" y="458"/>
                </a:cubicBezTo>
                <a:cubicBezTo>
                  <a:pt x="141" y="458"/>
                  <a:pt x="141" y="458"/>
                  <a:pt x="141" y="458"/>
                </a:cubicBezTo>
                <a:cubicBezTo>
                  <a:pt x="132" y="458"/>
                  <a:pt x="124" y="458"/>
                  <a:pt x="115" y="458"/>
                </a:cubicBezTo>
                <a:cubicBezTo>
                  <a:pt x="114" y="458"/>
                  <a:pt x="114" y="458"/>
                  <a:pt x="113" y="458"/>
                </a:cubicBezTo>
                <a:cubicBezTo>
                  <a:pt x="112" y="458"/>
                  <a:pt x="111" y="458"/>
                  <a:pt x="110" y="458"/>
                </a:cubicBezTo>
                <a:cubicBezTo>
                  <a:pt x="109" y="457"/>
                  <a:pt x="107" y="456"/>
                  <a:pt x="107" y="456"/>
                </a:cubicBezTo>
                <a:cubicBezTo>
                  <a:pt x="106" y="455"/>
                  <a:pt x="106" y="453"/>
                  <a:pt x="106" y="452"/>
                </a:cubicBezTo>
                <a:cubicBezTo>
                  <a:pt x="106" y="451"/>
                  <a:pt x="106" y="451"/>
                  <a:pt x="107" y="450"/>
                </a:cubicBezTo>
                <a:cubicBezTo>
                  <a:pt x="107" y="449"/>
                  <a:pt x="107" y="449"/>
                  <a:pt x="107" y="449"/>
                </a:cubicBezTo>
                <a:cubicBezTo>
                  <a:pt x="107" y="449"/>
                  <a:pt x="107" y="449"/>
                  <a:pt x="107" y="449"/>
                </a:cubicBezTo>
                <a:cubicBezTo>
                  <a:pt x="107" y="448"/>
                  <a:pt x="107" y="448"/>
                  <a:pt x="107" y="448"/>
                </a:cubicBezTo>
                <a:cubicBezTo>
                  <a:pt x="107" y="448"/>
                  <a:pt x="107" y="448"/>
                  <a:pt x="107" y="448"/>
                </a:cubicBezTo>
                <a:cubicBezTo>
                  <a:pt x="109" y="445"/>
                  <a:pt x="112" y="442"/>
                  <a:pt x="114" y="439"/>
                </a:cubicBezTo>
                <a:cubicBezTo>
                  <a:pt x="116" y="436"/>
                  <a:pt x="117" y="433"/>
                  <a:pt x="119" y="431"/>
                </a:cubicBezTo>
                <a:cubicBezTo>
                  <a:pt x="120" y="431"/>
                  <a:pt x="120" y="430"/>
                  <a:pt x="120" y="430"/>
                </a:cubicBezTo>
                <a:cubicBezTo>
                  <a:pt x="120" y="430"/>
                  <a:pt x="120" y="430"/>
                  <a:pt x="120" y="430"/>
                </a:cubicBezTo>
                <a:cubicBezTo>
                  <a:pt x="121" y="430"/>
                  <a:pt x="121" y="429"/>
                  <a:pt x="122" y="429"/>
                </a:cubicBezTo>
                <a:cubicBezTo>
                  <a:pt x="122" y="429"/>
                  <a:pt x="122" y="429"/>
                  <a:pt x="122" y="429"/>
                </a:cubicBezTo>
                <a:cubicBezTo>
                  <a:pt x="122" y="429"/>
                  <a:pt x="122" y="429"/>
                  <a:pt x="122" y="429"/>
                </a:cubicBezTo>
                <a:cubicBezTo>
                  <a:pt x="125" y="426"/>
                  <a:pt x="128" y="425"/>
                  <a:pt x="132" y="424"/>
                </a:cubicBezTo>
                <a:cubicBezTo>
                  <a:pt x="132" y="424"/>
                  <a:pt x="132" y="424"/>
                  <a:pt x="132" y="424"/>
                </a:cubicBezTo>
                <a:cubicBezTo>
                  <a:pt x="132" y="424"/>
                  <a:pt x="132" y="424"/>
                  <a:pt x="132" y="424"/>
                </a:cubicBezTo>
                <a:cubicBezTo>
                  <a:pt x="133" y="424"/>
                  <a:pt x="133" y="424"/>
                  <a:pt x="134" y="424"/>
                </a:cubicBezTo>
                <a:cubicBezTo>
                  <a:pt x="135" y="424"/>
                  <a:pt x="135" y="424"/>
                  <a:pt x="135" y="424"/>
                </a:cubicBezTo>
                <a:cubicBezTo>
                  <a:pt x="136" y="424"/>
                  <a:pt x="136" y="424"/>
                  <a:pt x="137" y="424"/>
                </a:cubicBezTo>
                <a:cubicBezTo>
                  <a:pt x="137" y="423"/>
                  <a:pt x="137" y="423"/>
                  <a:pt x="138" y="423"/>
                </a:cubicBezTo>
                <a:cubicBezTo>
                  <a:pt x="138" y="423"/>
                  <a:pt x="138" y="423"/>
                  <a:pt x="138" y="423"/>
                </a:cubicBezTo>
                <a:cubicBezTo>
                  <a:pt x="138" y="423"/>
                  <a:pt x="138" y="423"/>
                  <a:pt x="138" y="423"/>
                </a:cubicBezTo>
                <a:cubicBezTo>
                  <a:pt x="146" y="423"/>
                  <a:pt x="153" y="423"/>
                  <a:pt x="161" y="423"/>
                </a:cubicBezTo>
                <a:cubicBezTo>
                  <a:pt x="161" y="423"/>
                  <a:pt x="161" y="423"/>
                  <a:pt x="161" y="423"/>
                </a:cubicBezTo>
                <a:cubicBezTo>
                  <a:pt x="163" y="423"/>
                  <a:pt x="163" y="423"/>
                  <a:pt x="163" y="423"/>
                </a:cubicBezTo>
                <a:cubicBezTo>
                  <a:pt x="165" y="423"/>
                  <a:pt x="166" y="424"/>
                  <a:pt x="167" y="424"/>
                </a:cubicBezTo>
                <a:cubicBezTo>
                  <a:pt x="168" y="424"/>
                  <a:pt x="168" y="424"/>
                  <a:pt x="169" y="425"/>
                </a:cubicBezTo>
                <a:cubicBezTo>
                  <a:pt x="169" y="425"/>
                  <a:pt x="169" y="425"/>
                  <a:pt x="169" y="425"/>
                </a:cubicBezTo>
                <a:cubicBezTo>
                  <a:pt x="169" y="425"/>
                  <a:pt x="169" y="425"/>
                  <a:pt x="170" y="425"/>
                </a:cubicBezTo>
                <a:cubicBezTo>
                  <a:pt x="172" y="426"/>
                  <a:pt x="173" y="428"/>
                  <a:pt x="172" y="430"/>
                </a:cubicBezTo>
                <a:close/>
                <a:moveTo>
                  <a:pt x="188" y="402"/>
                </a:moveTo>
                <a:cubicBezTo>
                  <a:pt x="188" y="402"/>
                  <a:pt x="188" y="402"/>
                  <a:pt x="188" y="402"/>
                </a:cubicBezTo>
                <a:cubicBezTo>
                  <a:pt x="188" y="402"/>
                  <a:pt x="188" y="402"/>
                  <a:pt x="188" y="402"/>
                </a:cubicBezTo>
                <a:cubicBezTo>
                  <a:pt x="188" y="403"/>
                  <a:pt x="187" y="403"/>
                  <a:pt x="187" y="404"/>
                </a:cubicBezTo>
                <a:cubicBezTo>
                  <a:pt x="187" y="404"/>
                  <a:pt x="187" y="404"/>
                  <a:pt x="187" y="404"/>
                </a:cubicBezTo>
                <a:cubicBezTo>
                  <a:pt x="185" y="406"/>
                  <a:pt x="182" y="407"/>
                  <a:pt x="179" y="408"/>
                </a:cubicBezTo>
                <a:cubicBezTo>
                  <a:pt x="179" y="408"/>
                  <a:pt x="179" y="408"/>
                  <a:pt x="179" y="408"/>
                </a:cubicBezTo>
                <a:cubicBezTo>
                  <a:pt x="179" y="409"/>
                  <a:pt x="178" y="409"/>
                  <a:pt x="178" y="409"/>
                </a:cubicBezTo>
                <a:cubicBezTo>
                  <a:pt x="177" y="409"/>
                  <a:pt x="177" y="409"/>
                  <a:pt x="177" y="409"/>
                </a:cubicBezTo>
                <a:cubicBezTo>
                  <a:pt x="177" y="409"/>
                  <a:pt x="177" y="409"/>
                  <a:pt x="176" y="409"/>
                </a:cubicBezTo>
                <a:cubicBezTo>
                  <a:pt x="174" y="409"/>
                  <a:pt x="172" y="410"/>
                  <a:pt x="171" y="410"/>
                </a:cubicBezTo>
                <a:cubicBezTo>
                  <a:pt x="170" y="410"/>
                  <a:pt x="170" y="410"/>
                  <a:pt x="170" y="410"/>
                </a:cubicBezTo>
                <a:cubicBezTo>
                  <a:pt x="167" y="410"/>
                  <a:pt x="164" y="410"/>
                  <a:pt x="161" y="410"/>
                </a:cubicBezTo>
                <a:cubicBezTo>
                  <a:pt x="156" y="410"/>
                  <a:pt x="151" y="410"/>
                  <a:pt x="146" y="410"/>
                </a:cubicBezTo>
                <a:cubicBezTo>
                  <a:pt x="146" y="410"/>
                  <a:pt x="145" y="410"/>
                  <a:pt x="144" y="410"/>
                </a:cubicBezTo>
                <a:cubicBezTo>
                  <a:pt x="144" y="410"/>
                  <a:pt x="144" y="410"/>
                  <a:pt x="144" y="410"/>
                </a:cubicBezTo>
                <a:cubicBezTo>
                  <a:pt x="143" y="409"/>
                  <a:pt x="143" y="409"/>
                  <a:pt x="142" y="409"/>
                </a:cubicBezTo>
                <a:cubicBezTo>
                  <a:pt x="142" y="409"/>
                  <a:pt x="142" y="409"/>
                  <a:pt x="142" y="409"/>
                </a:cubicBezTo>
                <a:cubicBezTo>
                  <a:pt x="142" y="409"/>
                  <a:pt x="142" y="409"/>
                  <a:pt x="142" y="409"/>
                </a:cubicBezTo>
                <a:cubicBezTo>
                  <a:pt x="140" y="409"/>
                  <a:pt x="138" y="407"/>
                  <a:pt x="138" y="405"/>
                </a:cubicBezTo>
                <a:cubicBezTo>
                  <a:pt x="138" y="405"/>
                  <a:pt x="138" y="404"/>
                  <a:pt x="138" y="404"/>
                </a:cubicBezTo>
                <a:cubicBezTo>
                  <a:pt x="138" y="404"/>
                  <a:pt x="138" y="404"/>
                  <a:pt x="138" y="403"/>
                </a:cubicBezTo>
                <a:cubicBezTo>
                  <a:pt x="138" y="403"/>
                  <a:pt x="138" y="403"/>
                  <a:pt x="139" y="402"/>
                </a:cubicBezTo>
                <a:cubicBezTo>
                  <a:pt x="139" y="402"/>
                  <a:pt x="139" y="402"/>
                  <a:pt x="139" y="402"/>
                </a:cubicBezTo>
                <a:cubicBezTo>
                  <a:pt x="139" y="402"/>
                  <a:pt x="139" y="402"/>
                  <a:pt x="139" y="402"/>
                </a:cubicBezTo>
                <a:cubicBezTo>
                  <a:pt x="139" y="402"/>
                  <a:pt x="139" y="401"/>
                  <a:pt x="140" y="401"/>
                </a:cubicBezTo>
                <a:cubicBezTo>
                  <a:pt x="142" y="397"/>
                  <a:pt x="144" y="394"/>
                  <a:pt x="147" y="390"/>
                </a:cubicBezTo>
                <a:cubicBezTo>
                  <a:pt x="147" y="390"/>
                  <a:pt x="147" y="390"/>
                  <a:pt x="147" y="390"/>
                </a:cubicBezTo>
                <a:cubicBezTo>
                  <a:pt x="148" y="389"/>
                  <a:pt x="148" y="389"/>
                  <a:pt x="148" y="389"/>
                </a:cubicBezTo>
                <a:cubicBezTo>
                  <a:pt x="149" y="388"/>
                  <a:pt x="149" y="387"/>
                  <a:pt x="151" y="386"/>
                </a:cubicBezTo>
                <a:cubicBezTo>
                  <a:pt x="151" y="385"/>
                  <a:pt x="152" y="385"/>
                  <a:pt x="153" y="385"/>
                </a:cubicBezTo>
                <a:cubicBezTo>
                  <a:pt x="153" y="384"/>
                  <a:pt x="154" y="384"/>
                  <a:pt x="154" y="384"/>
                </a:cubicBezTo>
                <a:cubicBezTo>
                  <a:pt x="154" y="384"/>
                  <a:pt x="154" y="384"/>
                  <a:pt x="155" y="384"/>
                </a:cubicBezTo>
                <a:cubicBezTo>
                  <a:pt x="155" y="384"/>
                  <a:pt x="155" y="384"/>
                  <a:pt x="155" y="384"/>
                </a:cubicBezTo>
                <a:cubicBezTo>
                  <a:pt x="155" y="384"/>
                  <a:pt x="155" y="384"/>
                  <a:pt x="156" y="383"/>
                </a:cubicBezTo>
                <a:cubicBezTo>
                  <a:pt x="157" y="383"/>
                  <a:pt x="158" y="383"/>
                  <a:pt x="160" y="382"/>
                </a:cubicBezTo>
                <a:cubicBezTo>
                  <a:pt x="161" y="382"/>
                  <a:pt x="163" y="382"/>
                  <a:pt x="165" y="382"/>
                </a:cubicBezTo>
                <a:cubicBezTo>
                  <a:pt x="169" y="382"/>
                  <a:pt x="169" y="382"/>
                  <a:pt x="169" y="382"/>
                </a:cubicBezTo>
                <a:cubicBezTo>
                  <a:pt x="170" y="382"/>
                  <a:pt x="171" y="382"/>
                  <a:pt x="172" y="382"/>
                </a:cubicBezTo>
                <a:cubicBezTo>
                  <a:pt x="177" y="382"/>
                  <a:pt x="181" y="382"/>
                  <a:pt x="185" y="382"/>
                </a:cubicBezTo>
                <a:cubicBezTo>
                  <a:pt x="185" y="382"/>
                  <a:pt x="185" y="382"/>
                  <a:pt x="185" y="382"/>
                </a:cubicBezTo>
                <a:cubicBezTo>
                  <a:pt x="187" y="382"/>
                  <a:pt x="187" y="382"/>
                  <a:pt x="187" y="382"/>
                </a:cubicBezTo>
                <a:cubicBezTo>
                  <a:pt x="189" y="382"/>
                  <a:pt x="190" y="382"/>
                  <a:pt x="191" y="382"/>
                </a:cubicBezTo>
                <a:cubicBezTo>
                  <a:pt x="193" y="383"/>
                  <a:pt x="193" y="383"/>
                  <a:pt x="194" y="383"/>
                </a:cubicBezTo>
                <a:cubicBezTo>
                  <a:pt x="196" y="384"/>
                  <a:pt x="197" y="386"/>
                  <a:pt x="196" y="389"/>
                </a:cubicBezTo>
                <a:cubicBezTo>
                  <a:pt x="194" y="392"/>
                  <a:pt x="192" y="395"/>
                  <a:pt x="190" y="398"/>
                </a:cubicBezTo>
                <a:cubicBezTo>
                  <a:pt x="188" y="402"/>
                  <a:pt x="188" y="402"/>
                  <a:pt x="188" y="402"/>
                </a:cubicBezTo>
                <a:cubicBezTo>
                  <a:pt x="188" y="402"/>
                  <a:pt x="188" y="402"/>
                  <a:pt x="188" y="402"/>
                </a:cubicBezTo>
                <a:close/>
                <a:moveTo>
                  <a:pt x="411" y="448"/>
                </a:moveTo>
                <a:cubicBezTo>
                  <a:pt x="411" y="449"/>
                  <a:pt x="411" y="449"/>
                  <a:pt x="411" y="450"/>
                </a:cubicBezTo>
                <a:cubicBezTo>
                  <a:pt x="411" y="450"/>
                  <a:pt x="411" y="450"/>
                  <a:pt x="411" y="450"/>
                </a:cubicBezTo>
                <a:cubicBezTo>
                  <a:pt x="411" y="451"/>
                  <a:pt x="411" y="451"/>
                  <a:pt x="410" y="451"/>
                </a:cubicBezTo>
                <a:cubicBezTo>
                  <a:pt x="410" y="451"/>
                  <a:pt x="410" y="451"/>
                  <a:pt x="410" y="452"/>
                </a:cubicBezTo>
                <a:cubicBezTo>
                  <a:pt x="410" y="452"/>
                  <a:pt x="410" y="452"/>
                  <a:pt x="410" y="452"/>
                </a:cubicBezTo>
                <a:cubicBezTo>
                  <a:pt x="410" y="452"/>
                  <a:pt x="409" y="453"/>
                  <a:pt x="409" y="453"/>
                </a:cubicBezTo>
                <a:cubicBezTo>
                  <a:pt x="409" y="453"/>
                  <a:pt x="409" y="453"/>
                  <a:pt x="409" y="453"/>
                </a:cubicBezTo>
                <a:cubicBezTo>
                  <a:pt x="408" y="454"/>
                  <a:pt x="408" y="454"/>
                  <a:pt x="407" y="455"/>
                </a:cubicBezTo>
                <a:cubicBezTo>
                  <a:pt x="407" y="455"/>
                  <a:pt x="407" y="455"/>
                  <a:pt x="407" y="455"/>
                </a:cubicBezTo>
                <a:cubicBezTo>
                  <a:pt x="407" y="455"/>
                  <a:pt x="407" y="455"/>
                  <a:pt x="407" y="455"/>
                </a:cubicBezTo>
                <a:cubicBezTo>
                  <a:pt x="406" y="455"/>
                  <a:pt x="406" y="456"/>
                  <a:pt x="405" y="456"/>
                </a:cubicBezTo>
                <a:cubicBezTo>
                  <a:pt x="405" y="456"/>
                  <a:pt x="405" y="456"/>
                  <a:pt x="405" y="456"/>
                </a:cubicBezTo>
                <a:cubicBezTo>
                  <a:pt x="404" y="456"/>
                  <a:pt x="404" y="456"/>
                  <a:pt x="404" y="456"/>
                </a:cubicBezTo>
                <a:cubicBezTo>
                  <a:pt x="403" y="456"/>
                  <a:pt x="403" y="457"/>
                  <a:pt x="403" y="457"/>
                </a:cubicBezTo>
                <a:cubicBezTo>
                  <a:pt x="403" y="457"/>
                  <a:pt x="403" y="457"/>
                  <a:pt x="402" y="457"/>
                </a:cubicBezTo>
                <a:cubicBezTo>
                  <a:pt x="402" y="457"/>
                  <a:pt x="402" y="457"/>
                  <a:pt x="402" y="457"/>
                </a:cubicBezTo>
                <a:cubicBezTo>
                  <a:pt x="402" y="457"/>
                  <a:pt x="401" y="457"/>
                  <a:pt x="400" y="457"/>
                </a:cubicBezTo>
                <a:cubicBezTo>
                  <a:pt x="400" y="457"/>
                  <a:pt x="399" y="457"/>
                  <a:pt x="399" y="457"/>
                </a:cubicBezTo>
                <a:cubicBezTo>
                  <a:pt x="398" y="458"/>
                  <a:pt x="398" y="458"/>
                  <a:pt x="397" y="458"/>
                </a:cubicBezTo>
                <a:cubicBezTo>
                  <a:pt x="397" y="458"/>
                  <a:pt x="397" y="458"/>
                  <a:pt x="397" y="458"/>
                </a:cubicBezTo>
                <a:cubicBezTo>
                  <a:pt x="396" y="458"/>
                  <a:pt x="396" y="458"/>
                  <a:pt x="396" y="458"/>
                </a:cubicBezTo>
                <a:cubicBezTo>
                  <a:pt x="396" y="458"/>
                  <a:pt x="396" y="458"/>
                  <a:pt x="396" y="458"/>
                </a:cubicBezTo>
                <a:cubicBezTo>
                  <a:pt x="393" y="458"/>
                  <a:pt x="390" y="458"/>
                  <a:pt x="387" y="458"/>
                </a:cubicBezTo>
                <a:cubicBezTo>
                  <a:pt x="373" y="458"/>
                  <a:pt x="212" y="458"/>
                  <a:pt x="200" y="458"/>
                </a:cubicBezTo>
                <a:cubicBezTo>
                  <a:pt x="199" y="458"/>
                  <a:pt x="198" y="458"/>
                  <a:pt x="198" y="458"/>
                </a:cubicBezTo>
                <a:cubicBezTo>
                  <a:pt x="197" y="458"/>
                  <a:pt x="196" y="458"/>
                  <a:pt x="195" y="457"/>
                </a:cubicBezTo>
                <a:cubicBezTo>
                  <a:pt x="193" y="457"/>
                  <a:pt x="192" y="456"/>
                  <a:pt x="191" y="455"/>
                </a:cubicBezTo>
                <a:cubicBezTo>
                  <a:pt x="190" y="454"/>
                  <a:pt x="190" y="453"/>
                  <a:pt x="189" y="452"/>
                </a:cubicBezTo>
                <a:cubicBezTo>
                  <a:pt x="189" y="451"/>
                  <a:pt x="189" y="450"/>
                  <a:pt x="190" y="449"/>
                </a:cubicBezTo>
                <a:cubicBezTo>
                  <a:pt x="191" y="448"/>
                  <a:pt x="191" y="448"/>
                  <a:pt x="191" y="448"/>
                </a:cubicBezTo>
                <a:cubicBezTo>
                  <a:pt x="191" y="448"/>
                  <a:pt x="191" y="448"/>
                  <a:pt x="191" y="448"/>
                </a:cubicBezTo>
                <a:cubicBezTo>
                  <a:pt x="192" y="444"/>
                  <a:pt x="194" y="440"/>
                  <a:pt x="196" y="437"/>
                </a:cubicBezTo>
                <a:cubicBezTo>
                  <a:pt x="196" y="436"/>
                  <a:pt x="197" y="435"/>
                  <a:pt x="197" y="435"/>
                </a:cubicBezTo>
                <a:cubicBezTo>
                  <a:pt x="198" y="432"/>
                  <a:pt x="198" y="432"/>
                  <a:pt x="198" y="432"/>
                </a:cubicBezTo>
                <a:cubicBezTo>
                  <a:pt x="199" y="431"/>
                  <a:pt x="200" y="430"/>
                  <a:pt x="201" y="428"/>
                </a:cubicBezTo>
                <a:cubicBezTo>
                  <a:pt x="201" y="428"/>
                  <a:pt x="202" y="428"/>
                  <a:pt x="202" y="428"/>
                </a:cubicBezTo>
                <a:cubicBezTo>
                  <a:pt x="202" y="428"/>
                  <a:pt x="202" y="428"/>
                  <a:pt x="203" y="428"/>
                </a:cubicBezTo>
                <a:cubicBezTo>
                  <a:pt x="203" y="427"/>
                  <a:pt x="203" y="427"/>
                  <a:pt x="203" y="427"/>
                </a:cubicBezTo>
                <a:cubicBezTo>
                  <a:pt x="203" y="427"/>
                  <a:pt x="203" y="427"/>
                  <a:pt x="203" y="427"/>
                </a:cubicBezTo>
                <a:cubicBezTo>
                  <a:pt x="204" y="427"/>
                  <a:pt x="204" y="427"/>
                  <a:pt x="204" y="427"/>
                </a:cubicBezTo>
                <a:cubicBezTo>
                  <a:pt x="204" y="426"/>
                  <a:pt x="205" y="426"/>
                  <a:pt x="205" y="426"/>
                </a:cubicBezTo>
                <a:cubicBezTo>
                  <a:pt x="205" y="426"/>
                  <a:pt x="206" y="426"/>
                  <a:pt x="206" y="425"/>
                </a:cubicBezTo>
                <a:cubicBezTo>
                  <a:pt x="206" y="425"/>
                  <a:pt x="207" y="425"/>
                  <a:pt x="207" y="425"/>
                </a:cubicBezTo>
                <a:cubicBezTo>
                  <a:pt x="208" y="425"/>
                  <a:pt x="208" y="425"/>
                  <a:pt x="209" y="424"/>
                </a:cubicBezTo>
                <a:cubicBezTo>
                  <a:pt x="209" y="424"/>
                  <a:pt x="210" y="424"/>
                  <a:pt x="210" y="424"/>
                </a:cubicBezTo>
                <a:cubicBezTo>
                  <a:pt x="210" y="424"/>
                  <a:pt x="210" y="424"/>
                  <a:pt x="210" y="424"/>
                </a:cubicBezTo>
                <a:cubicBezTo>
                  <a:pt x="212" y="423"/>
                  <a:pt x="214" y="423"/>
                  <a:pt x="216" y="423"/>
                </a:cubicBezTo>
                <a:cubicBezTo>
                  <a:pt x="216" y="423"/>
                  <a:pt x="385" y="423"/>
                  <a:pt x="392" y="423"/>
                </a:cubicBezTo>
                <a:cubicBezTo>
                  <a:pt x="393" y="423"/>
                  <a:pt x="395" y="423"/>
                  <a:pt x="397" y="423"/>
                </a:cubicBezTo>
                <a:cubicBezTo>
                  <a:pt x="398" y="423"/>
                  <a:pt x="399" y="423"/>
                  <a:pt x="400" y="423"/>
                </a:cubicBezTo>
                <a:cubicBezTo>
                  <a:pt x="400" y="423"/>
                  <a:pt x="400" y="423"/>
                  <a:pt x="400" y="423"/>
                </a:cubicBezTo>
                <a:cubicBezTo>
                  <a:pt x="401" y="423"/>
                  <a:pt x="402" y="423"/>
                  <a:pt x="402" y="423"/>
                </a:cubicBezTo>
                <a:cubicBezTo>
                  <a:pt x="403" y="423"/>
                  <a:pt x="403" y="423"/>
                  <a:pt x="403" y="423"/>
                </a:cubicBezTo>
                <a:cubicBezTo>
                  <a:pt x="403" y="423"/>
                  <a:pt x="403" y="423"/>
                  <a:pt x="403" y="423"/>
                </a:cubicBezTo>
                <a:cubicBezTo>
                  <a:pt x="404" y="424"/>
                  <a:pt x="404" y="424"/>
                  <a:pt x="405" y="424"/>
                </a:cubicBezTo>
                <a:cubicBezTo>
                  <a:pt x="405" y="424"/>
                  <a:pt x="405" y="424"/>
                  <a:pt x="405" y="424"/>
                </a:cubicBezTo>
                <a:cubicBezTo>
                  <a:pt x="406" y="425"/>
                  <a:pt x="406" y="425"/>
                  <a:pt x="407" y="425"/>
                </a:cubicBezTo>
                <a:cubicBezTo>
                  <a:pt x="407" y="425"/>
                  <a:pt x="407" y="425"/>
                  <a:pt x="407" y="425"/>
                </a:cubicBezTo>
                <a:cubicBezTo>
                  <a:pt x="407" y="425"/>
                  <a:pt x="407" y="425"/>
                  <a:pt x="407" y="425"/>
                </a:cubicBezTo>
                <a:cubicBezTo>
                  <a:pt x="408" y="426"/>
                  <a:pt x="408" y="426"/>
                  <a:pt x="408" y="426"/>
                </a:cubicBezTo>
                <a:cubicBezTo>
                  <a:pt x="409" y="427"/>
                  <a:pt x="409" y="427"/>
                  <a:pt x="410" y="428"/>
                </a:cubicBezTo>
                <a:cubicBezTo>
                  <a:pt x="411" y="429"/>
                  <a:pt x="411" y="430"/>
                  <a:pt x="411" y="431"/>
                </a:cubicBezTo>
                <a:cubicBezTo>
                  <a:pt x="411" y="432"/>
                  <a:pt x="411" y="432"/>
                  <a:pt x="411" y="432"/>
                </a:cubicBezTo>
                <a:cubicBezTo>
                  <a:pt x="411" y="432"/>
                  <a:pt x="411" y="432"/>
                  <a:pt x="411" y="432"/>
                </a:cubicBezTo>
                <a:cubicBezTo>
                  <a:pt x="411" y="436"/>
                  <a:pt x="411" y="441"/>
                  <a:pt x="411" y="445"/>
                </a:cubicBezTo>
                <a:cubicBezTo>
                  <a:pt x="411" y="446"/>
                  <a:pt x="411" y="447"/>
                  <a:pt x="411" y="448"/>
                </a:cubicBezTo>
                <a:close/>
                <a:moveTo>
                  <a:pt x="434" y="366"/>
                </a:moveTo>
                <a:cubicBezTo>
                  <a:pt x="434" y="366"/>
                  <a:pt x="434" y="366"/>
                  <a:pt x="434" y="366"/>
                </a:cubicBezTo>
                <a:cubicBezTo>
                  <a:pt x="434" y="366"/>
                  <a:pt x="434" y="366"/>
                  <a:pt x="434" y="365"/>
                </a:cubicBezTo>
                <a:cubicBezTo>
                  <a:pt x="433" y="365"/>
                  <a:pt x="433" y="364"/>
                  <a:pt x="432" y="363"/>
                </a:cubicBezTo>
                <a:cubicBezTo>
                  <a:pt x="432" y="362"/>
                  <a:pt x="432" y="362"/>
                  <a:pt x="432" y="362"/>
                </a:cubicBezTo>
                <a:cubicBezTo>
                  <a:pt x="432" y="362"/>
                  <a:pt x="432" y="361"/>
                  <a:pt x="432" y="360"/>
                </a:cubicBezTo>
                <a:cubicBezTo>
                  <a:pt x="432" y="360"/>
                  <a:pt x="432" y="360"/>
                  <a:pt x="432" y="360"/>
                </a:cubicBezTo>
                <a:cubicBezTo>
                  <a:pt x="432" y="358"/>
                  <a:pt x="432" y="355"/>
                  <a:pt x="432" y="353"/>
                </a:cubicBezTo>
                <a:cubicBezTo>
                  <a:pt x="432" y="352"/>
                  <a:pt x="432" y="352"/>
                  <a:pt x="432" y="352"/>
                </a:cubicBezTo>
                <a:cubicBezTo>
                  <a:pt x="432" y="351"/>
                  <a:pt x="432" y="350"/>
                  <a:pt x="432" y="350"/>
                </a:cubicBezTo>
                <a:cubicBezTo>
                  <a:pt x="433" y="349"/>
                  <a:pt x="434" y="349"/>
                  <a:pt x="435" y="348"/>
                </a:cubicBezTo>
                <a:cubicBezTo>
                  <a:pt x="436" y="348"/>
                  <a:pt x="437" y="347"/>
                  <a:pt x="438" y="347"/>
                </a:cubicBezTo>
                <a:cubicBezTo>
                  <a:pt x="438" y="347"/>
                  <a:pt x="438" y="347"/>
                  <a:pt x="438" y="347"/>
                </a:cubicBezTo>
                <a:cubicBezTo>
                  <a:pt x="438" y="347"/>
                  <a:pt x="438" y="347"/>
                  <a:pt x="438" y="347"/>
                </a:cubicBezTo>
                <a:cubicBezTo>
                  <a:pt x="439" y="347"/>
                  <a:pt x="439" y="347"/>
                  <a:pt x="440" y="347"/>
                </a:cubicBezTo>
                <a:cubicBezTo>
                  <a:pt x="440" y="347"/>
                  <a:pt x="440" y="347"/>
                  <a:pt x="441" y="347"/>
                </a:cubicBezTo>
                <a:cubicBezTo>
                  <a:pt x="443" y="346"/>
                  <a:pt x="445" y="346"/>
                  <a:pt x="447" y="346"/>
                </a:cubicBezTo>
                <a:cubicBezTo>
                  <a:pt x="463" y="346"/>
                  <a:pt x="463" y="346"/>
                  <a:pt x="463" y="346"/>
                </a:cubicBezTo>
                <a:cubicBezTo>
                  <a:pt x="464" y="346"/>
                  <a:pt x="465" y="346"/>
                  <a:pt x="465" y="347"/>
                </a:cubicBezTo>
                <a:cubicBezTo>
                  <a:pt x="469" y="347"/>
                  <a:pt x="474" y="348"/>
                  <a:pt x="475" y="352"/>
                </a:cubicBezTo>
                <a:cubicBezTo>
                  <a:pt x="476" y="355"/>
                  <a:pt x="476" y="359"/>
                  <a:pt x="477" y="362"/>
                </a:cubicBezTo>
                <a:cubicBezTo>
                  <a:pt x="477" y="363"/>
                  <a:pt x="477" y="363"/>
                  <a:pt x="477" y="363"/>
                </a:cubicBezTo>
                <a:cubicBezTo>
                  <a:pt x="477" y="364"/>
                  <a:pt x="477" y="364"/>
                  <a:pt x="477" y="365"/>
                </a:cubicBezTo>
                <a:cubicBezTo>
                  <a:pt x="477" y="365"/>
                  <a:pt x="477" y="365"/>
                  <a:pt x="477" y="365"/>
                </a:cubicBezTo>
                <a:cubicBezTo>
                  <a:pt x="477" y="365"/>
                  <a:pt x="477" y="365"/>
                  <a:pt x="477" y="365"/>
                </a:cubicBezTo>
                <a:cubicBezTo>
                  <a:pt x="477" y="365"/>
                  <a:pt x="477" y="365"/>
                  <a:pt x="477" y="365"/>
                </a:cubicBezTo>
                <a:cubicBezTo>
                  <a:pt x="476" y="367"/>
                  <a:pt x="474" y="368"/>
                  <a:pt x="472" y="369"/>
                </a:cubicBezTo>
                <a:cubicBezTo>
                  <a:pt x="471" y="369"/>
                  <a:pt x="471" y="369"/>
                  <a:pt x="471" y="369"/>
                </a:cubicBezTo>
                <a:cubicBezTo>
                  <a:pt x="471" y="369"/>
                  <a:pt x="471" y="369"/>
                  <a:pt x="470" y="369"/>
                </a:cubicBezTo>
                <a:cubicBezTo>
                  <a:pt x="470" y="369"/>
                  <a:pt x="470" y="369"/>
                  <a:pt x="470" y="369"/>
                </a:cubicBezTo>
                <a:cubicBezTo>
                  <a:pt x="469" y="369"/>
                  <a:pt x="469" y="369"/>
                  <a:pt x="469" y="369"/>
                </a:cubicBezTo>
                <a:cubicBezTo>
                  <a:pt x="463" y="370"/>
                  <a:pt x="457" y="369"/>
                  <a:pt x="455" y="369"/>
                </a:cubicBezTo>
                <a:cubicBezTo>
                  <a:pt x="445" y="369"/>
                  <a:pt x="445" y="369"/>
                  <a:pt x="445" y="369"/>
                </a:cubicBezTo>
                <a:cubicBezTo>
                  <a:pt x="444" y="369"/>
                  <a:pt x="443" y="369"/>
                  <a:pt x="442" y="369"/>
                </a:cubicBezTo>
                <a:cubicBezTo>
                  <a:pt x="442" y="369"/>
                  <a:pt x="441" y="369"/>
                  <a:pt x="441" y="369"/>
                </a:cubicBezTo>
                <a:cubicBezTo>
                  <a:pt x="440" y="369"/>
                  <a:pt x="440" y="369"/>
                  <a:pt x="440" y="369"/>
                </a:cubicBezTo>
                <a:cubicBezTo>
                  <a:pt x="440" y="369"/>
                  <a:pt x="440" y="369"/>
                  <a:pt x="440" y="369"/>
                </a:cubicBezTo>
                <a:cubicBezTo>
                  <a:pt x="439" y="369"/>
                  <a:pt x="439" y="369"/>
                  <a:pt x="438" y="368"/>
                </a:cubicBezTo>
                <a:cubicBezTo>
                  <a:pt x="438" y="368"/>
                  <a:pt x="438" y="368"/>
                  <a:pt x="438" y="368"/>
                </a:cubicBezTo>
                <a:cubicBezTo>
                  <a:pt x="437" y="368"/>
                  <a:pt x="437" y="368"/>
                  <a:pt x="436" y="367"/>
                </a:cubicBezTo>
                <a:cubicBezTo>
                  <a:pt x="436" y="367"/>
                  <a:pt x="435" y="367"/>
                  <a:pt x="434" y="366"/>
                </a:cubicBezTo>
                <a:cubicBezTo>
                  <a:pt x="434" y="366"/>
                  <a:pt x="434" y="366"/>
                  <a:pt x="434" y="366"/>
                </a:cubicBezTo>
                <a:close/>
                <a:moveTo>
                  <a:pt x="437" y="404"/>
                </a:moveTo>
                <a:cubicBezTo>
                  <a:pt x="436" y="403"/>
                  <a:pt x="436" y="402"/>
                  <a:pt x="435" y="402"/>
                </a:cubicBezTo>
                <a:cubicBezTo>
                  <a:pt x="435" y="400"/>
                  <a:pt x="435" y="400"/>
                  <a:pt x="435" y="400"/>
                </a:cubicBezTo>
                <a:cubicBezTo>
                  <a:pt x="435" y="400"/>
                  <a:pt x="435" y="400"/>
                  <a:pt x="435" y="400"/>
                </a:cubicBezTo>
                <a:cubicBezTo>
                  <a:pt x="435" y="396"/>
                  <a:pt x="435" y="392"/>
                  <a:pt x="434" y="388"/>
                </a:cubicBezTo>
                <a:cubicBezTo>
                  <a:pt x="434" y="388"/>
                  <a:pt x="434" y="388"/>
                  <a:pt x="434" y="388"/>
                </a:cubicBezTo>
                <a:cubicBezTo>
                  <a:pt x="434" y="388"/>
                  <a:pt x="434" y="388"/>
                  <a:pt x="434" y="388"/>
                </a:cubicBezTo>
                <a:cubicBezTo>
                  <a:pt x="434" y="388"/>
                  <a:pt x="434" y="388"/>
                  <a:pt x="434" y="387"/>
                </a:cubicBezTo>
                <a:cubicBezTo>
                  <a:pt x="435" y="379"/>
                  <a:pt x="453" y="381"/>
                  <a:pt x="458" y="381"/>
                </a:cubicBezTo>
                <a:cubicBezTo>
                  <a:pt x="465" y="381"/>
                  <a:pt x="477" y="380"/>
                  <a:pt x="481" y="386"/>
                </a:cubicBezTo>
                <a:cubicBezTo>
                  <a:pt x="481" y="387"/>
                  <a:pt x="482" y="387"/>
                  <a:pt x="482" y="388"/>
                </a:cubicBezTo>
                <a:cubicBezTo>
                  <a:pt x="482" y="389"/>
                  <a:pt x="482" y="389"/>
                  <a:pt x="482" y="389"/>
                </a:cubicBezTo>
                <a:cubicBezTo>
                  <a:pt x="482" y="389"/>
                  <a:pt x="482" y="389"/>
                  <a:pt x="482" y="389"/>
                </a:cubicBezTo>
                <a:cubicBezTo>
                  <a:pt x="483" y="391"/>
                  <a:pt x="483" y="392"/>
                  <a:pt x="484" y="395"/>
                </a:cubicBezTo>
                <a:cubicBezTo>
                  <a:pt x="485" y="401"/>
                  <a:pt x="485" y="401"/>
                  <a:pt x="485" y="401"/>
                </a:cubicBezTo>
                <a:cubicBezTo>
                  <a:pt x="485" y="402"/>
                  <a:pt x="485" y="403"/>
                  <a:pt x="484" y="404"/>
                </a:cubicBezTo>
                <a:cubicBezTo>
                  <a:pt x="484" y="405"/>
                  <a:pt x="484" y="405"/>
                  <a:pt x="483" y="406"/>
                </a:cubicBezTo>
                <a:cubicBezTo>
                  <a:pt x="483" y="406"/>
                  <a:pt x="483" y="406"/>
                  <a:pt x="482" y="407"/>
                </a:cubicBezTo>
                <a:cubicBezTo>
                  <a:pt x="482" y="407"/>
                  <a:pt x="482" y="407"/>
                  <a:pt x="482" y="407"/>
                </a:cubicBezTo>
                <a:cubicBezTo>
                  <a:pt x="482" y="407"/>
                  <a:pt x="482" y="407"/>
                  <a:pt x="482" y="407"/>
                </a:cubicBezTo>
                <a:cubicBezTo>
                  <a:pt x="481" y="407"/>
                  <a:pt x="481" y="407"/>
                  <a:pt x="481" y="407"/>
                </a:cubicBezTo>
                <a:cubicBezTo>
                  <a:pt x="480" y="408"/>
                  <a:pt x="480" y="408"/>
                  <a:pt x="480" y="408"/>
                </a:cubicBezTo>
                <a:cubicBezTo>
                  <a:pt x="479" y="408"/>
                  <a:pt x="479" y="408"/>
                  <a:pt x="479" y="408"/>
                </a:cubicBezTo>
                <a:cubicBezTo>
                  <a:pt x="479" y="408"/>
                  <a:pt x="479" y="408"/>
                  <a:pt x="478" y="408"/>
                </a:cubicBezTo>
                <a:cubicBezTo>
                  <a:pt x="478" y="408"/>
                  <a:pt x="478" y="409"/>
                  <a:pt x="477" y="409"/>
                </a:cubicBezTo>
                <a:cubicBezTo>
                  <a:pt x="477" y="409"/>
                  <a:pt x="477" y="409"/>
                  <a:pt x="477" y="409"/>
                </a:cubicBezTo>
                <a:cubicBezTo>
                  <a:pt x="477" y="409"/>
                  <a:pt x="476" y="409"/>
                  <a:pt x="475" y="409"/>
                </a:cubicBezTo>
                <a:cubicBezTo>
                  <a:pt x="474" y="409"/>
                  <a:pt x="474" y="409"/>
                  <a:pt x="473" y="409"/>
                </a:cubicBezTo>
                <a:cubicBezTo>
                  <a:pt x="473" y="409"/>
                  <a:pt x="473" y="409"/>
                  <a:pt x="473" y="409"/>
                </a:cubicBezTo>
                <a:cubicBezTo>
                  <a:pt x="473" y="409"/>
                  <a:pt x="473" y="409"/>
                  <a:pt x="473" y="409"/>
                </a:cubicBezTo>
                <a:cubicBezTo>
                  <a:pt x="473" y="409"/>
                  <a:pt x="473" y="409"/>
                  <a:pt x="473" y="409"/>
                </a:cubicBezTo>
                <a:cubicBezTo>
                  <a:pt x="465" y="409"/>
                  <a:pt x="457" y="409"/>
                  <a:pt x="449" y="409"/>
                </a:cubicBezTo>
                <a:cubicBezTo>
                  <a:pt x="448" y="409"/>
                  <a:pt x="447" y="409"/>
                  <a:pt x="447" y="409"/>
                </a:cubicBezTo>
                <a:cubicBezTo>
                  <a:pt x="446" y="409"/>
                  <a:pt x="446" y="409"/>
                  <a:pt x="446" y="409"/>
                </a:cubicBezTo>
                <a:cubicBezTo>
                  <a:pt x="445" y="409"/>
                  <a:pt x="445" y="409"/>
                  <a:pt x="444" y="409"/>
                </a:cubicBezTo>
                <a:cubicBezTo>
                  <a:pt x="444" y="409"/>
                  <a:pt x="444" y="409"/>
                  <a:pt x="444" y="409"/>
                </a:cubicBezTo>
                <a:cubicBezTo>
                  <a:pt x="444" y="408"/>
                  <a:pt x="444" y="408"/>
                  <a:pt x="444" y="408"/>
                </a:cubicBezTo>
                <a:cubicBezTo>
                  <a:pt x="443" y="408"/>
                  <a:pt x="442" y="408"/>
                  <a:pt x="442" y="408"/>
                </a:cubicBezTo>
                <a:cubicBezTo>
                  <a:pt x="441" y="408"/>
                  <a:pt x="441" y="407"/>
                  <a:pt x="441" y="407"/>
                </a:cubicBezTo>
                <a:cubicBezTo>
                  <a:pt x="441" y="407"/>
                  <a:pt x="440" y="407"/>
                  <a:pt x="440" y="407"/>
                </a:cubicBezTo>
                <a:cubicBezTo>
                  <a:pt x="440" y="407"/>
                  <a:pt x="440" y="407"/>
                  <a:pt x="440" y="407"/>
                </a:cubicBezTo>
                <a:cubicBezTo>
                  <a:pt x="439" y="406"/>
                  <a:pt x="437" y="405"/>
                  <a:pt x="437" y="404"/>
                </a:cubicBezTo>
                <a:close/>
                <a:moveTo>
                  <a:pt x="494" y="451"/>
                </a:moveTo>
                <a:cubicBezTo>
                  <a:pt x="493" y="453"/>
                  <a:pt x="492" y="453"/>
                  <a:pt x="491" y="454"/>
                </a:cubicBezTo>
                <a:cubicBezTo>
                  <a:pt x="490" y="455"/>
                  <a:pt x="489" y="456"/>
                  <a:pt x="487" y="456"/>
                </a:cubicBezTo>
                <a:cubicBezTo>
                  <a:pt x="485" y="457"/>
                  <a:pt x="484" y="457"/>
                  <a:pt x="481" y="457"/>
                </a:cubicBezTo>
                <a:cubicBezTo>
                  <a:pt x="476" y="457"/>
                  <a:pt x="476" y="457"/>
                  <a:pt x="476" y="457"/>
                </a:cubicBezTo>
                <a:cubicBezTo>
                  <a:pt x="476" y="457"/>
                  <a:pt x="476" y="457"/>
                  <a:pt x="476" y="457"/>
                </a:cubicBezTo>
                <a:cubicBezTo>
                  <a:pt x="469" y="457"/>
                  <a:pt x="462" y="457"/>
                  <a:pt x="454" y="457"/>
                </a:cubicBezTo>
                <a:cubicBezTo>
                  <a:pt x="453" y="457"/>
                  <a:pt x="453" y="457"/>
                  <a:pt x="452" y="457"/>
                </a:cubicBezTo>
                <a:cubicBezTo>
                  <a:pt x="451" y="457"/>
                  <a:pt x="451" y="457"/>
                  <a:pt x="451" y="457"/>
                </a:cubicBezTo>
                <a:cubicBezTo>
                  <a:pt x="450" y="457"/>
                  <a:pt x="450" y="457"/>
                  <a:pt x="449" y="457"/>
                </a:cubicBezTo>
                <a:cubicBezTo>
                  <a:pt x="449" y="457"/>
                  <a:pt x="449" y="457"/>
                  <a:pt x="448" y="457"/>
                </a:cubicBezTo>
                <a:cubicBezTo>
                  <a:pt x="448" y="457"/>
                  <a:pt x="448" y="457"/>
                  <a:pt x="448" y="457"/>
                </a:cubicBezTo>
                <a:cubicBezTo>
                  <a:pt x="445" y="456"/>
                  <a:pt x="442" y="454"/>
                  <a:pt x="440" y="451"/>
                </a:cubicBezTo>
                <a:cubicBezTo>
                  <a:pt x="440" y="451"/>
                  <a:pt x="440" y="451"/>
                  <a:pt x="440" y="451"/>
                </a:cubicBezTo>
                <a:cubicBezTo>
                  <a:pt x="440" y="451"/>
                  <a:pt x="440" y="451"/>
                  <a:pt x="440" y="451"/>
                </a:cubicBezTo>
                <a:cubicBezTo>
                  <a:pt x="440" y="451"/>
                  <a:pt x="440" y="451"/>
                  <a:pt x="440" y="450"/>
                </a:cubicBezTo>
                <a:cubicBezTo>
                  <a:pt x="439" y="450"/>
                  <a:pt x="439" y="449"/>
                  <a:pt x="439" y="449"/>
                </a:cubicBezTo>
                <a:cubicBezTo>
                  <a:pt x="439" y="449"/>
                  <a:pt x="439" y="449"/>
                  <a:pt x="439" y="448"/>
                </a:cubicBezTo>
                <a:cubicBezTo>
                  <a:pt x="439" y="448"/>
                  <a:pt x="439" y="448"/>
                  <a:pt x="439" y="448"/>
                </a:cubicBezTo>
                <a:cubicBezTo>
                  <a:pt x="439" y="447"/>
                  <a:pt x="439" y="447"/>
                  <a:pt x="439" y="447"/>
                </a:cubicBezTo>
                <a:cubicBezTo>
                  <a:pt x="439" y="447"/>
                  <a:pt x="439" y="447"/>
                  <a:pt x="439" y="447"/>
                </a:cubicBezTo>
                <a:cubicBezTo>
                  <a:pt x="439" y="444"/>
                  <a:pt x="438" y="439"/>
                  <a:pt x="438" y="435"/>
                </a:cubicBezTo>
                <a:cubicBezTo>
                  <a:pt x="438" y="435"/>
                  <a:pt x="438" y="434"/>
                  <a:pt x="438" y="433"/>
                </a:cubicBezTo>
                <a:cubicBezTo>
                  <a:pt x="438" y="431"/>
                  <a:pt x="438" y="431"/>
                  <a:pt x="438" y="431"/>
                </a:cubicBezTo>
                <a:cubicBezTo>
                  <a:pt x="438" y="431"/>
                  <a:pt x="438" y="431"/>
                  <a:pt x="438" y="431"/>
                </a:cubicBezTo>
                <a:cubicBezTo>
                  <a:pt x="438" y="430"/>
                  <a:pt x="438" y="430"/>
                  <a:pt x="438" y="430"/>
                </a:cubicBezTo>
                <a:cubicBezTo>
                  <a:pt x="438" y="430"/>
                  <a:pt x="438" y="429"/>
                  <a:pt x="438" y="429"/>
                </a:cubicBezTo>
                <a:cubicBezTo>
                  <a:pt x="438" y="429"/>
                  <a:pt x="438" y="429"/>
                  <a:pt x="438" y="428"/>
                </a:cubicBezTo>
                <a:cubicBezTo>
                  <a:pt x="439" y="428"/>
                  <a:pt x="439" y="428"/>
                  <a:pt x="439" y="428"/>
                </a:cubicBezTo>
                <a:cubicBezTo>
                  <a:pt x="439" y="428"/>
                  <a:pt x="439" y="428"/>
                  <a:pt x="439" y="428"/>
                </a:cubicBezTo>
                <a:cubicBezTo>
                  <a:pt x="439" y="427"/>
                  <a:pt x="439" y="427"/>
                  <a:pt x="439" y="427"/>
                </a:cubicBezTo>
                <a:cubicBezTo>
                  <a:pt x="440" y="426"/>
                  <a:pt x="440" y="426"/>
                  <a:pt x="440" y="426"/>
                </a:cubicBezTo>
                <a:cubicBezTo>
                  <a:pt x="440" y="426"/>
                  <a:pt x="441" y="426"/>
                  <a:pt x="441" y="425"/>
                </a:cubicBezTo>
                <a:cubicBezTo>
                  <a:pt x="441" y="425"/>
                  <a:pt x="441" y="425"/>
                  <a:pt x="441" y="425"/>
                </a:cubicBezTo>
                <a:cubicBezTo>
                  <a:pt x="441" y="425"/>
                  <a:pt x="441" y="425"/>
                  <a:pt x="441" y="425"/>
                </a:cubicBezTo>
                <a:cubicBezTo>
                  <a:pt x="442" y="425"/>
                  <a:pt x="442" y="425"/>
                  <a:pt x="443" y="424"/>
                </a:cubicBezTo>
                <a:cubicBezTo>
                  <a:pt x="443" y="424"/>
                  <a:pt x="443" y="424"/>
                  <a:pt x="443" y="424"/>
                </a:cubicBezTo>
                <a:cubicBezTo>
                  <a:pt x="444" y="424"/>
                  <a:pt x="444" y="424"/>
                  <a:pt x="444" y="424"/>
                </a:cubicBezTo>
                <a:cubicBezTo>
                  <a:pt x="444" y="424"/>
                  <a:pt x="444" y="424"/>
                  <a:pt x="444" y="424"/>
                </a:cubicBezTo>
                <a:cubicBezTo>
                  <a:pt x="444" y="424"/>
                  <a:pt x="445" y="423"/>
                  <a:pt x="445" y="423"/>
                </a:cubicBezTo>
                <a:cubicBezTo>
                  <a:pt x="446" y="423"/>
                  <a:pt x="446" y="423"/>
                  <a:pt x="446" y="423"/>
                </a:cubicBezTo>
                <a:cubicBezTo>
                  <a:pt x="446" y="423"/>
                  <a:pt x="447" y="423"/>
                  <a:pt x="447" y="423"/>
                </a:cubicBezTo>
                <a:cubicBezTo>
                  <a:pt x="448" y="423"/>
                  <a:pt x="448" y="423"/>
                  <a:pt x="449" y="423"/>
                </a:cubicBezTo>
                <a:cubicBezTo>
                  <a:pt x="450" y="423"/>
                  <a:pt x="450" y="423"/>
                  <a:pt x="450" y="423"/>
                </a:cubicBezTo>
                <a:cubicBezTo>
                  <a:pt x="450" y="423"/>
                  <a:pt x="450" y="423"/>
                  <a:pt x="451" y="423"/>
                </a:cubicBezTo>
                <a:cubicBezTo>
                  <a:pt x="452" y="423"/>
                  <a:pt x="452" y="423"/>
                  <a:pt x="452" y="423"/>
                </a:cubicBezTo>
                <a:cubicBezTo>
                  <a:pt x="453" y="423"/>
                  <a:pt x="454" y="423"/>
                  <a:pt x="455" y="423"/>
                </a:cubicBezTo>
                <a:cubicBezTo>
                  <a:pt x="457" y="423"/>
                  <a:pt x="458" y="423"/>
                  <a:pt x="459" y="423"/>
                </a:cubicBezTo>
                <a:cubicBezTo>
                  <a:pt x="469" y="423"/>
                  <a:pt x="469" y="423"/>
                  <a:pt x="469" y="423"/>
                </a:cubicBezTo>
                <a:cubicBezTo>
                  <a:pt x="472" y="423"/>
                  <a:pt x="475" y="423"/>
                  <a:pt x="478" y="423"/>
                </a:cubicBezTo>
                <a:cubicBezTo>
                  <a:pt x="478" y="423"/>
                  <a:pt x="479" y="423"/>
                  <a:pt x="479" y="423"/>
                </a:cubicBezTo>
                <a:cubicBezTo>
                  <a:pt x="479" y="423"/>
                  <a:pt x="480" y="423"/>
                  <a:pt x="480" y="423"/>
                </a:cubicBezTo>
                <a:cubicBezTo>
                  <a:pt x="480" y="423"/>
                  <a:pt x="480" y="423"/>
                  <a:pt x="481" y="423"/>
                </a:cubicBezTo>
                <a:cubicBezTo>
                  <a:pt x="481" y="423"/>
                  <a:pt x="481" y="423"/>
                  <a:pt x="481" y="423"/>
                </a:cubicBezTo>
                <a:cubicBezTo>
                  <a:pt x="481" y="423"/>
                  <a:pt x="481" y="423"/>
                  <a:pt x="481" y="423"/>
                </a:cubicBezTo>
                <a:cubicBezTo>
                  <a:pt x="482" y="423"/>
                  <a:pt x="482" y="424"/>
                  <a:pt x="483" y="424"/>
                </a:cubicBezTo>
                <a:cubicBezTo>
                  <a:pt x="483" y="424"/>
                  <a:pt x="484" y="424"/>
                  <a:pt x="484" y="424"/>
                </a:cubicBezTo>
                <a:cubicBezTo>
                  <a:pt x="484" y="424"/>
                  <a:pt x="484" y="424"/>
                  <a:pt x="484" y="425"/>
                </a:cubicBezTo>
                <a:cubicBezTo>
                  <a:pt x="485" y="425"/>
                  <a:pt x="485" y="425"/>
                  <a:pt x="486" y="425"/>
                </a:cubicBezTo>
                <a:cubicBezTo>
                  <a:pt x="487" y="426"/>
                  <a:pt x="488" y="427"/>
                  <a:pt x="489" y="428"/>
                </a:cubicBezTo>
                <a:cubicBezTo>
                  <a:pt x="490" y="429"/>
                  <a:pt x="491" y="430"/>
                  <a:pt x="491" y="431"/>
                </a:cubicBezTo>
                <a:cubicBezTo>
                  <a:pt x="492" y="438"/>
                  <a:pt x="492" y="438"/>
                  <a:pt x="492" y="438"/>
                </a:cubicBezTo>
                <a:cubicBezTo>
                  <a:pt x="493" y="441"/>
                  <a:pt x="493" y="443"/>
                  <a:pt x="494" y="446"/>
                </a:cubicBezTo>
                <a:cubicBezTo>
                  <a:pt x="494" y="446"/>
                  <a:pt x="494" y="446"/>
                  <a:pt x="494" y="446"/>
                </a:cubicBezTo>
                <a:cubicBezTo>
                  <a:pt x="494" y="448"/>
                  <a:pt x="494" y="448"/>
                  <a:pt x="494" y="448"/>
                </a:cubicBezTo>
                <a:cubicBezTo>
                  <a:pt x="494" y="449"/>
                  <a:pt x="494" y="450"/>
                  <a:pt x="494" y="451"/>
                </a:cubicBezTo>
                <a:close/>
                <a:moveTo>
                  <a:pt x="508" y="369"/>
                </a:moveTo>
                <a:cubicBezTo>
                  <a:pt x="507" y="368"/>
                  <a:pt x="505" y="368"/>
                  <a:pt x="505" y="367"/>
                </a:cubicBezTo>
                <a:cubicBezTo>
                  <a:pt x="504" y="366"/>
                  <a:pt x="503" y="365"/>
                  <a:pt x="503" y="365"/>
                </a:cubicBezTo>
                <a:cubicBezTo>
                  <a:pt x="502" y="363"/>
                  <a:pt x="502" y="363"/>
                  <a:pt x="502" y="363"/>
                </a:cubicBezTo>
                <a:cubicBezTo>
                  <a:pt x="502" y="361"/>
                  <a:pt x="501" y="359"/>
                  <a:pt x="500" y="357"/>
                </a:cubicBezTo>
                <a:cubicBezTo>
                  <a:pt x="500" y="356"/>
                  <a:pt x="499" y="355"/>
                  <a:pt x="499" y="353"/>
                </a:cubicBezTo>
                <a:cubicBezTo>
                  <a:pt x="499" y="353"/>
                  <a:pt x="499" y="353"/>
                  <a:pt x="499" y="353"/>
                </a:cubicBezTo>
                <a:cubicBezTo>
                  <a:pt x="499" y="353"/>
                  <a:pt x="499" y="353"/>
                  <a:pt x="499" y="353"/>
                </a:cubicBezTo>
                <a:cubicBezTo>
                  <a:pt x="499" y="352"/>
                  <a:pt x="499" y="352"/>
                  <a:pt x="499" y="352"/>
                </a:cubicBezTo>
                <a:cubicBezTo>
                  <a:pt x="499" y="352"/>
                  <a:pt x="499" y="352"/>
                  <a:pt x="499" y="352"/>
                </a:cubicBezTo>
                <a:cubicBezTo>
                  <a:pt x="499" y="352"/>
                  <a:pt x="499" y="352"/>
                  <a:pt x="499" y="352"/>
                </a:cubicBezTo>
                <a:cubicBezTo>
                  <a:pt x="501" y="348"/>
                  <a:pt x="508" y="348"/>
                  <a:pt x="511" y="348"/>
                </a:cubicBezTo>
                <a:cubicBezTo>
                  <a:pt x="528" y="348"/>
                  <a:pt x="528" y="348"/>
                  <a:pt x="528" y="348"/>
                </a:cubicBezTo>
                <a:cubicBezTo>
                  <a:pt x="529" y="348"/>
                  <a:pt x="531" y="348"/>
                  <a:pt x="532" y="349"/>
                </a:cubicBezTo>
                <a:cubicBezTo>
                  <a:pt x="532" y="349"/>
                  <a:pt x="533" y="349"/>
                  <a:pt x="533" y="349"/>
                </a:cubicBezTo>
                <a:cubicBezTo>
                  <a:pt x="533" y="349"/>
                  <a:pt x="534" y="349"/>
                  <a:pt x="534" y="349"/>
                </a:cubicBezTo>
                <a:cubicBezTo>
                  <a:pt x="534" y="349"/>
                  <a:pt x="534" y="349"/>
                  <a:pt x="534" y="349"/>
                </a:cubicBezTo>
                <a:cubicBezTo>
                  <a:pt x="535" y="349"/>
                  <a:pt x="536" y="350"/>
                  <a:pt x="536" y="350"/>
                </a:cubicBezTo>
                <a:cubicBezTo>
                  <a:pt x="536" y="350"/>
                  <a:pt x="536" y="350"/>
                  <a:pt x="536" y="350"/>
                </a:cubicBezTo>
                <a:cubicBezTo>
                  <a:pt x="536" y="350"/>
                  <a:pt x="536" y="350"/>
                  <a:pt x="536" y="350"/>
                </a:cubicBezTo>
                <a:cubicBezTo>
                  <a:pt x="537" y="350"/>
                  <a:pt x="537" y="350"/>
                  <a:pt x="538" y="350"/>
                </a:cubicBezTo>
                <a:cubicBezTo>
                  <a:pt x="538" y="351"/>
                  <a:pt x="538" y="351"/>
                  <a:pt x="538" y="351"/>
                </a:cubicBezTo>
                <a:cubicBezTo>
                  <a:pt x="538" y="351"/>
                  <a:pt x="538" y="351"/>
                  <a:pt x="539" y="351"/>
                </a:cubicBezTo>
                <a:cubicBezTo>
                  <a:pt x="539" y="351"/>
                  <a:pt x="539" y="351"/>
                  <a:pt x="539" y="351"/>
                </a:cubicBezTo>
                <a:cubicBezTo>
                  <a:pt x="539" y="352"/>
                  <a:pt x="539" y="352"/>
                  <a:pt x="539" y="352"/>
                </a:cubicBezTo>
                <a:cubicBezTo>
                  <a:pt x="540" y="352"/>
                  <a:pt x="541" y="353"/>
                  <a:pt x="541" y="354"/>
                </a:cubicBezTo>
                <a:cubicBezTo>
                  <a:pt x="541" y="354"/>
                  <a:pt x="541" y="354"/>
                  <a:pt x="541" y="354"/>
                </a:cubicBezTo>
                <a:cubicBezTo>
                  <a:pt x="543" y="356"/>
                  <a:pt x="544" y="359"/>
                  <a:pt x="545" y="361"/>
                </a:cubicBezTo>
                <a:cubicBezTo>
                  <a:pt x="545" y="361"/>
                  <a:pt x="545" y="361"/>
                  <a:pt x="545" y="361"/>
                </a:cubicBezTo>
                <a:cubicBezTo>
                  <a:pt x="546" y="363"/>
                  <a:pt x="547" y="364"/>
                  <a:pt x="547" y="365"/>
                </a:cubicBezTo>
                <a:cubicBezTo>
                  <a:pt x="547" y="366"/>
                  <a:pt x="547" y="366"/>
                  <a:pt x="547" y="366"/>
                </a:cubicBezTo>
                <a:cubicBezTo>
                  <a:pt x="547" y="366"/>
                  <a:pt x="547" y="366"/>
                  <a:pt x="547" y="366"/>
                </a:cubicBezTo>
                <a:cubicBezTo>
                  <a:pt x="547" y="368"/>
                  <a:pt x="545" y="369"/>
                  <a:pt x="543" y="370"/>
                </a:cubicBezTo>
                <a:cubicBezTo>
                  <a:pt x="542" y="370"/>
                  <a:pt x="542" y="370"/>
                  <a:pt x="542" y="370"/>
                </a:cubicBezTo>
                <a:cubicBezTo>
                  <a:pt x="542" y="370"/>
                  <a:pt x="542" y="370"/>
                  <a:pt x="542" y="370"/>
                </a:cubicBezTo>
                <a:cubicBezTo>
                  <a:pt x="542" y="370"/>
                  <a:pt x="541" y="370"/>
                  <a:pt x="541" y="371"/>
                </a:cubicBezTo>
                <a:cubicBezTo>
                  <a:pt x="540" y="371"/>
                  <a:pt x="540" y="371"/>
                  <a:pt x="540" y="371"/>
                </a:cubicBezTo>
                <a:cubicBezTo>
                  <a:pt x="540" y="371"/>
                  <a:pt x="539" y="371"/>
                  <a:pt x="539" y="371"/>
                </a:cubicBezTo>
                <a:cubicBezTo>
                  <a:pt x="539" y="371"/>
                  <a:pt x="538" y="371"/>
                  <a:pt x="538" y="371"/>
                </a:cubicBezTo>
                <a:cubicBezTo>
                  <a:pt x="538" y="371"/>
                  <a:pt x="538" y="371"/>
                  <a:pt x="538" y="371"/>
                </a:cubicBezTo>
                <a:cubicBezTo>
                  <a:pt x="538" y="371"/>
                  <a:pt x="538" y="371"/>
                  <a:pt x="538" y="371"/>
                </a:cubicBezTo>
                <a:cubicBezTo>
                  <a:pt x="535" y="371"/>
                  <a:pt x="532" y="371"/>
                  <a:pt x="530" y="371"/>
                </a:cubicBezTo>
                <a:cubicBezTo>
                  <a:pt x="526" y="371"/>
                  <a:pt x="521" y="371"/>
                  <a:pt x="517" y="371"/>
                </a:cubicBezTo>
                <a:cubicBezTo>
                  <a:pt x="514" y="371"/>
                  <a:pt x="511" y="370"/>
                  <a:pt x="508" y="369"/>
                </a:cubicBezTo>
                <a:cubicBezTo>
                  <a:pt x="508" y="369"/>
                  <a:pt x="508" y="369"/>
                  <a:pt x="508" y="369"/>
                </a:cubicBezTo>
                <a:close/>
                <a:moveTo>
                  <a:pt x="519" y="405"/>
                </a:moveTo>
                <a:cubicBezTo>
                  <a:pt x="518" y="404"/>
                  <a:pt x="517" y="403"/>
                  <a:pt x="517" y="402"/>
                </a:cubicBezTo>
                <a:cubicBezTo>
                  <a:pt x="515" y="396"/>
                  <a:pt x="515" y="396"/>
                  <a:pt x="515" y="396"/>
                </a:cubicBezTo>
                <a:cubicBezTo>
                  <a:pt x="514" y="394"/>
                  <a:pt x="513" y="392"/>
                  <a:pt x="512" y="390"/>
                </a:cubicBezTo>
                <a:cubicBezTo>
                  <a:pt x="512" y="390"/>
                  <a:pt x="512" y="390"/>
                  <a:pt x="512" y="390"/>
                </a:cubicBezTo>
                <a:cubicBezTo>
                  <a:pt x="512" y="389"/>
                  <a:pt x="512" y="389"/>
                  <a:pt x="512" y="389"/>
                </a:cubicBezTo>
                <a:cubicBezTo>
                  <a:pt x="512" y="388"/>
                  <a:pt x="512" y="387"/>
                  <a:pt x="512" y="386"/>
                </a:cubicBezTo>
                <a:cubicBezTo>
                  <a:pt x="512" y="386"/>
                  <a:pt x="513" y="385"/>
                  <a:pt x="513" y="385"/>
                </a:cubicBezTo>
                <a:cubicBezTo>
                  <a:pt x="513" y="385"/>
                  <a:pt x="513" y="385"/>
                  <a:pt x="514" y="385"/>
                </a:cubicBezTo>
                <a:cubicBezTo>
                  <a:pt x="514" y="384"/>
                  <a:pt x="514" y="384"/>
                  <a:pt x="514" y="384"/>
                </a:cubicBezTo>
                <a:cubicBezTo>
                  <a:pt x="515" y="384"/>
                  <a:pt x="516" y="383"/>
                  <a:pt x="517" y="383"/>
                </a:cubicBezTo>
                <a:cubicBezTo>
                  <a:pt x="518" y="383"/>
                  <a:pt x="519" y="383"/>
                  <a:pt x="520" y="382"/>
                </a:cubicBezTo>
                <a:cubicBezTo>
                  <a:pt x="525" y="382"/>
                  <a:pt x="530" y="382"/>
                  <a:pt x="532" y="382"/>
                </a:cubicBezTo>
                <a:cubicBezTo>
                  <a:pt x="540" y="382"/>
                  <a:pt x="554" y="381"/>
                  <a:pt x="559" y="389"/>
                </a:cubicBezTo>
                <a:cubicBezTo>
                  <a:pt x="559" y="389"/>
                  <a:pt x="559" y="389"/>
                  <a:pt x="559" y="389"/>
                </a:cubicBezTo>
                <a:cubicBezTo>
                  <a:pt x="559" y="389"/>
                  <a:pt x="559" y="389"/>
                  <a:pt x="559" y="389"/>
                </a:cubicBezTo>
                <a:cubicBezTo>
                  <a:pt x="559" y="389"/>
                  <a:pt x="559" y="389"/>
                  <a:pt x="559" y="389"/>
                </a:cubicBezTo>
                <a:cubicBezTo>
                  <a:pt x="561" y="393"/>
                  <a:pt x="562" y="396"/>
                  <a:pt x="564" y="400"/>
                </a:cubicBezTo>
                <a:cubicBezTo>
                  <a:pt x="565" y="401"/>
                  <a:pt x="565" y="402"/>
                  <a:pt x="566" y="403"/>
                </a:cubicBezTo>
                <a:cubicBezTo>
                  <a:pt x="566" y="403"/>
                  <a:pt x="566" y="403"/>
                  <a:pt x="566" y="403"/>
                </a:cubicBezTo>
                <a:cubicBezTo>
                  <a:pt x="566" y="404"/>
                  <a:pt x="566" y="404"/>
                  <a:pt x="566" y="404"/>
                </a:cubicBezTo>
                <a:cubicBezTo>
                  <a:pt x="566" y="404"/>
                  <a:pt x="566" y="405"/>
                  <a:pt x="566" y="405"/>
                </a:cubicBezTo>
                <a:cubicBezTo>
                  <a:pt x="566" y="405"/>
                  <a:pt x="566" y="405"/>
                  <a:pt x="566" y="405"/>
                </a:cubicBezTo>
                <a:cubicBezTo>
                  <a:pt x="566" y="405"/>
                  <a:pt x="566" y="405"/>
                  <a:pt x="566" y="405"/>
                </a:cubicBezTo>
                <a:cubicBezTo>
                  <a:pt x="566" y="406"/>
                  <a:pt x="565" y="406"/>
                  <a:pt x="565" y="406"/>
                </a:cubicBezTo>
                <a:cubicBezTo>
                  <a:pt x="565" y="406"/>
                  <a:pt x="565" y="406"/>
                  <a:pt x="565" y="406"/>
                </a:cubicBezTo>
                <a:cubicBezTo>
                  <a:pt x="565" y="407"/>
                  <a:pt x="565" y="407"/>
                  <a:pt x="564" y="407"/>
                </a:cubicBezTo>
                <a:cubicBezTo>
                  <a:pt x="564" y="407"/>
                  <a:pt x="564" y="407"/>
                  <a:pt x="564" y="407"/>
                </a:cubicBezTo>
                <a:cubicBezTo>
                  <a:pt x="564" y="408"/>
                  <a:pt x="564" y="408"/>
                  <a:pt x="564" y="408"/>
                </a:cubicBezTo>
                <a:cubicBezTo>
                  <a:pt x="564" y="408"/>
                  <a:pt x="563" y="408"/>
                  <a:pt x="563" y="408"/>
                </a:cubicBezTo>
                <a:cubicBezTo>
                  <a:pt x="563" y="408"/>
                  <a:pt x="562" y="409"/>
                  <a:pt x="561" y="409"/>
                </a:cubicBezTo>
                <a:cubicBezTo>
                  <a:pt x="561" y="409"/>
                  <a:pt x="561" y="409"/>
                  <a:pt x="560" y="409"/>
                </a:cubicBezTo>
                <a:cubicBezTo>
                  <a:pt x="560" y="409"/>
                  <a:pt x="559" y="409"/>
                  <a:pt x="559" y="410"/>
                </a:cubicBezTo>
                <a:cubicBezTo>
                  <a:pt x="559" y="410"/>
                  <a:pt x="559" y="410"/>
                  <a:pt x="559" y="410"/>
                </a:cubicBezTo>
                <a:cubicBezTo>
                  <a:pt x="558" y="410"/>
                  <a:pt x="558" y="410"/>
                  <a:pt x="558" y="410"/>
                </a:cubicBezTo>
                <a:cubicBezTo>
                  <a:pt x="550" y="410"/>
                  <a:pt x="541" y="410"/>
                  <a:pt x="532" y="410"/>
                </a:cubicBezTo>
                <a:cubicBezTo>
                  <a:pt x="532" y="410"/>
                  <a:pt x="531" y="410"/>
                  <a:pt x="530" y="410"/>
                </a:cubicBezTo>
                <a:cubicBezTo>
                  <a:pt x="530" y="410"/>
                  <a:pt x="530" y="410"/>
                  <a:pt x="530" y="410"/>
                </a:cubicBezTo>
                <a:cubicBezTo>
                  <a:pt x="527" y="409"/>
                  <a:pt x="524" y="408"/>
                  <a:pt x="521" y="406"/>
                </a:cubicBezTo>
                <a:cubicBezTo>
                  <a:pt x="520" y="406"/>
                  <a:pt x="520" y="406"/>
                  <a:pt x="519" y="405"/>
                </a:cubicBezTo>
                <a:close/>
                <a:moveTo>
                  <a:pt x="589" y="451"/>
                </a:moveTo>
                <a:cubicBezTo>
                  <a:pt x="589" y="452"/>
                  <a:pt x="588" y="452"/>
                  <a:pt x="588" y="452"/>
                </a:cubicBezTo>
                <a:cubicBezTo>
                  <a:pt x="588" y="452"/>
                  <a:pt x="588" y="452"/>
                  <a:pt x="588" y="453"/>
                </a:cubicBezTo>
                <a:cubicBezTo>
                  <a:pt x="588" y="453"/>
                  <a:pt x="588" y="453"/>
                  <a:pt x="588" y="453"/>
                </a:cubicBezTo>
                <a:cubicBezTo>
                  <a:pt x="588" y="453"/>
                  <a:pt x="588" y="453"/>
                  <a:pt x="588" y="454"/>
                </a:cubicBezTo>
                <a:cubicBezTo>
                  <a:pt x="588" y="454"/>
                  <a:pt x="588" y="454"/>
                  <a:pt x="587" y="454"/>
                </a:cubicBezTo>
                <a:cubicBezTo>
                  <a:pt x="587" y="454"/>
                  <a:pt x="587" y="454"/>
                  <a:pt x="587" y="454"/>
                </a:cubicBezTo>
                <a:cubicBezTo>
                  <a:pt x="587" y="454"/>
                  <a:pt x="587" y="454"/>
                  <a:pt x="587" y="455"/>
                </a:cubicBezTo>
                <a:cubicBezTo>
                  <a:pt x="585" y="456"/>
                  <a:pt x="583" y="457"/>
                  <a:pt x="581" y="457"/>
                </a:cubicBezTo>
                <a:cubicBezTo>
                  <a:pt x="581" y="457"/>
                  <a:pt x="581" y="457"/>
                  <a:pt x="581" y="457"/>
                </a:cubicBezTo>
                <a:cubicBezTo>
                  <a:pt x="580" y="457"/>
                  <a:pt x="579" y="457"/>
                  <a:pt x="578" y="457"/>
                </a:cubicBezTo>
                <a:cubicBezTo>
                  <a:pt x="578" y="457"/>
                  <a:pt x="578" y="457"/>
                  <a:pt x="578" y="457"/>
                </a:cubicBezTo>
                <a:cubicBezTo>
                  <a:pt x="577" y="457"/>
                  <a:pt x="577" y="457"/>
                  <a:pt x="577" y="457"/>
                </a:cubicBezTo>
                <a:cubicBezTo>
                  <a:pt x="577" y="457"/>
                  <a:pt x="576" y="457"/>
                  <a:pt x="575" y="457"/>
                </a:cubicBezTo>
                <a:cubicBezTo>
                  <a:pt x="552" y="457"/>
                  <a:pt x="552" y="457"/>
                  <a:pt x="552" y="457"/>
                </a:cubicBezTo>
                <a:cubicBezTo>
                  <a:pt x="551" y="457"/>
                  <a:pt x="550" y="457"/>
                  <a:pt x="549" y="457"/>
                </a:cubicBezTo>
                <a:cubicBezTo>
                  <a:pt x="549" y="457"/>
                  <a:pt x="549" y="457"/>
                  <a:pt x="548" y="457"/>
                </a:cubicBezTo>
                <a:cubicBezTo>
                  <a:pt x="543" y="456"/>
                  <a:pt x="538" y="454"/>
                  <a:pt x="535" y="450"/>
                </a:cubicBezTo>
                <a:cubicBezTo>
                  <a:pt x="534" y="449"/>
                  <a:pt x="534" y="449"/>
                  <a:pt x="534" y="448"/>
                </a:cubicBezTo>
                <a:cubicBezTo>
                  <a:pt x="534" y="448"/>
                  <a:pt x="534" y="448"/>
                  <a:pt x="534" y="448"/>
                </a:cubicBezTo>
                <a:cubicBezTo>
                  <a:pt x="534" y="448"/>
                  <a:pt x="534" y="448"/>
                  <a:pt x="534" y="448"/>
                </a:cubicBezTo>
                <a:cubicBezTo>
                  <a:pt x="533" y="444"/>
                  <a:pt x="531" y="441"/>
                  <a:pt x="530" y="438"/>
                </a:cubicBezTo>
                <a:cubicBezTo>
                  <a:pt x="530" y="436"/>
                  <a:pt x="528" y="434"/>
                  <a:pt x="528" y="432"/>
                </a:cubicBezTo>
                <a:cubicBezTo>
                  <a:pt x="528" y="432"/>
                  <a:pt x="528" y="432"/>
                  <a:pt x="528" y="432"/>
                </a:cubicBezTo>
                <a:cubicBezTo>
                  <a:pt x="528" y="431"/>
                  <a:pt x="528" y="431"/>
                  <a:pt x="528" y="431"/>
                </a:cubicBezTo>
                <a:cubicBezTo>
                  <a:pt x="528" y="431"/>
                  <a:pt x="528" y="431"/>
                  <a:pt x="528" y="431"/>
                </a:cubicBezTo>
                <a:cubicBezTo>
                  <a:pt x="528" y="430"/>
                  <a:pt x="528" y="429"/>
                  <a:pt x="528" y="428"/>
                </a:cubicBezTo>
                <a:cubicBezTo>
                  <a:pt x="528" y="428"/>
                  <a:pt x="528" y="427"/>
                  <a:pt x="528" y="427"/>
                </a:cubicBezTo>
                <a:cubicBezTo>
                  <a:pt x="528" y="427"/>
                  <a:pt x="528" y="427"/>
                  <a:pt x="528" y="427"/>
                </a:cubicBezTo>
                <a:cubicBezTo>
                  <a:pt x="530" y="425"/>
                  <a:pt x="532" y="424"/>
                  <a:pt x="535" y="423"/>
                </a:cubicBezTo>
                <a:cubicBezTo>
                  <a:pt x="535" y="423"/>
                  <a:pt x="535" y="423"/>
                  <a:pt x="536" y="423"/>
                </a:cubicBezTo>
                <a:cubicBezTo>
                  <a:pt x="536" y="423"/>
                  <a:pt x="537" y="423"/>
                  <a:pt x="538" y="423"/>
                </a:cubicBezTo>
                <a:cubicBezTo>
                  <a:pt x="538" y="423"/>
                  <a:pt x="538" y="423"/>
                  <a:pt x="538" y="423"/>
                </a:cubicBezTo>
                <a:cubicBezTo>
                  <a:pt x="540" y="423"/>
                  <a:pt x="540" y="423"/>
                  <a:pt x="540" y="423"/>
                </a:cubicBezTo>
                <a:cubicBezTo>
                  <a:pt x="540" y="423"/>
                  <a:pt x="540" y="423"/>
                  <a:pt x="541" y="423"/>
                </a:cubicBezTo>
                <a:cubicBezTo>
                  <a:pt x="548" y="423"/>
                  <a:pt x="555" y="423"/>
                  <a:pt x="563" y="423"/>
                </a:cubicBezTo>
                <a:cubicBezTo>
                  <a:pt x="563" y="423"/>
                  <a:pt x="563" y="423"/>
                  <a:pt x="563" y="423"/>
                </a:cubicBezTo>
                <a:cubicBezTo>
                  <a:pt x="563" y="423"/>
                  <a:pt x="563" y="423"/>
                  <a:pt x="563" y="423"/>
                </a:cubicBezTo>
                <a:cubicBezTo>
                  <a:pt x="563" y="423"/>
                  <a:pt x="564" y="423"/>
                  <a:pt x="565" y="423"/>
                </a:cubicBezTo>
                <a:cubicBezTo>
                  <a:pt x="565" y="423"/>
                  <a:pt x="565" y="423"/>
                  <a:pt x="565" y="423"/>
                </a:cubicBezTo>
                <a:cubicBezTo>
                  <a:pt x="570" y="424"/>
                  <a:pt x="576" y="426"/>
                  <a:pt x="579" y="430"/>
                </a:cubicBezTo>
                <a:cubicBezTo>
                  <a:pt x="579" y="430"/>
                  <a:pt x="579" y="431"/>
                  <a:pt x="580" y="431"/>
                </a:cubicBezTo>
                <a:cubicBezTo>
                  <a:pt x="581" y="433"/>
                  <a:pt x="581" y="433"/>
                  <a:pt x="581" y="433"/>
                </a:cubicBezTo>
                <a:cubicBezTo>
                  <a:pt x="582" y="436"/>
                  <a:pt x="584" y="439"/>
                  <a:pt x="585" y="442"/>
                </a:cubicBezTo>
                <a:cubicBezTo>
                  <a:pt x="586" y="443"/>
                  <a:pt x="588" y="446"/>
                  <a:pt x="588" y="448"/>
                </a:cubicBezTo>
                <a:cubicBezTo>
                  <a:pt x="589" y="449"/>
                  <a:pt x="589" y="450"/>
                  <a:pt x="589" y="451"/>
                </a:cubicBezTo>
                <a:close/>
                <a:moveTo>
                  <a:pt x="594" y="406"/>
                </a:moveTo>
                <a:cubicBezTo>
                  <a:pt x="593" y="406"/>
                  <a:pt x="593" y="405"/>
                  <a:pt x="592" y="405"/>
                </a:cubicBezTo>
                <a:cubicBezTo>
                  <a:pt x="591" y="404"/>
                  <a:pt x="590" y="403"/>
                  <a:pt x="590" y="402"/>
                </a:cubicBezTo>
                <a:cubicBezTo>
                  <a:pt x="589" y="401"/>
                  <a:pt x="589" y="401"/>
                  <a:pt x="589" y="401"/>
                </a:cubicBezTo>
                <a:cubicBezTo>
                  <a:pt x="589" y="401"/>
                  <a:pt x="589" y="401"/>
                  <a:pt x="589" y="401"/>
                </a:cubicBezTo>
                <a:cubicBezTo>
                  <a:pt x="587" y="398"/>
                  <a:pt x="585" y="394"/>
                  <a:pt x="583" y="390"/>
                </a:cubicBezTo>
                <a:cubicBezTo>
                  <a:pt x="583" y="390"/>
                  <a:pt x="583" y="390"/>
                  <a:pt x="583" y="390"/>
                </a:cubicBezTo>
                <a:cubicBezTo>
                  <a:pt x="582" y="389"/>
                  <a:pt x="582" y="389"/>
                  <a:pt x="582" y="389"/>
                </a:cubicBezTo>
                <a:cubicBezTo>
                  <a:pt x="582" y="388"/>
                  <a:pt x="582" y="387"/>
                  <a:pt x="582" y="386"/>
                </a:cubicBezTo>
                <a:cubicBezTo>
                  <a:pt x="582" y="385"/>
                  <a:pt x="582" y="385"/>
                  <a:pt x="583" y="384"/>
                </a:cubicBezTo>
                <a:cubicBezTo>
                  <a:pt x="584" y="383"/>
                  <a:pt x="585" y="383"/>
                  <a:pt x="586" y="383"/>
                </a:cubicBezTo>
                <a:cubicBezTo>
                  <a:pt x="588" y="382"/>
                  <a:pt x="589" y="382"/>
                  <a:pt x="591" y="382"/>
                </a:cubicBezTo>
                <a:cubicBezTo>
                  <a:pt x="591" y="382"/>
                  <a:pt x="591" y="382"/>
                  <a:pt x="591" y="382"/>
                </a:cubicBezTo>
                <a:cubicBezTo>
                  <a:pt x="594" y="382"/>
                  <a:pt x="598" y="382"/>
                  <a:pt x="600" y="382"/>
                </a:cubicBezTo>
                <a:cubicBezTo>
                  <a:pt x="609" y="382"/>
                  <a:pt x="623" y="380"/>
                  <a:pt x="629" y="389"/>
                </a:cubicBezTo>
                <a:cubicBezTo>
                  <a:pt x="631" y="392"/>
                  <a:pt x="633" y="394"/>
                  <a:pt x="635" y="397"/>
                </a:cubicBezTo>
                <a:cubicBezTo>
                  <a:pt x="636" y="399"/>
                  <a:pt x="637" y="401"/>
                  <a:pt x="638" y="402"/>
                </a:cubicBezTo>
                <a:cubicBezTo>
                  <a:pt x="639" y="403"/>
                  <a:pt x="639" y="404"/>
                  <a:pt x="639" y="405"/>
                </a:cubicBezTo>
                <a:cubicBezTo>
                  <a:pt x="639" y="405"/>
                  <a:pt x="639" y="406"/>
                  <a:pt x="639" y="406"/>
                </a:cubicBezTo>
                <a:cubicBezTo>
                  <a:pt x="639" y="407"/>
                  <a:pt x="638" y="407"/>
                  <a:pt x="638" y="407"/>
                </a:cubicBezTo>
                <a:cubicBezTo>
                  <a:pt x="638" y="407"/>
                  <a:pt x="638" y="407"/>
                  <a:pt x="638" y="407"/>
                </a:cubicBezTo>
                <a:cubicBezTo>
                  <a:pt x="638" y="407"/>
                  <a:pt x="638" y="407"/>
                  <a:pt x="638" y="407"/>
                </a:cubicBezTo>
                <a:cubicBezTo>
                  <a:pt x="638" y="408"/>
                  <a:pt x="638" y="408"/>
                  <a:pt x="637" y="408"/>
                </a:cubicBezTo>
                <a:cubicBezTo>
                  <a:pt x="637" y="408"/>
                  <a:pt x="637" y="408"/>
                  <a:pt x="637" y="408"/>
                </a:cubicBezTo>
                <a:cubicBezTo>
                  <a:pt x="637" y="408"/>
                  <a:pt x="637" y="408"/>
                  <a:pt x="636" y="408"/>
                </a:cubicBezTo>
                <a:cubicBezTo>
                  <a:pt x="636" y="408"/>
                  <a:pt x="635" y="409"/>
                  <a:pt x="635" y="409"/>
                </a:cubicBezTo>
                <a:cubicBezTo>
                  <a:pt x="635" y="409"/>
                  <a:pt x="635" y="409"/>
                  <a:pt x="635" y="409"/>
                </a:cubicBezTo>
                <a:cubicBezTo>
                  <a:pt x="635" y="409"/>
                  <a:pt x="635" y="409"/>
                  <a:pt x="635" y="409"/>
                </a:cubicBezTo>
                <a:cubicBezTo>
                  <a:pt x="631" y="410"/>
                  <a:pt x="625" y="410"/>
                  <a:pt x="621" y="410"/>
                </a:cubicBezTo>
                <a:cubicBezTo>
                  <a:pt x="616" y="410"/>
                  <a:pt x="611" y="410"/>
                  <a:pt x="607" y="410"/>
                </a:cubicBezTo>
                <a:cubicBezTo>
                  <a:pt x="602" y="410"/>
                  <a:pt x="598" y="408"/>
                  <a:pt x="594" y="406"/>
                </a:cubicBezTo>
                <a:close/>
                <a:moveTo>
                  <a:pt x="670" y="454"/>
                </a:moveTo>
                <a:cubicBezTo>
                  <a:pt x="670" y="454"/>
                  <a:pt x="670" y="454"/>
                  <a:pt x="670" y="454"/>
                </a:cubicBezTo>
                <a:cubicBezTo>
                  <a:pt x="669" y="455"/>
                  <a:pt x="668" y="456"/>
                  <a:pt x="666" y="456"/>
                </a:cubicBezTo>
                <a:cubicBezTo>
                  <a:pt x="665" y="457"/>
                  <a:pt x="664" y="457"/>
                  <a:pt x="662" y="457"/>
                </a:cubicBezTo>
                <a:cubicBezTo>
                  <a:pt x="660" y="457"/>
                  <a:pt x="660" y="457"/>
                  <a:pt x="660" y="457"/>
                </a:cubicBezTo>
                <a:cubicBezTo>
                  <a:pt x="660" y="457"/>
                  <a:pt x="660" y="457"/>
                  <a:pt x="660" y="457"/>
                </a:cubicBezTo>
                <a:cubicBezTo>
                  <a:pt x="651" y="457"/>
                  <a:pt x="643" y="457"/>
                  <a:pt x="635" y="457"/>
                </a:cubicBezTo>
                <a:cubicBezTo>
                  <a:pt x="634" y="457"/>
                  <a:pt x="633" y="457"/>
                  <a:pt x="632" y="457"/>
                </a:cubicBezTo>
                <a:cubicBezTo>
                  <a:pt x="632" y="457"/>
                  <a:pt x="632" y="457"/>
                  <a:pt x="632" y="457"/>
                </a:cubicBezTo>
                <a:cubicBezTo>
                  <a:pt x="626" y="456"/>
                  <a:pt x="620" y="454"/>
                  <a:pt x="616" y="449"/>
                </a:cubicBezTo>
                <a:cubicBezTo>
                  <a:pt x="616" y="449"/>
                  <a:pt x="616" y="448"/>
                  <a:pt x="615" y="448"/>
                </a:cubicBezTo>
                <a:cubicBezTo>
                  <a:pt x="615" y="448"/>
                  <a:pt x="615" y="448"/>
                  <a:pt x="615" y="448"/>
                </a:cubicBezTo>
                <a:cubicBezTo>
                  <a:pt x="615" y="448"/>
                  <a:pt x="615" y="448"/>
                  <a:pt x="615" y="448"/>
                </a:cubicBezTo>
                <a:cubicBezTo>
                  <a:pt x="614" y="445"/>
                  <a:pt x="612" y="441"/>
                  <a:pt x="610" y="438"/>
                </a:cubicBezTo>
                <a:cubicBezTo>
                  <a:pt x="609" y="436"/>
                  <a:pt x="606" y="433"/>
                  <a:pt x="606" y="430"/>
                </a:cubicBezTo>
                <a:cubicBezTo>
                  <a:pt x="606" y="430"/>
                  <a:pt x="606" y="430"/>
                  <a:pt x="606" y="430"/>
                </a:cubicBezTo>
                <a:cubicBezTo>
                  <a:pt x="605" y="429"/>
                  <a:pt x="605" y="429"/>
                  <a:pt x="605" y="429"/>
                </a:cubicBezTo>
                <a:cubicBezTo>
                  <a:pt x="605" y="426"/>
                  <a:pt x="607" y="425"/>
                  <a:pt x="610" y="424"/>
                </a:cubicBezTo>
                <a:cubicBezTo>
                  <a:pt x="610" y="424"/>
                  <a:pt x="610" y="424"/>
                  <a:pt x="610" y="424"/>
                </a:cubicBezTo>
                <a:cubicBezTo>
                  <a:pt x="610" y="424"/>
                  <a:pt x="610" y="424"/>
                  <a:pt x="610" y="424"/>
                </a:cubicBezTo>
                <a:cubicBezTo>
                  <a:pt x="610" y="424"/>
                  <a:pt x="610" y="424"/>
                  <a:pt x="611" y="423"/>
                </a:cubicBezTo>
                <a:cubicBezTo>
                  <a:pt x="612" y="423"/>
                  <a:pt x="613" y="423"/>
                  <a:pt x="615" y="423"/>
                </a:cubicBezTo>
                <a:cubicBezTo>
                  <a:pt x="631" y="423"/>
                  <a:pt x="631" y="423"/>
                  <a:pt x="631" y="423"/>
                </a:cubicBezTo>
                <a:cubicBezTo>
                  <a:pt x="634" y="423"/>
                  <a:pt x="637" y="423"/>
                  <a:pt x="639" y="423"/>
                </a:cubicBezTo>
                <a:cubicBezTo>
                  <a:pt x="639" y="423"/>
                  <a:pt x="639" y="423"/>
                  <a:pt x="639" y="423"/>
                </a:cubicBezTo>
                <a:cubicBezTo>
                  <a:pt x="639" y="423"/>
                  <a:pt x="639" y="423"/>
                  <a:pt x="640" y="423"/>
                </a:cubicBezTo>
                <a:cubicBezTo>
                  <a:pt x="640" y="423"/>
                  <a:pt x="641" y="423"/>
                  <a:pt x="642" y="423"/>
                </a:cubicBezTo>
                <a:cubicBezTo>
                  <a:pt x="642" y="423"/>
                  <a:pt x="642" y="423"/>
                  <a:pt x="642" y="423"/>
                </a:cubicBezTo>
                <a:cubicBezTo>
                  <a:pt x="647" y="424"/>
                  <a:pt x="653" y="426"/>
                  <a:pt x="656" y="429"/>
                </a:cubicBezTo>
                <a:cubicBezTo>
                  <a:pt x="657" y="429"/>
                  <a:pt x="657" y="430"/>
                  <a:pt x="657" y="430"/>
                </a:cubicBezTo>
                <a:cubicBezTo>
                  <a:pt x="657" y="430"/>
                  <a:pt x="657" y="430"/>
                  <a:pt x="657" y="431"/>
                </a:cubicBezTo>
                <a:cubicBezTo>
                  <a:pt x="658" y="431"/>
                  <a:pt x="658" y="431"/>
                  <a:pt x="658" y="431"/>
                </a:cubicBezTo>
                <a:cubicBezTo>
                  <a:pt x="658" y="431"/>
                  <a:pt x="658" y="431"/>
                  <a:pt x="658" y="431"/>
                </a:cubicBezTo>
                <a:cubicBezTo>
                  <a:pt x="659" y="432"/>
                  <a:pt x="659" y="432"/>
                  <a:pt x="659" y="432"/>
                </a:cubicBezTo>
                <a:cubicBezTo>
                  <a:pt x="660" y="434"/>
                  <a:pt x="662" y="436"/>
                  <a:pt x="663" y="439"/>
                </a:cubicBezTo>
                <a:cubicBezTo>
                  <a:pt x="663" y="439"/>
                  <a:pt x="663" y="439"/>
                  <a:pt x="663" y="439"/>
                </a:cubicBezTo>
                <a:cubicBezTo>
                  <a:pt x="665" y="442"/>
                  <a:pt x="668" y="445"/>
                  <a:pt x="670" y="449"/>
                </a:cubicBezTo>
                <a:cubicBezTo>
                  <a:pt x="670" y="449"/>
                  <a:pt x="670" y="449"/>
                  <a:pt x="670" y="449"/>
                </a:cubicBezTo>
                <a:cubicBezTo>
                  <a:pt x="670" y="449"/>
                  <a:pt x="670" y="449"/>
                  <a:pt x="670" y="449"/>
                </a:cubicBezTo>
                <a:cubicBezTo>
                  <a:pt x="671" y="451"/>
                  <a:pt x="671" y="453"/>
                  <a:pt x="670" y="454"/>
                </a:cubicBezTo>
                <a:close/>
                <a:moveTo>
                  <a:pt x="729" y="79"/>
                </a:moveTo>
                <a:cubicBezTo>
                  <a:pt x="753" y="103"/>
                  <a:pt x="766" y="136"/>
                  <a:pt x="766" y="170"/>
                </a:cubicBezTo>
                <a:cubicBezTo>
                  <a:pt x="766" y="204"/>
                  <a:pt x="753" y="237"/>
                  <a:pt x="729" y="261"/>
                </a:cubicBezTo>
                <a:cubicBezTo>
                  <a:pt x="757" y="248"/>
                  <a:pt x="782" y="212"/>
                  <a:pt x="782" y="170"/>
                </a:cubicBezTo>
                <a:cubicBezTo>
                  <a:pt x="782" y="127"/>
                  <a:pt x="757" y="92"/>
                  <a:pt x="729" y="79"/>
                </a:cubicBezTo>
                <a:close/>
                <a:moveTo>
                  <a:pt x="53" y="79"/>
                </a:moveTo>
                <a:cubicBezTo>
                  <a:pt x="26" y="92"/>
                  <a:pt x="0" y="127"/>
                  <a:pt x="0" y="170"/>
                </a:cubicBezTo>
                <a:cubicBezTo>
                  <a:pt x="0" y="212"/>
                  <a:pt x="26" y="248"/>
                  <a:pt x="53" y="261"/>
                </a:cubicBezTo>
                <a:cubicBezTo>
                  <a:pt x="30" y="237"/>
                  <a:pt x="16" y="204"/>
                  <a:pt x="16" y="170"/>
                </a:cubicBezTo>
                <a:cubicBezTo>
                  <a:pt x="16" y="136"/>
                  <a:pt x="30" y="103"/>
                  <a:pt x="53" y="79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1507" name="Freeform 10"/>
          <p:cNvSpPr>
            <a:spLocks noEditPoints="1"/>
          </p:cNvSpPr>
          <p:nvPr/>
        </p:nvSpPr>
        <p:spPr>
          <a:xfrm>
            <a:off x="1143000" y="4429125"/>
            <a:ext cx="828675" cy="392113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pathLst>
              <a:path w="782" h="493">
                <a:moveTo>
                  <a:pt x="111" y="206"/>
                </a:moveTo>
                <a:cubicBezTo>
                  <a:pt x="91" y="187"/>
                  <a:pt x="91" y="152"/>
                  <a:pt x="111" y="134"/>
                </a:cubicBezTo>
                <a:cubicBezTo>
                  <a:pt x="97" y="136"/>
                  <a:pt x="84" y="151"/>
                  <a:pt x="84" y="170"/>
                </a:cubicBezTo>
                <a:cubicBezTo>
                  <a:pt x="84" y="188"/>
                  <a:pt x="97" y="203"/>
                  <a:pt x="111" y="206"/>
                </a:cubicBezTo>
                <a:close/>
                <a:moveTo>
                  <a:pt x="698" y="170"/>
                </a:moveTo>
                <a:cubicBezTo>
                  <a:pt x="698" y="151"/>
                  <a:pt x="685" y="136"/>
                  <a:pt x="671" y="134"/>
                </a:cubicBezTo>
                <a:cubicBezTo>
                  <a:pt x="691" y="152"/>
                  <a:pt x="691" y="187"/>
                  <a:pt x="671" y="206"/>
                </a:cubicBezTo>
                <a:cubicBezTo>
                  <a:pt x="685" y="203"/>
                  <a:pt x="698" y="188"/>
                  <a:pt x="698" y="170"/>
                </a:cubicBezTo>
                <a:close/>
                <a:moveTo>
                  <a:pt x="696" y="232"/>
                </a:moveTo>
                <a:cubicBezTo>
                  <a:pt x="716" y="224"/>
                  <a:pt x="737" y="200"/>
                  <a:pt x="737" y="170"/>
                </a:cubicBezTo>
                <a:cubicBezTo>
                  <a:pt x="737" y="139"/>
                  <a:pt x="716" y="115"/>
                  <a:pt x="696" y="108"/>
                </a:cubicBezTo>
                <a:cubicBezTo>
                  <a:pt x="712" y="124"/>
                  <a:pt x="723" y="147"/>
                  <a:pt x="723" y="170"/>
                </a:cubicBezTo>
                <a:cubicBezTo>
                  <a:pt x="723" y="193"/>
                  <a:pt x="712" y="215"/>
                  <a:pt x="696" y="232"/>
                </a:cubicBezTo>
                <a:close/>
                <a:moveTo>
                  <a:pt x="87" y="232"/>
                </a:moveTo>
                <a:cubicBezTo>
                  <a:pt x="70" y="215"/>
                  <a:pt x="59" y="193"/>
                  <a:pt x="59" y="170"/>
                </a:cubicBezTo>
                <a:cubicBezTo>
                  <a:pt x="59" y="147"/>
                  <a:pt x="70" y="124"/>
                  <a:pt x="87" y="108"/>
                </a:cubicBezTo>
                <a:cubicBezTo>
                  <a:pt x="66" y="115"/>
                  <a:pt x="45" y="139"/>
                  <a:pt x="46" y="170"/>
                </a:cubicBezTo>
                <a:cubicBezTo>
                  <a:pt x="45" y="200"/>
                  <a:pt x="66" y="224"/>
                  <a:pt x="87" y="232"/>
                </a:cubicBezTo>
                <a:close/>
                <a:moveTo>
                  <a:pt x="714" y="448"/>
                </a:moveTo>
                <a:cubicBezTo>
                  <a:pt x="706" y="438"/>
                  <a:pt x="697" y="428"/>
                  <a:pt x="689" y="419"/>
                </a:cubicBezTo>
                <a:cubicBezTo>
                  <a:pt x="671" y="397"/>
                  <a:pt x="653" y="376"/>
                  <a:pt x="635" y="355"/>
                </a:cubicBezTo>
                <a:cubicBezTo>
                  <a:pt x="634" y="354"/>
                  <a:pt x="633" y="353"/>
                  <a:pt x="632" y="352"/>
                </a:cubicBezTo>
                <a:cubicBezTo>
                  <a:pt x="629" y="347"/>
                  <a:pt x="623" y="345"/>
                  <a:pt x="617" y="343"/>
                </a:cubicBezTo>
                <a:cubicBezTo>
                  <a:pt x="612" y="341"/>
                  <a:pt x="606" y="339"/>
                  <a:pt x="599" y="339"/>
                </a:cubicBezTo>
                <a:cubicBezTo>
                  <a:pt x="621" y="333"/>
                  <a:pt x="637" y="314"/>
                  <a:pt x="637" y="291"/>
                </a:cubicBezTo>
                <a:cubicBezTo>
                  <a:pt x="637" y="50"/>
                  <a:pt x="637" y="50"/>
                  <a:pt x="637" y="50"/>
                </a:cubicBezTo>
                <a:cubicBezTo>
                  <a:pt x="637" y="22"/>
                  <a:pt x="614" y="0"/>
                  <a:pt x="587" y="0"/>
                </a:cubicBezTo>
                <a:cubicBezTo>
                  <a:pt x="195" y="0"/>
                  <a:pt x="195" y="0"/>
                  <a:pt x="195" y="0"/>
                </a:cubicBezTo>
                <a:cubicBezTo>
                  <a:pt x="168" y="0"/>
                  <a:pt x="145" y="22"/>
                  <a:pt x="145" y="50"/>
                </a:cubicBezTo>
                <a:cubicBezTo>
                  <a:pt x="145" y="291"/>
                  <a:pt x="145" y="291"/>
                  <a:pt x="145" y="291"/>
                </a:cubicBezTo>
                <a:cubicBezTo>
                  <a:pt x="145" y="314"/>
                  <a:pt x="161" y="334"/>
                  <a:pt x="183" y="339"/>
                </a:cubicBezTo>
                <a:cubicBezTo>
                  <a:pt x="171" y="340"/>
                  <a:pt x="157" y="344"/>
                  <a:pt x="149" y="354"/>
                </a:cubicBezTo>
                <a:cubicBezTo>
                  <a:pt x="143" y="361"/>
                  <a:pt x="136" y="369"/>
                  <a:pt x="130" y="377"/>
                </a:cubicBezTo>
                <a:cubicBezTo>
                  <a:pt x="111" y="399"/>
                  <a:pt x="91" y="422"/>
                  <a:pt x="72" y="446"/>
                </a:cubicBezTo>
                <a:cubicBezTo>
                  <a:pt x="67" y="451"/>
                  <a:pt x="58" y="459"/>
                  <a:pt x="58" y="467"/>
                </a:cubicBezTo>
                <a:cubicBezTo>
                  <a:pt x="58" y="489"/>
                  <a:pt x="58" y="478"/>
                  <a:pt x="58" y="478"/>
                </a:cubicBezTo>
                <a:cubicBezTo>
                  <a:pt x="58" y="481"/>
                  <a:pt x="59" y="483"/>
                  <a:pt x="60" y="485"/>
                </a:cubicBezTo>
                <a:cubicBezTo>
                  <a:pt x="65" y="492"/>
                  <a:pt x="75" y="493"/>
                  <a:pt x="83" y="493"/>
                </a:cubicBezTo>
                <a:cubicBezTo>
                  <a:pt x="94" y="493"/>
                  <a:pt x="667" y="493"/>
                  <a:pt x="684" y="493"/>
                </a:cubicBezTo>
                <a:cubicBezTo>
                  <a:pt x="693" y="493"/>
                  <a:pt x="702" y="492"/>
                  <a:pt x="711" y="490"/>
                </a:cubicBezTo>
                <a:cubicBezTo>
                  <a:pt x="716" y="489"/>
                  <a:pt x="723" y="486"/>
                  <a:pt x="724" y="479"/>
                </a:cubicBezTo>
                <a:cubicBezTo>
                  <a:pt x="724" y="456"/>
                  <a:pt x="724" y="467"/>
                  <a:pt x="724" y="467"/>
                </a:cubicBezTo>
                <a:cubicBezTo>
                  <a:pt x="725" y="462"/>
                  <a:pt x="722" y="457"/>
                  <a:pt x="718" y="453"/>
                </a:cubicBezTo>
                <a:cubicBezTo>
                  <a:pt x="717" y="451"/>
                  <a:pt x="715" y="449"/>
                  <a:pt x="714" y="448"/>
                </a:cubicBezTo>
                <a:close/>
                <a:moveTo>
                  <a:pt x="164" y="299"/>
                </a:moveTo>
                <a:cubicBezTo>
                  <a:pt x="164" y="64"/>
                  <a:pt x="164" y="53"/>
                  <a:pt x="164" y="53"/>
                </a:cubicBezTo>
                <a:cubicBezTo>
                  <a:pt x="164" y="39"/>
                  <a:pt x="175" y="16"/>
                  <a:pt x="189" y="16"/>
                </a:cubicBezTo>
                <a:cubicBezTo>
                  <a:pt x="570" y="16"/>
                  <a:pt x="593" y="16"/>
                  <a:pt x="593" y="16"/>
                </a:cubicBezTo>
                <a:cubicBezTo>
                  <a:pt x="607" y="16"/>
                  <a:pt x="618" y="39"/>
                  <a:pt x="618" y="53"/>
                </a:cubicBezTo>
                <a:cubicBezTo>
                  <a:pt x="618" y="268"/>
                  <a:pt x="618" y="299"/>
                  <a:pt x="618" y="299"/>
                </a:cubicBezTo>
                <a:cubicBezTo>
                  <a:pt x="618" y="313"/>
                  <a:pt x="607" y="325"/>
                  <a:pt x="593" y="325"/>
                </a:cubicBezTo>
                <a:cubicBezTo>
                  <a:pt x="212" y="325"/>
                  <a:pt x="189" y="325"/>
                  <a:pt x="189" y="325"/>
                </a:cubicBezTo>
                <a:cubicBezTo>
                  <a:pt x="175" y="325"/>
                  <a:pt x="164" y="302"/>
                  <a:pt x="164" y="287"/>
                </a:cubicBezTo>
                <a:lnTo>
                  <a:pt x="164" y="299"/>
                </a:lnTo>
                <a:close/>
                <a:moveTo>
                  <a:pt x="613" y="367"/>
                </a:moveTo>
                <a:cubicBezTo>
                  <a:pt x="613" y="367"/>
                  <a:pt x="613" y="368"/>
                  <a:pt x="612" y="369"/>
                </a:cubicBezTo>
                <a:cubicBezTo>
                  <a:pt x="612" y="369"/>
                  <a:pt x="612" y="369"/>
                  <a:pt x="612" y="369"/>
                </a:cubicBezTo>
                <a:cubicBezTo>
                  <a:pt x="612" y="369"/>
                  <a:pt x="612" y="369"/>
                  <a:pt x="612" y="369"/>
                </a:cubicBezTo>
                <a:cubicBezTo>
                  <a:pt x="612" y="369"/>
                  <a:pt x="612" y="369"/>
                  <a:pt x="612" y="369"/>
                </a:cubicBezTo>
                <a:cubicBezTo>
                  <a:pt x="612" y="369"/>
                  <a:pt x="612" y="369"/>
                  <a:pt x="611" y="369"/>
                </a:cubicBezTo>
                <a:cubicBezTo>
                  <a:pt x="611" y="369"/>
                  <a:pt x="611" y="369"/>
                  <a:pt x="611" y="369"/>
                </a:cubicBezTo>
                <a:cubicBezTo>
                  <a:pt x="611" y="369"/>
                  <a:pt x="611" y="369"/>
                  <a:pt x="610" y="369"/>
                </a:cubicBezTo>
                <a:cubicBezTo>
                  <a:pt x="608" y="371"/>
                  <a:pt x="604" y="371"/>
                  <a:pt x="600" y="371"/>
                </a:cubicBezTo>
                <a:cubicBezTo>
                  <a:pt x="584" y="371"/>
                  <a:pt x="584" y="371"/>
                  <a:pt x="584" y="371"/>
                </a:cubicBezTo>
                <a:cubicBezTo>
                  <a:pt x="580" y="371"/>
                  <a:pt x="577" y="370"/>
                  <a:pt x="574" y="369"/>
                </a:cubicBezTo>
                <a:cubicBezTo>
                  <a:pt x="573" y="368"/>
                  <a:pt x="572" y="367"/>
                  <a:pt x="571" y="367"/>
                </a:cubicBezTo>
                <a:cubicBezTo>
                  <a:pt x="570" y="366"/>
                  <a:pt x="569" y="365"/>
                  <a:pt x="569" y="365"/>
                </a:cubicBezTo>
                <a:cubicBezTo>
                  <a:pt x="568" y="363"/>
                  <a:pt x="568" y="363"/>
                  <a:pt x="568" y="363"/>
                </a:cubicBezTo>
                <a:cubicBezTo>
                  <a:pt x="566" y="360"/>
                  <a:pt x="564" y="357"/>
                  <a:pt x="563" y="354"/>
                </a:cubicBezTo>
                <a:cubicBezTo>
                  <a:pt x="561" y="351"/>
                  <a:pt x="563" y="350"/>
                  <a:pt x="565" y="349"/>
                </a:cubicBezTo>
                <a:cubicBezTo>
                  <a:pt x="565" y="349"/>
                  <a:pt x="566" y="349"/>
                  <a:pt x="566" y="349"/>
                </a:cubicBezTo>
                <a:cubicBezTo>
                  <a:pt x="567" y="348"/>
                  <a:pt x="569" y="348"/>
                  <a:pt x="570" y="348"/>
                </a:cubicBezTo>
                <a:cubicBezTo>
                  <a:pt x="573" y="348"/>
                  <a:pt x="573" y="348"/>
                  <a:pt x="573" y="348"/>
                </a:cubicBezTo>
                <a:cubicBezTo>
                  <a:pt x="573" y="348"/>
                  <a:pt x="573" y="348"/>
                  <a:pt x="573" y="348"/>
                </a:cubicBezTo>
                <a:cubicBezTo>
                  <a:pt x="577" y="348"/>
                  <a:pt x="581" y="348"/>
                  <a:pt x="586" y="348"/>
                </a:cubicBezTo>
                <a:cubicBezTo>
                  <a:pt x="586" y="348"/>
                  <a:pt x="586" y="348"/>
                  <a:pt x="586" y="348"/>
                </a:cubicBezTo>
                <a:cubicBezTo>
                  <a:pt x="590" y="348"/>
                  <a:pt x="590" y="348"/>
                  <a:pt x="590" y="348"/>
                </a:cubicBezTo>
                <a:cubicBezTo>
                  <a:pt x="592" y="348"/>
                  <a:pt x="594" y="348"/>
                  <a:pt x="595" y="348"/>
                </a:cubicBezTo>
                <a:cubicBezTo>
                  <a:pt x="596" y="349"/>
                  <a:pt x="597" y="349"/>
                  <a:pt x="598" y="349"/>
                </a:cubicBezTo>
                <a:cubicBezTo>
                  <a:pt x="598" y="349"/>
                  <a:pt x="598" y="349"/>
                  <a:pt x="598" y="349"/>
                </a:cubicBezTo>
                <a:cubicBezTo>
                  <a:pt x="598" y="350"/>
                  <a:pt x="598" y="350"/>
                  <a:pt x="599" y="350"/>
                </a:cubicBezTo>
                <a:cubicBezTo>
                  <a:pt x="599" y="350"/>
                  <a:pt x="599" y="350"/>
                  <a:pt x="599" y="350"/>
                </a:cubicBezTo>
                <a:cubicBezTo>
                  <a:pt x="600" y="350"/>
                  <a:pt x="602" y="351"/>
                  <a:pt x="603" y="351"/>
                </a:cubicBezTo>
                <a:cubicBezTo>
                  <a:pt x="604" y="352"/>
                  <a:pt x="604" y="353"/>
                  <a:pt x="605" y="354"/>
                </a:cubicBezTo>
                <a:cubicBezTo>
                  <a:pt x="608" y="359"/>
                  <a:pt x="608" y="359"/>
                  <a:pt x="608" y="359"/>
                </a:cubicBezTo>
                <a:cubicBezTo>
                  <a:pt x="609" y="360"/>
                  <a:pt x="611" y="362"/>
                  <a:pt x="612" y="364"/>
                </a:cubicBezTo>
                <a:cubicBezTo>
                  <a:pt x="612" y="364"/>
                  <a:pt x="612" y="364"/>
                  <a:pt x="612" y="364"/>
                </a:cubicBezTo>
                <a:cubicBezTo>
                  <a:pt x="613" y="365"/>
                  <a:pt x="613" y="366"/>
                  <a:pt x="613" y="367"/>
                </a:cubicBezTo>
                <a:close/>
                <a:moveTo>
                  <a:pt x="410" y="363"/>
                </a:moveTo>
                <a:cubicBezTo>
                  <a:pt x="410" y="364"/>
                  <a:pt x="410" y="364"/>
                  <a:pt x="410" y="365"/>
                </a:cubicBezTo>
                <a:cubicBezTo>
                  <a:pt x="406" y="371"/>
                  <a:pt x="392" y="369"/>
                  <a:pt x="386" y="369"/>
                </a:cubicBezTo>
                <a:cubicBezTo>
                  <a:pt x="383" y="369"/>
                  <a:pt x="380" y="369"/>
                  <a:pt x="377" y="369"/>
                </a:cubicBezTo>
                <a:cubicBezTo>
                  <a:pt x="374" y="369"/>
                  <a:pt x="370" y="369"/>
                  <a:pt x="367" y="367"/>
                </a:cubicBezTo>
                <a:cubicBezTo>
                  <a:pt x="367" y="367"/>
                  <a:pt x="367" y="367"/>
                  <a:pt x="367" y="367"/>
                </a:cubicBezTo>
                <a:cubicBezTo>
                  <a:pt x="367" y="366"/>
                  <a:pt x="367" y="366"/>
                  <a:pt x="367" y="366"/>
                </a:cubicBezTo>
                <a:cubicBezTo>
                  <a:pt x="366" y="366"/>
                  <a:pt x="366" y="366"/>
                  <a:pt x="366" y="366"/>
                </a:cubicBezTo>
                <a:cubicBezTo>
                  <a:pt x="366" y="366"/>
                  <a:pt x="366" y="366"/>
                  <a:pt x="366" y="366"/>
                </a:cubicBezTo>
                <a:cubicBezTo>
                  <a:pt x="366" y="366"/>
                  <a:pt x="366" y="366"/>
                  <a:pt x="366" y="366"/>
                </a:cubicBezTo>
                <a:cubicBezTo>
                  <a:pt x="366" y="365"/>
                  <a:pt x="366" y="365"/>
                  <a:pt x="366" y="365"/>
                </a:cubicBezTo>
                <a:cubicBezTo>
                  <a:pt x="366" y="364"/>
                  <a:pt x="366" y="364"/>
                  <a:pt x="366" y="363"/>
                </a:cubicBezTo>
                <a:cubicBezTo>
                  <a:pt x="366" y="363"/>
                  <a:pt x="366" y="363"/>
                  <a:pt x="366" y="363"/>
                </a:cubicBezTo>
                <a:cubicBezTo>
                  <a:pt x="366" y="362"/>
                  <a:pt x="366" y="361"/>
                  <a:pt x="366" y="361"/>
                </a:cubicBezTo>
                <a:cubicBezTo>
                  <a:pt x="366" y="360"/>
                  <a:pt x="366" y="360"/>
                  <a:pt x="366" y="360"/>
                </a:cubicBezTo>
                <a:cubicBezTo>
                  <a:pt x="366" y="358"/>
                  <a:pt x="366" y="355"/>
                  <a:pt x="367" y="353"/>
                </a:cubicBezTo>
                <a:cubicBezTo>
                  <a:pt x="367" y="352"/>
                  <a:pt x="367" y="352"/>
                  <a:pt x="367" y="352"/>
                </a:cubicBezTo>
                <a:cubicBezTo>
                  <a:pt x="367" y="352"/>
                  <a:pt x="367" y="351"/>
                  <a:pt x="368" y="350"/>
                </a:cubicBezTo>
                <a:cubicBezTo>
                  <a:pt x="369" y="350"/>
                  <a:pt x="369" y="349"/>
                  <a:pt x="370" y="349"/>
                </a:cubicBezTo>
                <a:cubicBezTo>
                  <a:pt x="370" y="349"/>
                  <a:pt x="370" y="349"/>
                  <a:pt x="370" y="349"/>
                </a:cubicBezTo>
                <a:cubicBezTo>
                  <a:pt x="370" y="349"/>
                  <a:pt x="370" y="348"/>
                  <a:pt x="370" y="348"/>
                </a:cubicBezTo>
                <a:cubicBezTo>
                  <a:pt x="370" y="348"/>
                  <a:pt x="371" y="348"/>
                  <a:pt x="371" y="348"/>
                </a:cubicBezTo>
                <a:cubicBezTo>
                  <a:pt x="371" y="348"/>
                  <a:pt x="371" y="348"/>
                  <a:pt x="371" y="348"/>
                </a:cubicBezTo>
                <a:cubicBezTo>
                  <a:pt x="371" y="348"/>
                  <a:pt x="372" y="348"/>
                  <a:pt x="372" y="348"/>
                </a:cubicBezTo>
                <a:cubicBezTo>
                  <a:pt x="372" y="348"/>
                  <a:pt x="372" y="348"/>
                  <a:pt x="373" y="348"/>
                </a:cubicBezTo>
                <a:cubicBezTo>
                  <a:pt x="373" y="347"/>
                  <a:pt x="373" y="347"/>
                  <a:pt x="374" y="347"/>
                </a:cubicBezTo>
                <a:cubicBezTo>
                  <a:pt x="374" y="347"/>
                  <a:pt x="374" y="347"/>
                  <a:pt x="374" y="347"/>
                </a:cubicBezTo>
                <a:cubicBezTo>
                  <a:pt x="374" y="347"/>
                  <a:pt x="374" y="347"/>
                  <a:pt x="374" y="347"/>
                </a:cubicBezTo>
                <a:cubicBezTo>
                  <a:pt x="375" y="347"/>
                  <a:pt x="375" y="347"/>
                  <a:pt x="375" y="347"/>
                </a:cubicBezTo>
                <a:cubicBezTo>
                  <a:pt x="376" y="347"/>
                  <a:pt x="377" y="347"/>
                  <a:pt x="378" y="347"/>
                </a:cubicBezTo>
                <a:cubicBezTo>
                  <a:pt x="379" y="347"/>
                  <a:pt x="379" y="347"/>
                  <a:pt x="379" y="347"/>
                </a:cubicBezTo>
                <a:cubicBezTo>
                  <a:pt x="380" y="347"/>
                  <a:pt x="382" y="347"/>
                  <a:pt x="383" y="347"/>
                </a:cubicBezTo>
                <a:cubicBezTo>
                  <a:pt x="399" y="347"/>
                  <a:pt x="399" y="347"/>
                  <a:pt x="399" y="347"/>
                </a:cubicBezTo>
                <a:cubicBezTo>
                  <a:pt x="399" y="347"/>
                  <a:pt x="399" y="347"/>
                  <a:pt x="400" y="347"/>
                </a:cubicBezTo>
                <a:cubicBezTo>
                  <a:pt x="400" y="347"/>
                  <a:pt x="400" y="347"/>
                  <a:pt x="400" y="347"/>
                </a:cubicBezTo>
                <a:cubicBezTo>
                  <a:pt x="401" y="347"/>
                  <a:pt x="401" y="347"/>
                  <a:pt x="402" y="347"/>
                </a:cubicBezTo>
                <a:cubicBezTo>
                  <a:pt x="405" y="347"/>
                  <a:pt x="408" y="348"/>
                  <a:pt x="409" y="351"/>
                </a:cubicBezTo>
                <a:cubicBezTo>
                  <a:pt x="410" y="351"/>
                  <a:pt x="410" y="351"/>
                  <a:pt x="410" y="351"/>
                </a:cubicBezTo>
                <a:cubicBezTo>
                  <a:pt x="410" y="351"/>
                  <a:pt x="410" y="351"/>
                  <a:pt x="410" y="351"/>
                </a:cubicBezTo>
                <a:cubicBezTo>
                  <a:pt x="411" y="355"/>
                  <a:pt x="410" y="359"/>
                  <a:pt x="410" y="362"/>
                </a:cubicBezTo>
                <a:cubicBezTo>
                  <a:pt x="410" y="363"/>
                  <a:pt x="410" y="363"/>
                  <a:pt x="410" y="363"/>
                </a:cubicBezTo>
                <a:cubicBezTo>
                  <a:pt x="410" y="363"/>
                  <a:pt x="410" y="363"/>
                  <a:pt x="410" y="363"/>
                </a:cubicBezTo>
                <a:close/>
                <a:moveTo>
                  <a:pt x="387" y="381"/>
                </a:moveTo>
                <a:cubicBezTo>
                  <a:pt x="393" y="381"/>
                  <a:pt x="407" y="380"/>
                  <a:pt x="410" y="386"/>
                </a:cubicBezTo>
                <a:cubicBezTo>
                  <a:pt x="410" y="387"/>
                  <a:pt x="411" y="387"/>
                  <a:pt x="411" y="388"/>
                </a:cubicBezTo>
                <a:cubicBezTo>
                  <a:pt x="411" y="395"/>
                  <a:pt x="411" y="395"/>
                  <a:pt x="411" y="395"/>
                </a:cubicBezTo>
                <a:cubicBezTo>
                  <a:pt x="411" y="397"/>
                  <a:pt x="411" y="399"/>
                  <a:pt x="411" y="401"/>
                </a:cubicBezTo>
                <a:cubicBezTo>
                  <a:pt x="411" y="401"/>
                  <a:pt x="411" y="401"/>
                  <a:pt x="411" y="401"/>
                </a:cubicBezTo>
                <a:cubicBezTo>
                  <a:pt x="411" y="402"/>
                  <a:pt x="411" y="402"/>
                  <a:pt x="411" y="402"/>
                </a:cubicBezTo>
                <a:cubicBezTo>
                  <a:pt x="411" y="402"/>
                  <a:pt x="410" y="404"/>
                  <a:pt x="410" y="404"/>
                </a:cubicBezTo>
                <a:cubicBezTo>
                  <a:pt x="409" y="405"/>
                  <a:pt x="409" y="405"/>
                  <a:pt x="409" y="405"/>
                </a:cubicBezTo>
                <a:cubicBezTo>
                  <a:pt x="409" y="405"/>
                  <a:pt x="409" y="405"/>
                  <a:pt x="409" y="406"/>
                </a:cubicBezTo>
                <a:cubicBezTo>
                  <a:pt x="409" y="406"/>
                  <a:pt x="409" y="406"/>
                  <a:pt x="409" y="406"/>
                </a:cubicBezTo>
                <a:cubicBezTo>
                  <a:pt x="407" y="407"/>
                  <a:pt x="405" y="408"/>
                  <a:pt x="403" y="409"/>
                </a:cubicBezTo>
                <a:cubicBezTo>
                  <a:pt x="403" y="409"/>
                  <a:pt x="403" y="409"/>
                  <a:pt x="403" y="409"/>
                </a:cubicBezTo>
                <a:cubicBezTo>
                  <a:pt x="403" y="409"/>
                  <a:pt x="403" y="409"/>
                  <a:pt x="403" y="409"/>
                </a:cubicBezTo>
                <a:cubicBezTo>
                  <a:pt x="402" y="409"/>
                  <a:pt x="401" y="409"/>
                  <a:pt x="401" y="409"/>
                </a:cubicBezTo>
                <a:cubicBezTo>
                  <a:pt x="400" y="409"/>
                  <a:pt x="400" y="409"/>
                  <a:pt x="400" y="409"/>
                </a:cubicBezTo>
                <a:cubicBezTo>
                  <a:pt x="399" y="409"/>
                  <a:pt x="398" y="409"/>
                  <a:pt x="398" y="409"/>
                </a:cubicBezTo>
                <a:cubicBezTo>
                  <a:pt x="398" y="409"/>
                  <a:pt x="398" y="409"/>
                  <a:pt x="398" y="409"/>
                </a:cubicBezTo>
                <a:cubicBezTo>
                  <a:pt x="373" y="409"/>
                  <a:pt x="373" y="409"/>
                  <a:pt x="373" y="409"/>
                </a:cubicBezTo>
                <a:cubicBezTo>
                  <a:pt x="371" y="409"/>
                  <a:pt x="367" y="409"/>
                  <a:pt x="364" y="407"/>
                </a:cubicBezTo>
                <a:cubicBezTo>
                  <a:pt x="364" y="407"/>
                  <a:pt x="364" y="407"/>
                  <a:pt x="364" y="407"/>
                </a:cubicBezTo>
                <a:cubicBezTo>
                  <a:pt x="364" y="407"/>
                  <a:pt x="364" y="407"/>
                  <a:pt x="364" y="407"/>
                </a:cubicBezTo>
                <a:cubicBezTo>
                  <a:pt x="364" y="407"/>
                  <a:pt x="364" y="406"/>
                  <a:pt x="363" y="406"/>
                </a:cubicBezTo>
                <a:cubicBezTo>
                  <a:pt x="363" y="406"/>
                  <a:pt x="362" y="405"/>
                  <a:pt x="362" y="405"/>
                </a:cubicBezTo>
                <a:cubicBezTo>
                  <a:pt x="362" y="405"/>
                  <a:pt x="362" y="405"/>
                  <a:pt x="362" y="404"/>
                </a:cubicBezTo>
                <a:cubicBezTo>
                  <a:pt x="362" y="404"/>
                  <a:pt x="361" y="403"/>
                  <a:pt x="361" y="402"/>
                </a:cubicBezTo>
                <a:cubicBezTo>
                  <a:pt x="362" y="400"/>
                  <a:pt x="362" y="400"/>
                  <a:pt x="362" y="400"/>
                </a:cubicBezTo>
                <a:cubicBezTo>
                  <a:pt x="362" y="400"/>
                  <a:pt x="362" y="400"/>
                  <a:pt x="362" y="400"/>
                </a:cubicBezTo>
                <a:cubicBezTo>
                  <a:pt x="362" y="396"/>
                  <a:pt x="362" y="392"/>
                  <a:pt x="363" y="388"/>
                </a:cubicBezTo>
                <a:cubicBezTo>
                  <a:pt x="363" y="388"/>
                  <a:pt x="363" y="388"/>
                  <a:pt x="363" y="388"/>
                </a:cubicBezTo>
                <a:cubicBezTo>
                  <a:pt x="363" y="388"/>
                  <a:pt x="363" y="388"/>
                  <a:pt x="363" y="388"/>
                </a:cubicBezTo>
                <a:cubicBezTo>
                  <a:pt x="364" y="379"/>
                  <a:pt x="381" y="381"/>
                  <a:pt x="387" y="381"/>
                </a:cubicBezTo>
                <a:close/>
                <a:moveTo>
                  <a:pt x="289" y="407"/>
                </a:moveTo>
                <a:cubicBezTo>
                  <a:pt x="289" y="407"/>
                  <a:pt x="289" y="407"/>
                  <a:pt x="288" y="406"/>
                </a:cubicBezTo>
                <a:cubicBezTo>
                  <a:pt x="288" y="406"/>
                  <a:pt x="288" y="405"/>
                  <a:pt x="287" y="405"/>
                </a:cubicBezTo>
                <a:cubicBezTo>
                  <a:pt x="287" y="405"/>
                  <a:pt x="287" y="405"/>
                  <a:pt x="287" y="405"/>
                </a:cubicBezTo>
                <a:cubicBezTo>
                  <a:pt x="287" y="404"/>
                  <a:pt x="287" y="403"/>
                  <a:pt x="287" y="402"/>
                </a:cubicBezTo>
                <a:cubicBezTo>
                  <a:pt x="288" y="400"/>
                  <a:pt x="288" y="400"/>
                  <a:pt x="288" y="400"/>
                </a:cubicBezTo>
                <a:cubicBezTo>
                  <a:pt x="288" y="400"/>
                  <a:pt x="288" y="400"/>
                  <a:pt x="288" y="400"/>
                </a:cubicBezTo>
                <a:cubicBezTo>
                  <a:pt x="288" y="400"/>
                  <a:pt x="288" y="399"/>
                  <a:pt x="288" y="399"/>
                </a:cubicBezTo>
                <a:cubicBezTo>
                  <a:pt x="291" y="388"/>
                  <a:pt x="291" y="388"/>
                  <a:pt x="291" y="388"/>
                </a:cubicBezTo>
                <a:cubicBezTo>
                  <a:pt x="291" y="388"/>
                  <a:pt x="291" y="388"/>
                  <a:pt x="292" y="388"/>
                </a:cubicBezTo>
                <a:cubicBezTo>
                  <a:pt x="295" y="380"/>
                  <a:pt x="310" y="381"/>
                  <a:pt x="317" y="381"/>
                </a:cubicBezTo>
                <a:cubicBezTo>
                  <a:pt x="320" y="381"/>
                  <a:pt x="325" y="381"/>
                  <a:pt x="330" y="381"/>
                </a:cubicBezTo>
                <a:cubicBezTo>
                  <a:pt x="331" y="382"/>
                  <a:pt x="332" y="382"/>
                  <a:pt x="333" y="382"/>
                </a:cubicBezTo>
                <a:cubicBezTo>
                  <a:pt x="333" y="382"/>
                  <a:pt x="333" y="382"/>
                  <a:pt x="333" y="382"/>
                </a:cubicBezTo>
                <a:cubicBezTo>
                  <a:pt x="335" y="383"/>
                  <a:pt x="337" y="384"/>
                  <a:pt x="338" y="385"/>
                </a:cubicBezTo>
                <a:cubicBezTo>
                  <a:pt x="338" y="385"/>
                  <a:pt x="338" y="385"/>
                  <a:pt x="338" y="385"/>
                </a:cubicBezTo>
                <a:cubicBezTo>
                  <a:pt x="338" y="386"/>
                  <a:pt x="338" y="386"/>
                  <a:pt x="338" y="386"/>
                </a:cubicBezTo>
                <a:cubicBezTo>
                  <a:pt x="338" y="386"/>
                  <a:pt x="338" y="386"/>
                  <a:pt x="338" y="386"/>
                </a:cubicBezTo>
                <a:cubicBezTo>
                  <a:pt x="339" y="387"/>
                  <a:pt x="339" y="388"/>
                  <a:pt x="339" y="388"/>
                </a:cubicBezTo>
                <a:cubicBezTo>
                  <a:pt x="339" y="389"/>
                  <a:pt x="339" y="389"/>
                  <a:pt x="339" y="389"/>
                </a:cubicBezTo>
                <a:cubicBezTo>
                  <a:pt x="339" y="389"/>
                  <a:pt x="339" y="389"/>
                  <a:pt x="339" y="389"/>
                </a:cubicBezTo>
                <a:cubicBezTo>
                  <a:pt x="338" y="391"/>
                  <a:pt x="338" y="393"/>
                  <a:pt x="338" y="395"/>
                </a:cubicBezTo>
                <a:cubicBezTo>
                  <a:pt x="336" y="402"/>
                  <a:pt x="336" y="402"/>
                  <a:pt x="336" y="402"/>
                </a:cubicBezTo>
                <a:cubicBezTo>
                  <a:pt x="336" y="403"/>
                  <a:pt x="336" y="404"/>
                  <a:pt x="335" y="404"/>
                </a:cubicBezTo>
                <a:cubicBezTo>
                  <a:pt x="335" y="405"/>
                  <a:pt x="335" y="405"/>
                  <a:pt x="335" y="405"/>
                </a:cubicBezTo>
                <a:cubicBezTo>
                  <a:pt x="335" y="405"/>
                  <a:pt x="334" y="405"/>
                  <a:pt x="334" y="405"/>
                </a:cubicBezTo>
                <a:cubicBezTo>
                  <a:pt x="334" y="405"/>
                  <a:pt x="334" y="406"/>
                  <a:pt x="334" y="406"/>
                </a:cubicBezTo>
                <a:cubicBezTo>
                  <a:pt x="332" y="407"/>
                  <a:pt x="329" y="408"/>
                  <a:pt x="327" y="409"/>
                </a:cubicBezTo>
                <a:cubicBezTo>
                  <a:pt x="327" y="409"/>
                  <a:pt x="327" y="409"/>
                  <a:pt x="327" y="409"/>
                </a:cubicBezTo>
                <a:cubicBezTo>
                  <a:pt x="327" y="409"/>
                  <a:pt x="327" y="409"/>
                  <a:pt x="327" y="409"/>
                </a:cubicBezTo>
                <a:cubicBezTo>
                  <a:pt x="327" y="409"/>
                  <a:pt x="326" y="409"/>
                  <a:pt x="325" y="409"/>
                </a:cubicBezTo>
                <a:cubicBezTo>
                  <a:pt x="325" y="409"/>
                  <a:pt x="325" y="409"/>
                  <a:pt x="324" y="409"/>
                </a:cubicBezTo>
                <a:cubicBezTo>
                  <a:pt x="324" y="409"/>
                  <a:pt x="323" y="409"/>
                  <a:pt x="322" y="409"/>
                </a:cubicBezTo>
                <a:cubicBezTo>
                  <a:pt x="322" y="409"/>
                  <a:pt x="322" y="409"/>
                  <a:pt x="322" y="409"/>
                </a:cubicBezTo>
                <a:cubicBezTo>
                  <a:pt x="298" y="409"/>
                  <a:pt x="298" y="409"/>
                  <a:pt x="298" y="409"/>
                </a:cubicBezTo>
                <a:cubicBezTo>
                  <a:pt x="295" y="409"/>
                  <a:pt x="292" y="409"/>
                  <a:pt x="289" y="407"/>
                </a:cubicBezTo>
                <a:cubicBezTo>
                  <a:pt x="289" y="407"/>
                  <a:pt x="289" y="407"/>
                  <a:pt x="289" y="407"/>
                </a:cubicBezTo>
                <a:close/>
                <a:moveTo>
                  <a:pt x="320" y="369"/>
                </a:moveTo>
                <a:cubicBezTo>
                  <a:pt x="316" y="369"/>
                  <a:pt x="312" y="369"/>
                  <a:pt x="309" y="369"/>
                </a:cubicBezTo>
                <a:cubicBezTo>
                  <a:pt x="306" y="369"/>
                  <a:pt x="301" y="369"/>
                  <a:pt x="299" y="366"/>
                </a:cubicBezTo>
                <a:cubicBezTo>
                  <a:pt x="299" y="365"/>
                  <a:pt x="299" y="365"/>
                  <a:pt x="299" y="365"/>
                </a:cubicBezTo>
                <a:cubicBezTo>
                  <a:pt x="299" y="365"/>
                  <a:pt x="299" y="364"/>
                  <a:pt x="299" y="364"/>
                </a:cubicBezTo>
                <a:cubicBezTo>
                  <a:pt x="299" y="364"/>
                  <a:pt x="299" y="364"/>
                  <a:pt x="299" y="363"/>
                </a:cubicBezTo>
                <a:cubicBezTo>
                  <a:pt x="299" y="363"/>
                  <a:pt x="299" y="363"/>
                  <a:pt x="299" y="363"/>
                </a:cubicBezTo>
                <a:cubicBezTo>
                  <a:pt x="299" y="363"/>
                  <a:pt x="299" y="363"/>
                  <a:pt x="299" y="363"/>
                </a:cubicBezTo>
                <a:cubicBezTo>
                  <a:pt x="299" y="362"/>
                  <a:pt x="299" y="361"/>
                  <a:pt x="300" y="361"/>
                </a:cubicBezTo>
                <a:cubicBezTo>
                  <a:pt x="300" y="358"/>
                  <a:pt x="301" y="355"/>
                  <a:pt x="302" y="353"/>
                </a:cubicBezTo>
                <a:cubicBezTo>
                  <a:pt x="302" y="353"/>
                  <a:pt x="302" y="353"/>
                  <a:pt x="302" y="353"/>
                </a:cubicBezTo>
                <a:cubicBezTo>
                  <a:pt x="302" y="352"/>
                  <a:pt x="303" y="351"/>
                  <a:pt x="303" y="350"/>
                </a:cubicBezTo>
                <a:cubicBezTo>
                  <a:pt x="304" y="350"/>
                  <a:pt x="304" y="350"/>
                  <a:pt x="305" y="349"/>
                </a:cubicBezTo>
                <a:cubicBezTo>
                  <a:pt x="306" y="348"/>
                  <a:pt x="308" y="348"/>
                  <a:pt x="310" y="347"/>
                </a:cubicBezTo>
                <a:cubicBezTo>
                  <a:pt x="310" y="347"/>
                  <a:pt x="310" y="347"/>
                  <a:pt x="310" y="347"/>
                </a:cubicBezTo>
                <a:cubicBezTo>
                  <a:pt x="312" y="347"/>
                  <a:pt x="313" y="347"/>
                  <a:pt x="315" y="347"/>
                </a:cubicBezTo>
                <a:cubicBezTo>
                  <a:pt x="317" y="347"/>
                  <a:pt x="317" y="347"/>
                  <a:pt x="317" y="347"/>
                </a:cubicBezTo>
                <a:cubicBezTo>
                  <a:pt x="317" y="347"/>
                  <a:pt x="318" y="347"/>
                  <a:pt x="319" y="347"/>
                </a:cubicBezTo>
                <a:cubicBezTo>
                  <a:pt x="323" y="347"/>
                  <a:pt x="328" y="347"/>
                  <a:pt x="332" y="347"/>
                </a:cubicBezTo>
                <a:cubicBezTo>
                  <a:pt x="333" y="347"/>
                  <a:pt x="334" y="347"/>
                  <a:pt x="334" y="347"/>
                </a:cubicBezTo>
                <a:cubicBezTo>
                  <a:pt x="335" y="347"/>
                  <a:pt x="335" y="347"/>
                  <a:pt x="335" y="347"/>
                </a:cubicBezTo>
                <a:cubicBezTo>
                  <a:pt x="335" y="347"/>
                  <a:pt x="335" y="347"/>
                  <a:pt x="336" y="347"/>
                </a:cubicBezTo>
                <a:cubicBezTo>
                  <a:pt x="336" y="347"/>
                  <a:pt x="337" y="347"/>
                  <a:pt x="337" y="347"/>
                </a:cubicBezTo>
                <a:cubicBezTo>
                  <a:pt x="337" y="347"/>
                  <a:pt x="337" y="347"/>
                  <a:pt x="337" y="347"/>
                </a:cubicBezTo>
                <a:cubicBezTo>
                  <a:pt x="341" y="347"/>
                  <a:pt x="345" y="348"/>
                  <a:pt x="345" y="351"/>
                </a:cubicBezTo>
                <a:cubicBezTo>
                  <a:pt x="345" y="351"/>
                  <a:pt x="345" y="351"/>
                  <a:pt x="345" y="351"/>
                </a:cubicBezTo>
                <a:cubicBezTo>
                  <a:pt x="345" y="351"/>
                  <a:pt x="345" y="351"/>
                  <a:pt x="345" y="352"/>
                </a:cubicBezTo>
                <a:cubicBezTo>
                  <a:pt x="345" y="355"/>
                  <a:pt x="344" y="359"/>
                  <a:pt x="343" y="362"/>
                </a:cubicBezTo>
                <a:cubicBezTo>
                  <a:pt x="343" y="362"/>
                  <a:pt x="343" y="362"/>
                  <a:pt x="343" y="362"/>
                </a:cubicBezTo>
                <a:cubicBezTo>
                  <a:pt x="343" y="363"/>
                  <a:pt x="343" y="363"/>
                  <a:pt x="343" y="363"/>
                </a:cubicBezTo>
                <a:cubicBezTo>
                  <a:pt x="343" y="364"/>
                  <a:pt x="343" y="364"/>
                  <a:pt x="342" y="365"/>
                </a:cubicBezTo>
                <a:cubicBezTo>
                  <a:pt x="342" y="365"/>
                  <a:pt x="342" y="365"/>
                  <a:pt x="342" y="366"/>
                </a:cubicBezTo>
                <a:cubicBezTo>
                  <a:pt x="342" y="366"/>
                  <a:pt x="342" y="366"/>
                  <a:pt x="342" y="366"/>
                </a:cubicBezTo>
                <a:cubicBezTo>
                  <a:pt x="342" y="366"/>
                  <a:pt x="342" y="366"/>
                  <a:pt x="342" y="366"/>
                </a:cubicBezTo>
                <a:cubicBezTo>
                  <a:pt x="337" y="371"/>
                  <a:pt x="325" y="369"/>
                  <a:pt x="320" y="369"/>
                </a:cubicBezTo>
                <a:close/>
                <a:moveTo>
                  <a:pt x="212" y="404"/>
                </a:moveTo>
                <a:cubicBezTo>
                  <a:pt x="212" y="404"/>
                  <a:pt x="212" y="403"/>
                  <a:pt x="212" y="403"/>
                </a:cubicBezTo>
                <a:cubicBezTo>
                  <a:pt x="213" y="403"/>
                  <a:pt x="213" y="402"/>
                  <a:pt x="213" y="402"/>
                </a:cubicBezTo>
                <a:cubicBezTo>
                  <a:pt x="213" y="402"/>
                  <a:pt x="213" y="402"/>
                  <a:pt x="213" y="402"/>
                </a:cubicBezTo>
                <a:cubicBezTo>
                  <a:pt x="213" y="402"/>
                  <a:pt x="213" y="402"/>
                  <a:pt x="213" y="402"/>
                </a:cubicBezTo>
                <a:cubicBezTo>
                  <a:pt x="213" y="401"/>
                  <a:pt x="214" y="401"/>
                  <a:pt x="214" y="400"/>
                </a:cubicBezTo>
                <a:cubicBezTo>
                  <a:pt x="216" y="396"/>
                  <a:pt x="217" y="393"/>
                  <a:pt x="219" y="389"/>
                </a:cubicBezTo>
                <a:cubicBezTo>
                  <a:pt x="219" y="389"/>
                  <a:pt x="219" y="389"/>
                  <a:pt x="219" y="389"/>
                </a:cubicBezTo>
                <a:cubicBezTo>
                  <a:pt x="219" y="389"/>
                  <a:pt x="219" y="389"/>
                  <a:pt x="219" y="389"/>
                </a:cubicBezTo>
                <a:cubicBezTo>
                  <a:pt x="220" y="388"/>
                  <a:pt x="220" y="388"/>
                  <a:pt x="220" y="388"/>
                </a:cubicBezTo>
                <a:cubicBezTo>
                  <a:pt x="220" y="388"/>
                  <a:pt x="220" y="388"/>
                  <a:pt x="220" y="387"/>
                </a:cubicBezTo>
                <a:cubicBezTo>
                  <a:pt x="220" y="387"/>
                  <a:pt x="220" y="387"/>
                  <a:pt x="221" y="387"/>
                </a:cubicBezTo>
                <a:cubicBezTo>
                  <a:pt x="226" y="380"/>
                  <a:pt x="238" y="382"/>
                  <a:pt x="245" y="382"/>
                </a:cubicBezTo>
                <a:cubicBezTo>
                  <a:pt x="245" y="382"/>
                  <a:pt x="245" y="382"/>
                  <a:pt x="245" y="382"/>
                </a:cubicBezTo>
                <a:cubicBezTo>
                  <a:pt x="247" y="382"/>
                  <a:pt x="253" y="381"/>
                  <a:pt x="258" y="382"/>
                </a:cubicBezTo>
                <a:cubicBezTo>
                  <a:pt x="259" y="382"/>
                  <a:pt x="261" y="382"/>
                  <a:pt x="262" y="382"/>
                </a:cubicBezTo>
                <a:cubicBezTo>
                  <a:pt x="263" y="382"/>
                  <a:pt x="264" y="383"/>
                  <a:pt x="264" y="383"/>
                </a:cubicBezTo>
                <a:cubicBezTo>
                  <a:pt x="266" y="384"/>
                  <a:pt x="267" y="385"/>
                  <a:pt x="267" y="387"/>
                </a:cubicBezTo>
                <a:cubicBezTo>
                  <a:pt x="267" y="387"/>
                  <a:pt x="267" y="387"/>
                  <a:pt x="267" y="387"/>
                </a:cubicBezTo>
                <a:cubicBezTo>
                  <a:pt x="267" y="387"/>
                  <a:pt x="267" y="387"/>
                  <a:pt x="267" y="388"/>
                </a:cubicBezTo>
                <a:cubicBezTo>
                  <a:pt x="267" y="388"/>
                  <a:pt x="267" y="388"/>
                  <a:pt x="267" y="388"/>
                </a:cubicBezTo>
                <a:cubicBezTo>
                  <a:pt x="262" y="402"/>
                  <a:pt x="262" y="402"/>
                  <a:pt x="262" y="402"/>
                </a:cubicBezTo>
                <a:cubicBezTo>
                  <a:pt x="262" y="403"/>
                  <a:pt x="261" y="404"/>
                  <a:pt x="260" y="405"/>
                </a:cubicBezTo>
                <a:cubicBezTo>
                  <a:pt x="259" y="406"/>
                  <a:pt x="258" y="407"/>
                  <a:pt x="256" y="407"/>
                </a:cubicBezTo>
                <a:cubicBezTo>
                  <a:pt x="256" y="407"/>
                  <a:pt x="256" y="407"/>
                  <a:pt x="256" y="407"/>
                </a:cubicBezTo>
                <a:cubicBezTo>
                  <a:pt x="254" y="408"/>
                  <a:pt x="252" y="409"/>
                  <a:pt x="250" y="409"/>
                </a:cubicBezTo>
                <a:cubicBezTo>
                  <a:pt x="249" y="409"/>
                  <a:pt x="249" y="409"/>
                  <a:pt x="249" y="409"/>
                </a:cubicBezTo>
                <a:cubicBezTo>
                  <a:pt x="249" y="409"/>
                  <a:pt x="249" y="409"/>
                  <a:pt x="248" y="409"/>
                </a:cubicBezTo>
                <a:cubicBezTo>
                  <a:pt x="244" y="410"/>
                  <a:pt x="240" y="409"/>
                  <a:pt x="235" y="409"/>
                </a:cubicBezTo>
                <a:cubicBezTo>
                  <a:pt x="231" y="409"/>
                  <a:pt x="227" y="410"/>
                  <a:pt x="222" y="410"/>
                </a:cubicBezTo>
                <a:cubicBezTo>
                  <a:pt x="219" y="410"/>
                  <a:pt x="215" y="409"/>
                  <a:pt x="213" y="406"/>
                </a:cubicBezTo>
                <a:cubicBezTo>
                  <a:pt x="213" y="406"/>
                  <a:pt x="213" y="406"/>
                  <a:pt x="213" y="406"/>
                </a:cubicBezTo>
                <a:cubicBezTo>
                  <a:pt x="213" y="406"/>
                  <a:pt x="213" y="406"/>
                  <a:pt x="213" y="406"/>
                </a:cubicBezTo>
                <a:cubicBezTo>
                  <a:pt x="213" y="405"/>
                  <a:pt x="213" y="405"/>
                  <a:pt x="212" y="405"/>
                </a:cubicBezTo>
                <a:cubicBezTo>
                  <a:pt x="212" y="405"/>
                  <a:pt x="212" y="405"/>
                  <a:pt x="212" y="405"/>
                </a:cubicBezTo>
                <a:cubicBezTo>
                  <a:pt x="212" y="405"/>
                  <a:pt x="212" y="405"/>
                  <a:pt x="212" y="405"/>
                </a:cubicBezTo>
                <a:cubicBezTo>
                  <a:pt x="212" y="404"/>
                  <a:pt x="212" y="404"/>
                  <a:pt x="212" y="404"/>
                </a:cubicBezTo>
                <a:close/>
                <a:moveTo>
                  <a:pt x="212" y="359"/>
                </a:moveTo>
                <a:cubicBezTo>
                  <a:pt x="212" y="359"/>
                  <a:pt x="212" y="359"/>
                  <a:pt x="212" y="359"/>
                </a:cubicBezTo>
                <a:cubicBezTo>
                  <a:pt x="209" y="364"/>
                  <a:pt x="209" y="364"/>
                  <a:pt x="209" y="364"/>
                </a:cubicBezTo>
                <a:cubicBezTo>
                  <a:pt x="209" y="364"/>
                  <a:pt x="208" y="365"/>
                  <a:pt x="207" y="366"/>
                </a:cubicBezTo>
                <a:cubicBezTo>
                  <a:pt x="206" y="367"/>
                  <a:pt x="205" y="367"/>
                  <a:pt x="203" y="368"/>
                </a:cubicBezTo>
                <a:cubicBezTo>
                  <a:pt x="203" y="368"/>
                  <a:pt x="203" y="368"/>
                  <a:pt x="202" y="368"/>
                </a:cubicBezTo>
                <a:cubicBezTo>
                  <a:pt x="202" y="369"/>
                  <a:pt x="202" y="369"/>
                  <a:pt x="202" y="369"/>
                </a:cubicBezTo>
                <a:cubicBezTo>
                  <a:pt x="202" y="369"/>
                  <a:pt x="202" y="369"/>
                  <a:pt x="202" y="369"/>
                </a:cubicBezTo>
                <a:cubicBezTo>
                  <a:pt x="201" y="369"/>
                  <a:pt x="200" y="369"/>
                  <a:pt x="199" y="369"/>
                </a:cubicBezTo>
                <a:cubicBezTo>
                  <a:pt x="197" y="370"/>
                  <a:pt x="196" y="370"/>
                  <a:pt x="194" y="370"/>
                </a:cubicBezTo>
                <a:cubicBezTo>
                  <a:pt x="189" y="370"/>
                  <a:pt x="189" y="370"/>
                  <a:pt x="189" y="370"/>
                </a:cubicBezTo>
                <a:cubicBezTo>
                  <a:pt x="189" y="370"/>
                  <a:pt x="189" y="370"/>
                  <a:pt x="189" y="370"/>
                </a:cubicBezTo>
                <a:cubicBezTo>
                  <a:pt x="184" y="370"/>
                  <a:pt x="178" y="370"/>
                  <a:pt x="172" y="370"/>
                </a:cubicBezTo>
                <a:cubicBezTo>
                  <a:pt x="170" y="370"/>
                  <a:pt x="165" y="369"/>
                  <a:pt x="164" y="366"/>
                </a:cubicBezTo>
                <a:cubicBezTo>
                  <a:pt x="164" y="366"/>
                  <a:pt x="164" y="365"/>
                  <a:pt x="164" y="365"/>
                </a:cubicBezTo>
                <a:cubicBezTo>
                  <a:pt x="165" y="364"/>
                  <a:pt x="166" y="362"/>
                  <a:pt x="166" y="362"/>
                </a:cubicBezTo>
                <a:cubicBezTo>
                  <a:pt x="168" y="358"/>
                  <a:pt x="170" y="355"/>
                  <a:pt x="173" y="352"/>
                </a:cubicBezTo>
                <a:cubicBezTo>
                  <a:pt x="173" y="352"/>
                  <a:pt x="173" y="352"/>
                  <a:pt x="173" y="352"/>
                </a:cubicBezTo>
                <a:cubicBezTo>
                  <a:pt x="173" y="352"/>
                  <a:pt x="173" y="352"/>
                  <a:pt x="173" y="352"/>
                </a:cubicBezTo>
                <a:cubicBezTo>
                  <a:pt x="180" y="345"/>
                  <a:pt x="193" y="347"/>
                  <a:pt x="201" y="347"/>
                </a:cubicBezTo>
                <a:cubicBezTo>
                  <a:pt x="205" y="347"/>
                  <a:pt x="210" y="346"/>
                  <a:pt x="213" y="348"/>
                </a:cubicBezTo>
                <a:cubicBezTo>
                  <a:pt x="213" y="348"/>
                  <a:pt x="213" y="348"/>
                  <a:pt x="213" y="348"/>
                </a:cubicBezTo>
                <a:cubicBezTo>
                  <a:pt x="214" y="348"/>
                  <a:pt x="214" y="348"/>
                  <a:pt x="214" y="348"/>
                </a:cubicBezTo>
                <a:cubicBezTo>
                  <a:pt x="214" y="348"/>
                  <a:pt x="214" y="349"/>
                  <a:pt x="214" y="349"/>
                </a:cubicBezTo>
                <a:cubicBezTo>
                  <a:pt x="215" y="349"/>
                  <a:pt x="216" y="350"/>
                  <a:pt x="216" y="350"/>
                </a:cubicBezTo>
                <a:cubicBezTo>
                  <a:pt x="216" y="351"/>
                  <a:pt x="216" y="352"/>
                  <a:pt x="215" y="353"/>
                </a:cubicBezTo>
                <a:cubicBezTo>
                  <a:pt x="215" y="353"/>
                  <a:pt x="215" y="353"/>
                  <a:pt x="215" y="353"/>
                </a:cubicBezTo>
                <a:cubicBezTo>
                  <a:pt x="214" y="355"/>
                  <a:pt x="213" y="357"/>
                  <a:pt x="212" y="359"/>
                </a:cubicBezTo>
                <a:close/>
                <a:moveTo>
                  <a:pt x="266" y="369"/>
                </a:moveTo>
                <a:cubicBezTo>
                  <a:pt x="266" y="369"/>
                  <a:pt x="265" y="369"/>
                  <a:pt x="264" y="369"/>
                </a:cubicBezTo>
                <a:cubicBezTo>
                  <a:pt x="264" y="369"/>
                  <a:pt x="264" y="370"/>
                  <a:pt x="264" y="370"/>
                </a:cubicBezTo>
                <a:cubicBezTo>
                  <a:pt x="261" y="370"/>
                  <a:pt x="258" y="370"/>
                  <a:pt x="254" y="370"/>
                </a:cubicBezTo>
                <a:cubicBezTo>
                  <a:pt x="240" y="370"/>
                  <a:pt x="240" y="370"/>
                  <a:pt x="240" y="370"/>
                </a:cubicBezTo>
                <a:cubicBezTo>
                  <a:pt x="238" y="370"/>
                  <a:pt x="233" y="369"/>
                  <a:pt x="231" y="366"/>
                </a:cubicBezTo>
                <a:cubicBezTo>
                  <a:pt x="231" y="366"/>
                  <a:pt x="231" y="365"/>
                  <a:pt x="231" y="365"/>
                </a:cubicBezTo>
                <a:cubicBezTo>
                  <a:pt x="231" y="365"/>
                  <a:pt x="231" y="365"/>
                  <a:pt x="231" y="364"/>
                </a:cubicBezTo>
                <a:cubicBezTo>
                  <a:pt x="232" y="363"/>
                  <a:pt x="233" y="362"/>
                  <a:pt x="233" y="361"/>
                </a:cubicBezTo>
                <a:cubicBezTo>
                  <a:pt x="234" y="358"/>
                  <a:pt x="235" y="354"/>
                  <a:pt x="238" y="352"/>
                </a:cubicBezTo>
                <a:cubicBezTo>
                  <a:pt x="238" y="351"/>
                  <a:pt x="238" y="351"/>
                  <a:pt x="238" y="351"/>
                </a:cubicBezTo>
                <a:cubicBezTo>
                  <a:pt x="238" y="351"/>
                  <a:pt x="238" y="351"/>
                  <a:pt x="238" y="351"/>
                </a:cubicBezTo>
                <a:cubicBezTo>
                  <a:pt x="239" y="351"/>
                  <a:pt x="239" y="351"/>
                  <a:pt x="239" y="351"/>
                </a:cubicBezTo>
                <a:cubicBezTo>
                  <a:pt x="239" y="350"/>
                  <a:pt x="239" y="350"/>
                  <a:pt x="239" y="350"/>
                </a:cubicBezTo>
                <a:cubicBezTo>
                  <a:pt x="239" y="350"/>
                  <a:pt x="239" y="350"/>
                  <a:pt x="239" y="350"/>
                </a:cubicBezTo>
                <a:cubicBezTo>
                  <a:pt x="241" y="349"/>
                  <a:pt x="244" y="348"/>
                  <a:pt x="246" y="348"/>
                </a:cubicBezTo>
                <a:cubicBezTo>
                  <a:pt x="246" y="348"/>
                  <a:pt x="246" y="347"/>
                  <a:pt x="247" y="347"/>
                </a:cubicBezTo>
                <a:cubicBezTo>
                  <a:pt x="248" y="347"/>
                  <a:pt x="249" y="347"/>
                  <a:pt x="251" y="347"/>
                </a:cubicBezTo>
                <a:cubicBezTo>
                  <a:pt x="259" y="347"/>
                  <a:pt x="259" y="347"/>
                  <a:pt x="259" y="347"/>
                </a:cubicBezTo>
                <a:cubicBezTo>
                  <a:pt x="262" y="347"/>
                  <a:pt x="265" y="347"/>
                  <a:pt x="267" y="347"/>
                </a:cubicBezTo>
                <a:cubicBezTo>
                  <a:pt x="271" y="347"/>
                  <a:pt x="276" y="346"/>
                  <a:pt x="279" y="349"/>
                </a:cubicBezTo>
                <a:cubicBezTo>
                  <a:pt x="279" y="349"/>
                  <a:pt x="280" y="349"/>
                  <a:pt x="280" y="350"/>
                </a:cubicBezTo>
                <a:cubicBezTo>
                  <a:pt x="280" y="350"/>
                  <a:pt x="280" y="350"/>
                  <a:pt x="280" y="350"/>
                </a:cubicBezTo>
                <a:cubicBezTo>
                  <a:pt x="280" y="350"/>
                  <a:pt x="280" y="350"/>
                  <a:pt x="280" y="350"/>
                </a:cubicBezTo>
                <a:cubicBezTo>
                  <a:pt x="280" y="350"/>
                  <a:pt x="280" y="350"/>
                  <a:pt x="280" y="350"/>
                </a:cubicBezTo>
                <a:cubicBezTo>
                  <a:pt x="280" y="351"/>
                  <a:pt x="280" y="351"/>
                  <a:pt x="280" y="352"/>
                </a:cubicBezTo>
                <a:cubicBezTo>
                  <a:pt x="280" y="355"/>
                  <a:pt x="278" y="359"/>
                  <a:pt x="277" y="361"/>
                </a:cubicBezTo>
                <a:cubicBezTo>
                  <a:pt x="277" y="361"/>
                  <a:pt x="277" y="361"/>
                  <a:pt x="277" y="361"/>
                </a:cubicBezTo>
                <a:cubicBezTo>
                  <a:pt x="277" y="362"/>
                  <a:pt x="277" y="362"/>
                  <a:pt x="276" y="363"/>
                </a:cubicBezTo>
                <a:cubicBezTo>
                  <a:pt x="276" y="363"/>
                  <a:pt x="276" y="363"/>
                  <a:pt x="276" y="363"/>
                </a:cubicBezTo>
                <a:cubicBezTo>
                  <a:pt x="276" y="364"/>
                  <a:pt x="276" y="364"/>
                  <a:pt x="276" y="364"/>
                </a:cubicBezTo>
                <a:cubicBezTo>
                  <a:pt x="276" y="364"/>
                  <a:pt x="276" y="364"/>
                  <a:pt x="276" y="364"/>
                </a:cubicBezTo>
                <a:cubicBezTo>
                  <a:pt x="276" y="364"/>
                  <a:pt x="275" y="365"/>
                  <a:pt x="275" y="365"/>
                </a:cubicBezTo>
                <a:cubicBezTo>
                  <a:pt x="275" y="365"/>
                  <a:pt x="275" y="365"/>
                  <a:pt x="275" y="365"/>
                </a:cubicBezTo>
                <a:cubicBezTo>
                  <a:pt x="275" y="365"/>
                  <a:pt x="275" y="365"/>
                  <a:pt x="275" y="365"/>
                </a:cubicBezTo>
                <a:cubicBezTo>
                  <a:pt x="275" y="366"/>
                  <a:pt x="275" y="366"/>
                  <a:pt x="275" y="366"/>
                </a:cubicBezTo>
                <a:cubicBezTo>
                  <a:pt x="274" y="366"/>
                  <a:pt x="274" y="367"/>
                  <a:pt x="273" y="367"/>
                </a:cubicBezTo>
                <a:cubicBezTo>
                  <a:pt x="273" y="367"/>
                  <a:pt x="272" y="367"/>
                  <a:pt x="272" y="368"/>
                </a:cubicBezTo>
                <a:cubicBezTo>
                  <a:pt x="271" y="368"/>
                  <a:pt x="271" y="368"/>
                  <a:pt x="271" y="368"/>
                </a:cubicBezTo>
                <a:cubicBezTo>
                  <a:pt x="271" y="368"/>
                  <a:pt x="271" y="368"/>
                  <a:pt x="271" y="368"/>
                </a:cubicBezTo>
                <a:cubicBezTo>
                  <a:pt x="269" y="369"/>
                  <a:pt x="268" y="369"/>
                  <a:pt x="266" y="369"/>
                </a:cubicBezTo>
                <a:close/>
                <a:moveTo>
                  <a:pt x="172" y="430"/>
                </a:moveTo>
                <a:cubicBezTo>
                  <a:pt x="172" y="430"/>
                  <a:pt x="172" y="430"/>
                  <a:pt x="172" y="430"/>
                </a:cubicBezTo>
                <a:cubicBezTo>
                  <a:pt x="172" y="433"/>
                  <a:pt x="169" y="437"/>
                  <a:pt x="167" y="439"/>
                </a:cubicBezTo>
                <a:cubicBezTo>
                  <a:pt x="167" y="439"/>
                  <a:pt x="167" y="439"/>
                  <a:pt x="167" y="439"/>
                </a:cubicBezTo>
                <a:cubicBezTo>
                  <a:pt x="165" y="443"/>
                  <a:pt x="164" y="447"/>
                  <a:pt x="161" y="450"/>
                </a:cubicBezTo>
                <a:cubicBezTo>
                  <a:pt x="161" y="450"/>
                  <a:pt x="161" y="450"/>
                  <a:pt x="161" y="451"/>
                </a:cubicBezTo>
                <a:cubicBezTo>
                  <a:pt x="160" y="451"/>
                  <a:pt x="160" y="451"/>
                  <a:pt x="160" y="451"/>
                </a:cubicBezTo>
                <a:cubicBezTo>
                  <a:pt x="160" y="451"/>
                  <a:pt x="160" y="451"/>
                  <a:pt x="160" y="452"/>
                </a:cubicBezTo>
                <a:cubicBezTo>
                  <a:pt x="159" y="452"/>
                  <a:pt x="159" y="452"/>
                  <a:pt x="159" y="452"/>
                </a:cubicBezTo>
                <a:cubicBezTo>
                  <a:pt x="159" y="452"/>
                  <a:pt x="159" y="452"/>
                  <a:pt x="159" y="452"/>
                </a:cubicBezTo>
                <a:cubicBezTo>
                  <a:pt x="156" y="455"/>
                  <a:pt x="153" y="456"/>
                  <a:pt x="150" y="457"/>
                </a:cubicBezTo>
                <a:cubicBezTo>
                  <a:pt x="149" y="457"/>
                  <a:pt x="149" y="457"/>
                  <a:pt x="149" y="458"/>
                </a:cubicBezTo>
                <a:cubicBezTo>
                  <a:pt x="146" y="458"/>
                  <a:pt x="144" y="458"/>
                  <a:pt x="142" y="458"/>
                </a:cubicBezTo>
                <a:cubicBezTo>
                  <a:pt x="141" y="458"/>
                  <a:pt x="141" y="458"/>
                  <a:pt x="141" y="458"/>
                </a:cubicBezTo>
                <a:cubicBezTo>
                  <a:pt x="141" y="458"/>
                  <a:pt x="141" y="458"/>
                  <a:pt x="141" y="458"/>
                </a:cubicBezTo>
                <a:cubicBezTo>
                  <a:pt x="132" y="458"/>
                  <a:pt x="124" y="458"/>
                  <a:pt x="115" y="458"/>
                </a:cubicBezTo>
                <a:cubicBezTo>
                  <a:pt x="114" y="458"/>
                  <a:pt x="114" y="458"/>
                  <a:pt x="113" y="458"/>
                </a:cubicBezTo>
                <a:cubicBezTo>
                  <a:pt x="112" y="458"/>
                  <a:pt x="111" y="458"/>
                  <a:pt x="110" y="458"/>
                </a:cubicBezTo>
                <a:cubicBezTo>
                  <a:pt x="109" y="457"/>
                  <a:pt x="107" y="456"/>
                  <a:pt x="107" y="456"/>
                </a:cubicBezTo>
                <a:cubicBezTo>
                  <a:pt x="106" y="455"/>
                  <a:pt x="106" y="453"/>
                  <a:pt x="106" y="452"/>
                </a:cubicBezTo>
                <a:cubicBezTo>
                  <a:pt x="106" y="451"/>
                  <a:pt x="106" y="451"/>
                  <a:pt x="107" y="450"/>
                </a:cubicBezTo>
                <a:cubicBezTo>
                  <a:pt x="107" y="449"/>
                  <a:pt x="107" y="449"/>
                  <a:pt x="107" y="449"/>
                </a:cubicBezTo>
                <a:cubicBezTo>
                  <a:pt x="107" y="449"/>
                  <a:pt x="107" y="449"/>
                  <a:pt x="107" y="449"/>
                </a:cubicBezTo>
                <a:cubicBezTo>
                  <a:pt x="107" y="448"/>
                  <a:pt x="107" y="448"/>
                  <a:pt x="107" y="448"/>
                </a:cubicBezTo>
                <a:cubicBezTo>
                  <a:pt x="107" y="448"/>
                  <a:pt x="107" y="448"/>
                  <a:pt x="107" y="448"/>
                </a:cubicBezTo>
                <a:cubicBezTo>
                  <a:pt x="109" y="445"/>
                  <a:pt x="112" y="442"/>
                  <a:pt x="114" y="439"/>
                </a:cubicBezTo>
                <a:cubicBezTo>
                  <a:pt x="116" y="436"/>
                  <a:pt x="117" y="433"/>
                  <a:pt x="119" y="431"/>
                </a:cubicBezTo>
                <a:cubicBezTo>
                  <a:pt x="120" y="431"/>
                  <a:pt x="120" y="430"/>
                  <a:pt x="120" y="430"/>
                </a:cubicBezTo>
                <a:cubicBezTo>
                  <a:pt x="120" y="430"/>
                  <a:pt x="120" y="430"/>
                  <a:pt x="120" y="430"/>
                </a:cubicBezTo>
                <a:cubicBezTo>
                  <a:pt x="121" y="430"/>
                  <a:pt x="121" y="429"/>
                  <a:pt x="122" y="429"/>
                </a:cubicBezTo>
                <a:cubicBezTo>
                  <a:pt x="122" y="429"/>
                  <a:pt x="122" y="429"/>
                  <a:pt x="122" y="429"/>
                </a:cubicBezTo>
                <a:cubicBezTo>
                  <a:pt x="122" y="429"/>
                  <a:pt x="122" y="429"/>
                  <a:pt x="122" y="429"/>
                </a:cubicBezTo>
                <a:cubicBezTo>
                  <a:pt x="125" y="426"/>
                  <a:pt x="128" y="425"/>
                  <a:pt x="132" y="424"/>
                </a:cubicBezTo>
                <a:cubicBezTo>
                  <a:pt x="132" y="424"/>
                  <a:pt x="132" y="424"/>
                  <a:pt x="132" y="424"/>
                </a:cubicBezTo>
                <a:cubicBezTo>
                  <a:pt x="132" y="424"/>
                  <a:pt x="132" y="424"/>
                  <a:pt x="132" y="424"/>
                </a:cubicBezTo>
                <a:cubicBezTo>
                  <a:pt x="133" y="424"/>
                  <a:pt x="133" y="424"/>
                  <a:pt x="134" y="424"/>
                </a:cubicBezTo>
                <a:cubicBezTo>
                  <a:pt x="135" y="424"/>
                  <a:pt x="135" y="424"/>
                  <a:pt x="135" y="424"/>
                </a:cubicBezTo>
                <a:cubicBezTo>
                  <a:pt x="136" y="424"/>
                  <a:pt x="136" y="424"/>
                  <a:pt x="137" y="424"/>
                </a:cubicBezTo>
                <a:cubicBezTo>
                  <a:pt x="137" y="423"/>
                  <a:pt x="137" y="423"/>
                  <a:pt x="138" y="423"/>
                </a:cubicBezTo>
                <a:cubicBezTo>
                  <a:pt x="138" y="423"/>
                  <a:pt x="138" y="423"/>
                  <a:pt x="138" y="423"/>
                </a:cubicBezTo>
                <a:cubicBezTo>
                  <a:pt x="138" y="423"/>
                  <a:pt x="138" y="423"/>
                  <a:pt x="138" y="423"/>
                </a:cubicBezTo>
                <a:cubicBezTo>
                  <a:pt x="146" y="423"/>
                  <a:pt x="153" y="423"/>
                  <a:pt x="161" y="423"/>
                </a:cubicBezTo>
                <a:cubicBezTo>
                  <a:pt x="161" y="423"/>
                  <a:pt x="161" y="423"/>
                  <a:pt x="161" y="423"/>
                </a:cubicBezTo>
                <a:cubicBezTo>
                  <a:pt x="163" y="423"/>
                  <a:pt x="163" y="423"/>
                  <a:pt x="163" y="423"/>
                </a:cubicBezTo>
                <a:cubicBezTo>
                  <a:pt x="165" y="423"/>
                  <a:pt x="166" y="424"/>
                  <a:pt x="167" y="424"/>
                </a:cubicBezTo>
                <a:cubicBezTo>
                  <a:pt x="168" y="424"/>
                  <a:pt x="168" y="424"/>
                  <a:pt x="169" y="425"/>
                </a:cubicBezTo>
                <a:cubicBezTo>
                  <a:pt x="169" y="425"/>
                  <a:pt x="169" y="425"/>
                  <a:pt x="169" y="425"/>
                </a:cubicBezTo>
                <a:cubicBezTo>
                  <a:pt x="169" y="425"/>
                  <a:pt x="169" y="425"/>
                  <a:pt x="170" y="425"/>
                </a:cubicBezTo>
                <a:cubicBezTo>
                  <a:pt x="172" y="426"/>
                  <a:pt x="173" y="428"/>
                  <a:pt x="172" y="430"/>
                </a:cubicBezTo>
                <a:close/>
                <a:moveTo>
                  <a:pt x="188" y="402"/>
                </a:moveTo>
                <a:cubicBezTo>
                  <a:pt x="188" y="402"/>
                  <a:pt x="188" y="402"/>
                  <a:pt x="188" y="402"/>
                </a:cubicBezTo>
                <a:cubicBezTo>
                  <a:pt x="188" y="402"/>
                  <a:pt x="188" y="402"/>
                  <a:pt x="188" y="402"/>
                </a:cubicBezTo>
                <a:cubicBezTo>
                  <a:pt x="188" y="403"/>
                  <a:pt x="187" y="403"/>
                  <a:pt x="187" y="404"/>
                </a:cubicBezTo>
                <a:cubicBezTo>
                  <a:pt x="187" y="404"/>
                  <a:pt x="187" y="404"/>
                  <a:pt x="187" y="404"/>
                </a:cubicBezTo>
                <a:cubicBezTo>
                  <a:pt x="185" y="406"/>
                  <a:pt x="182" y="407"/>
                  <a:pt x="179" y="408"/>
                </a:cubicBezTo>
                <a:cubicBezTo>
                  <a:pt x="179" y="408"/>
                  <a:pt x="179" y="408"/>
                  <a:pt x="179" y="408"/>
                </a:cubicBezTo>
                <a:cubicBezTo>
                  <a:pt x="179" y="409"/>
                  <a:pt x="178" y="409"/>
                  <a:pt x="178" y="409"/>
                </a:cubicBezTo>
                <a:cubicBezTo>
                  <a:pt x="177" y="409"/>
                  <a:pt x="177" y="409"/>
                  <a:pt x="177" y="409"/>
                </a:cubicBezTo>
                <a:cubicBezTo>
                  <a:pt x="177" y="409"/>
                  <a:pt x="177" y="409"/>
                  <a:pt x="176" y="409"/>
                </a:cubicBezTo>
                <a:cubicBezTo>
                  <a:pt x="174" y="409"/>
                  <a:pt x="172" y="410"/>
                  <a:pt x="171" y="410"/>
                </a:cubicBezTo>
                <a:cubicBezTo>
                  <a:pt x="170" y="410"/>
                  <a:pt x="170" y="410"/>
                  <a:pt x="170" y="410"/>
                </a:cubicBezTo>
                <a:cubicBezTo>
                  <a:pt x="167" y="410"/>
                  <a:pt x="164" y="410"/>
                  <a:pt x="161" y="410"/>
                </a:cubicBezTo>
                <a:cubicBezTo>
                  <a:pt x="156" y="410"/>
                  <a:pt x="151" y="410"/>
                  <a:pt x="146" y="410"/>
                </a:cubicBezTo>
                <a:cubicBezTo>
                  <a:pt x="146" y="410"/>
                  <a:pt x="145" y="410"/>
                  <a:pt x="144" y="410"/>
                </a:cubicBezTo>
                <a:cubicBezTo>
                  <a:pt x="144" y="410"/>
                  <a:pt x="144" y="410"/>
                  <a:pt x="144" y="410"/>
                </a:cubicBezTo>
                <a:cubicBezTo>
                  <a:pt x="143" y="409"/>
                  <a:pt x="143" y="409"/>
                  <a:pt x="142" y="409"/>
                </a:cubicBezTo>
                <a:cubicBezTo>
                  <a:pt x="142" y="409"/>
                  <a:pt x="142" y="409"/>
                  <a:pt x="142" y="409"/>
                </a:cubicBezTo>
                <a:cubicBezTo>
                  <a:pt x="142" y="409"/>
                  <a:pt x="142" y="409"/>
                  <a:pt x="142" y="409"/>
                </a:cubicBezTo>
                <a:cubicBezTo>
                  <a:pt x="140" y="409"/>
                  <a:pt x="138" y="407"/>
                  <a:pt x="138" y="405"/>
                </a:cubicBezTo>
                <a:cubicBezTo>
                  <a:pt x="138" y="405"/>
                  <a:pt x="138" y="404"/>
                  <a:pt x="138" y="404"/>
                </a:cubicBezTo>
                <a:cubicBezTo>
                  <a:pt x="138" y="404"/>
                  <a:pt x="138" y="404"/>
                  <a:pt x="138" y="403"/>
                </a:cubicBezTo>
                <a:cubicBezTo>
                  <a:pt x="138" y="403"/>
                  <a:pt x="138" y="403"/>
                  <a:pt x="139" y="402"/>
                </a:cubicBezTo>
                <a:cubicBezTo>
                  <a:pt x="139" y="402"/>
                  <a:pt x="139" y="402"/>
                  <a:pt x="139" y="402"/>
                </a:cubicBezTo>
                <a:cubicBezTo>
                  <a:pt x="139" y="402"/>
                  <a:pt x="139" y="402"/>
                  <a:pt x="139" y="402"/>
                </a:cubicBezTo>
                <a:cubicBezTo>
                  <a:pt x="139" y="402"/>
                  <a:pt x="139" y="401"/>
                  <a:pt x="140" y="401"/>
                </a:cubicBezTo>
                <a:cubicBezTo>
                  <a:pt x="142" y="397"/>
                  <a:pt x="144" y="394"/>
                  <a:pt x="147" y="390"/>
                </a:cubicBezTo>
                <a:cubicBezTo>
                  <a:pt x="147" y="390"/>
                  <a:pt x="147" y="390"/>
                  <a:pt x="147" y="390"/>
                </a:cubicBezTo>
                <a:cubicBezTo>
                  <a:pt x="148" y="389"/>
                  <a:pt x="148" y="389"/>
                  <a:pt x="148" y="389"/>
                </a:cubicBezTo>
                <a:cubicBezTo>
                  <a:pt x="149" y="388"/>
                  <a:pt x="149" y="387"/>
                  <a:pt x="151" y="386"/>
                </a:cubicBezTo>
                <a:cubicBezTo>
                  <a:pt x="151" y="385"/>
                  <a:pt x="152" y="385"/>
                  <a:pt x="153" y="385"/>
                </a:cubicBezTo>
                <a:cubicBezTo>
                  <a:pt x="153" y="384"/>
                  <a:pt x="154" y="384"/>
                  <a:pt x="154" y="384"/>
                </a:cubicBezTo>
                <a:cubicBezTo>
                  <a:pt x="154" y="384"/>
                  <a:pt x="154" y="384"/>
                  <a:pt x="155" y="384"/>
                </a:cubicBezTo>
                <a:cubicBezTo>
                  <a:pt x="155" y="384"/>
                  <a:pt x="155" y="384"/>
                  <a:pt x="155" y="384"/>
                </a:cubicBezTo>
                <a:cubicBezTo>
                  <a:pt x="155" y="384"/>
                  <a:pt x="155" y="384"/>
                  <a:pt x="156" y="383"/>
                </a:cubicBezTo>
                <a:cubicBezTo>
                  <a:pt x="157" y="383"/>
                  <a:pt x="158" y="383"/>
                  <a:pt x="160" y="382"/>
                </a:cubicBezTo>
                <a:cubicBezTo>
                  <a:pt x="161" y="382"/>
                  <a:pt x="163" y="382"/>
                  <a:pt x="165" y="382"/>
                </a:cubicBezTo>
                <a:cubicBezTo>
                  <a:pt x="169" y="382"/>
                  <a:pt x="169" y="382"/>
                  <a:pt x="169" y="382"/>
                </a:cubicBezTo>
                <a:cubicBezTo>
                  <a:pt x="170" y="382"/>
                  <a:pt x="171" y="382"/>
                  <a:pt x="172" y="382"/>
                </a:cubicBezTo>
                <a:cubicBezTo>
                  <a:pt x="177" y="382"/>
                  <a:pt x="181" y="382"/>
                  <a:pt x="185" y="382"/>
                </a:cubicBezTo>
                <a:cubicBezTo>
                  <a:pt x="185" y="382"/>
                  <a:pt x="185" y="382"/>
                  <a:pt x="185" y="382"/>
                </a:cubicBezTo>
                <a:cubicBezTo>
                  <a:pt x="187" y="382"/>
                  <a:pt x="187" y="382"/>
                  <a:pt x="187" y="382"/>
                </a:cubicBezTo>
                <a:cubicBezTo>
                  <a:pt x="189" y="382"/>
                  <a:pt x="190" y="382"/>
                  <a:pt x="191" y="382"/>
                </a:cubicBezTo>
                <a:cubicBezTo>
                  <a:pt x="193" y="383"/>
                  <a:pt x="193" y="383"/>
                  <a:pt x="194" y="383"/>
                </a:cubicBezTo>
                <a:cubicBezTo>
                  <a:pt x="196" y="384"/>
                  <a:pt x="197" y="386"/>
                  <a:pt x="196" y="389"/>
                </a:cubicBezTo>
                <a:cubicBezTo>
                  <a:pt x="194" y="392"/>
                  <a:pt x="192" y="395"/>
                  <a:pt x="190" y="398"/>
                </a:cubicBezTo>
                <a:cubicBezTo>
                  <a:pt x="188" y="402"/>
                  <a:pt x="188" y="402"/>
                  <a:pt x="188" y="402"/>
                </a:cubicBezTo>
                <a:cubicBezTo>
                  <a:pt x="188" y="402"/>
                  <a:pt x="188" y="402"/>
                  <a:pt x="188" y="402"/>
                </a:cubicBezTo>
                <a:close/>
                <a:moveTo>
                  <a:pt x="411" y="448"/>
                </a:moveTo>
                <a:cubicBezTo>
                  <a:pt x="411" y="449"/>
                  <a:pt x="411" y="449"/>
                  <a:pt x="411" y="450"/>
                </a:cubicBezTo>
                <a:cubicBezTo>
                  <a:pt x="411" y="450"/>
                  <a:pt x="411" y="450"/>
                  <a:pt x="411" y="450"/>
                </a:cubicBezTo>
                <a:cubicBezTo>
                  <a:pt x="411" y="451"/>
                  <a:pt x="411" y="451"/>
                  <a:pt x="410" y="451"/>
                </a:cubicBezTo>
                <a:cubicBezTo>
                  <a:pt x="410" y="451"/>
                  <a:pt x="410" y="451"/>
                  <a:pt x="410" y="452"/>
                </a:cubicBezTo>
                <a:cubicBezTo>
                  <a:pt x="410" y="452"/>
                  <a:pt x="410" y="452"/>
                  <a:pt x="410" y="452"/>
                </a:cubicBezTo>
                <a:cubicBezTo>
                  <a:pt x="410" y="452"/>
                  <a:pt x="409" y="453"/>
                  <a:pt x="409" y="453"/>
                </a:cubicBezTo>
                <a:cubicBezTo>
                  <a:pt x="409" y="453"/>
                  <a:pt x="409" y="453"/>
                  <a:pt x="409" y="453"/>
                </a:cubicBezTo>
                <a:cubicBezTo>
                  <a:pt x="408" y="454"/>
                  <a:pt x="408" y="454"/>
                  <a:pt x="407" y="455"/>
                </a:cubicBezTo>
                <a:cubicBezTo>
                  <a:pt x="407" y="455"/>
                  <a:pt x="407" y="455"/>
                  <a:pt x="407" y="455"/>
                </a:cubicBezTo>
                <a:cubicBezTo>
                  <a:pt x="407" y="455"/>
                  <a:pt x="407" y="455"/>
                  <a:pt x="407" y="455"/>
                </a:cubicBezTo>
                <a:cubicBezTo>
                  <a:pt x="406" y="455"/>
                  <a:pt x="406" y="456"/>
                  <a:pt x="405" y="456"/>
                </a:cubicBezTo>
                <a:cubicBezTo>
                  <a:pt x="405" y="456"/>
                  <a:pt x="405" y="456"/>
                  <a:pt x="405" y="456"/>
                </a:cubicBezTo>
                <a:cubicBezTo>
                  <a:pt x="404" y="456"/>
                  <a:pt x="404" y="456"/>
                  <a:pt x="404" y="456"/>
                </a:cubicBezTo>
                <a:cubicBezTo>
                  <a:pt x="403" y="456"/>
                  <a:pt x="403" y="457"/>
                  <a:pt x="403" y="457"/>
                </a:cubicBezTo>
                <a:cubicBezTo>
                  <a:pt x="403" y="457"/>
                  <a:pt x="403" y="457"/>
                  <a:pt x="402" y="457"/>
                </a:cubicBezTo>
                <a:cubicBezTo>
                  <a:pt x="402" y="457"/>
                  <a:pt x="402" y="457"/>
                  <a:pt x="402" y="457"/>
                </a:cubicBezTo>
                <a:cubicBezTo>
                  <a:pt x="402" y="457"/>
                  <a:pt x="401" y="457"/>
                  <a:pt x="400" y="457"/>
                </a:cubicBezTo>
                <a:cubicBezTo>
                  <a:pt x="400" y="457"/>
                  <a:pt x="399" y="457"/>
                  <a:pt x="399" y="457"/>
                </a:cubicBezTo>
                <a:cubicBezTo>
                  <a:pt x="398" y="458"/>
                  <a:pt x="398" y="458"/>
                  <a:pt x="397" y="458"/>
                </a:cubicBezTo>
                <a:cubicBezTo>
                  <a:pt x="397" y="458"/>
                  <a:pt x="397" y="458"/>
                  <a:pt x="397" y="458"/>
                </a:cubicBezTo>
                <a:cubicBezTo>
                  <a:pt x="396" y="458"/>
                  <a:pt x="396" y="458"/>
                  <a:pt x="396" y="458"/>
                </a:cubicBezTo>
                <a:cubicBezTo>
                  <a:pt x="396" y="458"/>
                  <a:pt x="396" y="458"/>
                  <a:pt x="396" y="458"/>
                </a:cubicBezTo>
                <a:cubicBezTo>
                  <a:pt x="393" y="458"/>
                  <a:pt x="390" y="458"/>
                  <a:pt x="387" y="458"/>
                </a:cubicBezTo>
                <a:cubicBezTo>
                  <a:pt x="373" y="458"/>
                  <a:pt x="212" y="458"/>
                  <a:pt x="200" y="458"/>
                </a:cubicBezTo>
                <a:cubicBezTo>
                  <a:pt x="199" y="458"/>
                  <a:pt x="198" y="458"/>
                  <a:pt x="198" y="458"/>
                </a:cubicBezTo>
                <a:cubicBezTo>
                  <a:pt x="197" y="458"/>
                  <a:pt x="196" y="458"/>
                  <a:pt x="195" y="457"/>
                </a:cubicBezTo>
                <a:cubicBezTo>
                  <a:pt x="193" y="457"/>
                  <a:pt x="192" y="456"/>
                  <a:pt x="191" y="455"/>
                </a:cubicBezTo>
                <a:cubicBezTo>
                  <a:pt x="190" y="454"/>
                  <a:pt x="190" y="453"/>
                  <a:pt x="189" y="452"/>
                </a:cubicBezTo>
                <a:cubicBezTo>
                  <a:pt x="189" y="451"/>
                  <a:pt x="189" y="450"/>
                  <a:pt x="190" y="449"/>
                </a:cubicBezTo>
                <a:cubicBezTo>
                  <a:pt x="191" y="448"/>
                  <a:pt x="191" y="448"/>
                  <a:pt x="191" y="448"/>
                </a:cubicBezTo>
                <a:cubicBezTo>
                  <a:pt x="191" y="448"/>
                  <a:pt x="191" y="448"/>
                  <a:pt x="191" y="448"/>
                </a:cubicBezTo>
                <a:cubicBezTo>
                  <a:pt x="192" y="444"/>
                  <a:pt x="194" y="440"/>
                  <a:pt x="196" y="437"/>
                </a:cubicBezTo>
                <a:cubicBezTo>
                  <a:pt x="196" y="436"/>
                  <a:pt x="197" y="435"/>
                  <a:pt x="197" y="435"/>
                </a:cubicBezTo>
                <a:cubicBezTo>
                  <a:pt x="198" y="432"/>
                  <a:pt x="198" y="432"/>
                  <a:pt x="198" y="432"/>
                </a:cubicBezTo>
                <a:cubicBezTo>
                  <a:pt x="199" y="431"/>
                  <a:pt x="200" y="430"/>
                  <a:pt x="201" y="428"/>
                </a:cubicBezTo>
                <a:cubicBezTo>
                  <a:pt x="201" y="428"/>
                  <a:pt x="202" y="428"/>
                  <a:pt x="202" y="428"/>
                </a:cubicBezTo>
                <a:cubicBezTo>
                  <a:pt x="202" y="428"/>
                  <a:pt x="202" y="428"/>
                  <a:pt x="203" y="428"/>
                </a:cubicBezTo>
                <a:cubicBezTo>
                  <a:pt x="203" y="427"/>
                  <a:pt x="203" y="427"/>
                  <a:pt x="203" y="427"/>
                </a:cubicBezTo>
                <a:cubicBezTo>
                  <a:pt x="203" y="427"/>
                  <a:pt x="203" y="427"/>
                  <a:pt x="203" y="427"/>
                </a:cubicBezTo>
                <a:cubicBezTo>
                  <a:pt x="204" y="427"/>
                  <a:pt x="204" y="427"/>
                  <a:pt x="204" y="427"/>
                </a:cubicBezTo>
                <a:cubicBezTo>
                  <a:pt x="204" y="426"/>
                  <a:pt x="205" y="426"/>
                  <a:pt x="205" y="426"/>
                </a:cubicBezTo>
                <a:cubicBezTo>
                  <a:pt x="205" y="426"/>
                  <a:pt x="206" y="426"/>
                  <a:pt x="206" y="425"/>
                </a:cubicBezTo>
                <a:cubicBezTo>
                  <a:pt x="206" y="425"/>
                  <a:pt x="207" y="425"/>
                  <a:pt x="207" y="425"/>
                </a:cubicBezTo>
                <a:cubicBezTo>
                  <a:pt x="208" y="425"/>
                  <a:pt x="208" y="425"/>
                  <a:pt x="209" y="424"/>
                </a:cubicBezTo>
                <a:cubicBezTo>
                  <a:pt x="209" y="424"/>
                  <a:pt x="210" y="424"/>
                  <a:pt x="210" y="424"/>
                </a:cubicBezTo>
                <a:cubicBezTo>
                  <a:pt x="210" y="424"/>
                  <a:pt x="210" y="424"/>
                  <a:pt x="210" y="424"/>
                </a:cubicBezTo>
                <a:cubicBezTo>
                  <a:pt x="212" y="423"/>
                  <a:pt x="214" y="423"/>
                  <a:pt x="216" y="423"/>
                </a:cubicBezTo>
                <a:cubicBezTo>
                  <a:pt x="216" y="423"/>
                  <a:pt x="385" y="423"/>
                  <a:pt x="392" y="423"/>
                </a:cubicBezTo>
                <a:cubicBezTo>
                  <a:pt x="393" y="423"/>
                  <a:pt x="395" y="423"/>
                  <a:pt x="397" y="423"/>
                </a:cubicBezTo>
                <a:cubicBezTo>
                  <a:pt x="398" y="423"/>
                  <a:pt x="399" y="423"/>
                  <a:pt x="400" y="423"/>
                </a:cubicBezTo>
                <a:cubicBezTo>
                  <a:pt x="400" y="423"/>
                  <a:pt x="400" y="423"/>
                  <a:pt x="400" y="423"/>
                </a:cubicBezTo>
                <a:cubicBezTo>
                  <a:pt x="401" y="423"/>
                  <a:pt x="402" y="423"/>
                  <a:pt x="402" y="423"/>
                </a:cubicBezTo>
                <a:cubicBezTo>
                  <a:pt x="403" y="423"/>
                  <a:pt x="403" y="423"/>
                  <a:pt x="403" y="423"/>
                </a:cubicBezTo>
                <a:cubicBezTo>
                  <a:pt x="403" y="423"/>
                  <a:pt x="403" y="423"/>
                  <a:pt x="403" y="423"/>
                </a:cubicBezTo>
                <a:cubicBezTo>
                  <a:pt x="404" y="424"/>
                  <a:pt x="404" y="424"/>
                  <a:pt x="405" y="424"/>
                </a:cubicBezTo>
                <a:cubicBezTo>
                  <a:pt x="405" y="424"/>
                  <a:pt x="405" y="424"/>
                  <a:pt x="405" y="424"/>
                </a:cubicBezTo>
                <a:cubicBezTo>
                  <a:pt x="406" y="425"/>
                  <a:pt x="406" y="425"/>
                  <a:pt x="407" y="425"/>
                </a:cubicBezTo>
                <a:cubicBezTo>
                  <a:pt x="407" y="425"/>
                  <a:pt x="407" y="425"/>
                  <a:pt x="407" y="425"/>
                </a:cubicBezTo>
                <a:cubicBezTo>
                  <a:pt x="407" y="425"/>
                  <a:pt x="407" y="425"/>
                  <a:pt x="407" y="425"/>
                </a:cubicBezTo>
                <a:cubicBezTo>
                  <a:pt x="408" y="426"/>
                  <a:pt x="408" y="426"/>
                  <a:pt x="408" y="426"/>
                </a:cubicBezTo>
                <a:cubicBezTo>
                  <a:pt x="409" y="427"/>
                  <a:pt x="409" y="427"/>
                  <a:pt x="410" y="428"/>
                </a:cubicBezTo>
                <a:cubicBezTo>
                  <a:pt x="411" y="429"/>
                  <a:pt x="411" y="430"/>
                  <a:pt x="411" y="431"/>
                </a:cubicBezTo>
                <a:cubicBezTo>
                  <a:pt x="411" y="432"/>
                  <a:pt x="411" y="432"/>
                  <a:pt x="411" y="432"/>
                </a:cubicBezTo>
                <a:cubicBezTo>
                  <a:pt x="411" y="432"/>
                  <a:pt x="411" y="432"/>
                  <a:pt x="411" y="432"/>
                </a:cubicBezTo>
                <a:cubicBezTo>
                  <a:pt x="411" y="436"/>
                  <a:pt x="411" y="441"/>
                  <a:pt x="411" y="445"/>
                </a:cubicBezTo>
                <a:cubicBezTo>
                  <a:pt x="411" y="446"/>
                  <a:pt x="411" y="447"/>
                  <a:pt x="411" y="448"/>
                </a:cubicBezTo>
                <a:close/>
                <a:moveTo>
                  <a:pt x="434" y="366"/>
                </a:moveTo>
                <a:cubicBezTo>
                  <a:pt x="434" y="366"/>
                  <a:pt x="434" y="366"/>
                  <a:pt x="434" y="366"/>
                </a:cubicBezTo>
                <a:cubicBezTo>
                  <a:pt x="434" y="366"/>
                  <a:pt x="434" y="366"/>
                  <a:pt x="434" y="365"/>
                </a:cubicBezTo>
                <a:cubicBezTo>
                  <a:pt x="433" y="365"/>
                  <a:pt x="433" y="364"/>
                  <a:pt x="432" y="363"/>
                </a:cubicBezTo>
                <a:cubicBezTo>
                  <a:pt x="432" y="362"/>
                  <a:pt x="432" y="362"/>
                  <a:pt x="432" y="362"/>
                </a:cubicBezTo>
                <a:cubicBezTo>
                  <a:pt x="432" y="362"/>
                  <a:pt x="432" y="361"/>
                  <a:pt x="432" y="360"/>
                </a:cubicBezTo>
                <a:cubicBezTo>
                  <a:pt x="432" y="360"/>
                  <a:pt x="432" y="360"/>
                  <a:pt x="432" y="360"/>
                </a:cubicBezTo>
                <a:cubicBezTo>
                  <a:pt x="432" y="358"/>
                  <a:pt x="432" y="355"/>
                  <a:pt x="432" y="353"/>
                </a:cubicBezTo>
                <a:cubicBezTo>
                  <a:pt x="432" y="352"/>
                  <a:pt x="432" y="352"/>
                  <a:pt x="432" y="352"/>
                </a:cubicBezTo>
                <a:cubicBezTo>
                  <a:pt x="432" y="351"/>
                  <a:pt x="432" y="350"/>
                  <a:pt x="432" y="350"/>
                </a:cubicBezTo>
                <a:cubicBezTo>
                  <a:pt x="433" y="349"/>
                  <a:pt x="434" y="349"/>
                  <a:pt x="435" y="348"/>
                </a:cubicBezTo>
                <a:cubicBezTo>
                  <a:pt x="436" y="348"/>
                  <a:pt x="437" y="347"/>
                  <a:pt x="438" y="347"/>
                </a:cubicBezTo>
                <a:cubicBezTo>
                  <a:pt x="438" y="347"/>
                  <a:pt x="438" y="347"/>
                  <a:pt x="438" y="347"/>
                </a:cubicBezTo>
                <a:cubicBezTo>
                  <a:pt x="438" y="347"/>
                  <a:pt x="438" y="347"/>
                  <a:pt x="438" y="347"/>
                </a:cubicBezTo>
                <a:cubicBezTo>
                  <a:pt x="439" y="347"/>
                  <a:pt x="439" y="347"/>
                  <a:pt x="440" y="347"/>
                </a:cubicBezTo>
                <a:cubicBezTo>
                  <a:pt x="440" y="347"/>
                  <a:pt x="440" y="347"/>
                  <a:pt x="441" y="347"/>
                </a:cubicBezTo>
                <a:cubicBezTo>
                  <a:pt x="443" y="346"/>
                  <a:pt x="445" y="346"/>
                  <a:pt x="447" y="346"/>
                </a:cubicBezTo>
                <a:cubicBezTo>
                  <a:pt x="463" y="346"/>
                  <a:pt x="463" y="346"/>
                  <a:pt x="463" y="346"/>
                </a:cubicBezTo>
                <a:cubicBezTo>
                  <a:pt x="464" y="346"/>
                  <a:pt x="465" y="346"/>
                  <a:pt x="465" y="347"/>
                </a:cubicBezTo>
                <a:cubicBezTo>
                  <a:pt x="469" y="347"/>
                  <a:pt x="474" y="348"/>
                  <a:pt x="475" y="352"/>
                </a:cubicBezTo>
                <a:cubicBezTo>
                  <a:pt x="476" y="355"/>
                  <a:pt x="476" y="359"/>
                  <a:pt x="477" y="362"/>
                </a:cubicBezTo>
                <a:cubicBezTo>
                  <a:pt x="477" y="363"/>
                  <a:pt x="477" y="363"/>
                  <a:pt x="477" y="363"/>
                </a:cubicBezTo>
                <a:cubicBezTo>
                  <a:pt x="477" y="364"/>
                  <a:pt x="477" y="364"/>
                  <a:pt x="477" y="365"/>
                </a:cubicBezTo>
                <a:cubicBezTo>
                  <a:pt x="477" y="365"/>
                  <a:pt x="477" y="365"/>
                  <a:pt x="477" y="365"/>
                </a:cubicBezTo>
                <a:cubicBezTo>
                  <a:pt x="477" y="365"/>
                  <a:pt x="477" y="365"/>
                  <a:pt x="477" y="365"/>
                </a:cubicBezTo>
                <a:cubicBezTo>
                  <a:pt x="477" y="365"/>
                  <a:pt x="477" y="365"/>
                  <a:pt x="477" y="365"/>
                </a:cubicBezTo>
                <a:cubicBezTo>
                  <a:pt x="476" y="367"/>
                  <a:pt x="474" y="368"/>
                  <a:pt x="472" y="369"/>
                </a:cubicBezTo>
                <a:cubicBezTo>
                  <a:pt x="471" y="369"/>
                  <a:pt x="471" y="369"/>
                  <a:pt x="471" y="369"/>
                </a:cubicBezTo>
                <a:cubicBezTo>
                  <a:pt x="471" y="369"/>
                  <a:pt x="471" y="369"/>
                  <a:pt x="470" y="369"/>
                </a:cubicBezTo>
                <a:cubicBezTo>
                  <a:pt x="470" y="369"/>
                  <a:pt x="470" y="369"/>
                  <a:pt x="470" y="369"/>
                </a:cubicBezTo>
                <a:cubicBezTo>
                  <a:pt x="469" y="369"/>
                  <a:pt x="469" y="369"/>
                  <a:pt x="469" y="369"/>
                </a:cubicBezTo>
                <a:cubicBezTo>
                  <a:pt x="463" y="370"/>
                  <a:pt x="457" y="369"/>
                  <a:pt x="455" y="369"/>
                </a:cubicBezTo>
                <a:cubicBezTo>
                  <a:pt x="445" y="369"/>
                  <a:pt x="445" y="369"/>
                  <a:pt x="445" y="369"/>
                </a:cubicBezTo>
                <a:cubicBezTo>
                  <a:pt x="444" y="369"/>
                  <a:pt x="443" y="369"/>
                  <a:pt x="442" y="369"/>
                </a:cubicBezTo>
                <a:cubicBezTo>
                  <a:pt x="442" y="369"/>
                  <a:pt x="441" y="369"/>
                  <a:pt x="441" y="369"/>
                </a:cubicBezTo>
                <a:cubicBezTo>
                  <a:pt x="440" y="369"/>
                  <a:pt x="440" y="369"/>
                  <a:pt x="440" y="369"/>
                </a:cubicBezTo>
                <a:cubicBezTo>
                  <a:pt x="440" y="369"/>
                  <a:pt x="440" y="369"/>
                  <a:pt x="440" y="369"/>
                </a:cubicBezTo>
                <a:cubicBezTo>
                  <a:pt x="439" y="369"/>
                  <a:pt x="439" y="369"/>
                  <a:pt x="438" y="368"/>
                </a:cubicBezTo>
                <a:cubicBezTo>
                  <a:pt x="438" y="368"/>
                  <a:pt x="438" y="368"/>
                  <a:pt x="438" y="368"/>
                </a:cubicBezTo>
                <a:cubicBezTo>
                  <a:pt x="437" y="368"/>
                  <a:pt x="437" y="368"/>
                  <a:pt x="436" y="367"/>
                </a:cubicBezTo>
                <a:cubicBezTo>
                  <a:pt x="436" y="367"/>
                  <a:pt x="435" y="367"/>
                  <a:pt x="434" y="366"/>
                </a:cubicBezTo>
                <a:cubicBezTo>
                  <a:pt x="434" y="366"/>
                  <a:pt x="434" y="366"/>
                  <a:pt x="434" y="366"/>
                </a:cubicBezTo>
                <a:close/>
                <a:moveTo>
                  <a:pt x="437" y="404"/>
                </a:moveTo>
                <a:cubicBezTo>
                  <a:pt x="436" y="403"/>
                  <a:pt x="436" y="402"/>
                  <a:pt x="435" y="402"/>
                </a:cubicBezTo>
                <a:cubicBezTo>
                  <a:pt x="435" y="400"/>
                  <a:pt x="435" y="400"/>
                  <a:pt x="435" y="400"/>
                </a:cubicBezTo>
                <a:cubicBezTo>
                  <a:pt x="435" y="400"/>
                  <a:pt x="435" y="400"/>
                  <a:pt x="435" y="400"/>
                </a:cubicBezTo>
                <a:cubicBezTo>
                  <a:pt x="435" y="396"/>
                  <a:pt x="435" y="392"/>
                  <a:pt x="434" y="388"/>
                </a:cubicBezTo>
                <a:cubicBezTo>
                  <a:pt x="434" y="388"/>
                  <a:pt x="434" y="388"/>
                  <a:pt x="434" y="388"/>
                </a:cubicBezTo>
                <a:cubicBezTo>
                  <a:pt x="434" y="388"/>
                  <a:pt x="434" y="388"/>
                  <a:pt x="434" y="388"/>
                </a:cubicBezTo>
                <a:cubicBezTo>
                  <a:pt x="434" y="388"/>
                  <a:pt x="434" y="388"/>
                  <a:pt x="434" y="387"/>
                </a:cubicBezTo>
                <a:cubicBezTo>
                  <a:pt x="435" y="379"/>
                  <a:pt x="453" y="381"/>
                  <a:pt x="458" y="381"/>
                </a:cubicBezTo>
                <a:cubicBezTo>
                  <a:pt x="465" y="381"/>
                  <a:pt x="477" y="380"/>
                  <a:pt x="481" y="386"/>
                </a:cubicBezTo>
                <a:cubicBezTo>
                  <a:pt x="481" y="387"/>
                  <a:pt x="482" y="387"/>
                  <a:pt x="482" y="388"/>
                </a:cubicBezTo>
                <a:cubicBezTo>
                  <a:pt x="482" y="389"/>
                  <a:pt x="482" y="389"/>
                  <a:pt x="482" y="389"/>
                </a:cubicBezTo>
                <a:cubicBezTo>
                  <a:pt x="482" y="389"/>
                  <a:pt x="482" y="389"/>
                  <a:pt x="482" y="389"/>
                </a:cubicBezTo>
                <a:cubicBezTo>
                  <a:pt x="483" y="391"/>
                  <a:pt x="483" y="392"/>
                  <a:pt x="484" y="395"/>
                </a:cubicBezTo>
                <a:cubicBezTo>
                  <a:pt x="485" y="401"/>
                  <a:pt x="485" y="401"/>
                  <a:pt x="485" y="401"/>
                </a:cubicBezTo>
                <a:cubicBezTo>
                  <a:pt x="485" y="402"/>
                  <a:pt x="485" y="403"/>
                  <a:pt x="484" y="404"/>
                </a:cubicBezTo>
                <a:cubicBezTo>
                  <a:pt x="484" y="405"/>
                  <a:pt x="484" y="405"/>
                  <a:pt x="483" y="406"/>
                </a:cubicBezTo>
                <a:cubicBezTo>
                  <a:pt x="483" y="406"/>
                  <a:pt x="483" y="406"/>
                  <a:pt x="482" y="407"/>
                </a:cubicBezTo>
                <a:cubicBezTo>
                  <a:pt x="482" y="407"/>
                  <a:pt x="482" y="407"/>
                  <a:pt x="482" y="407"/>
                </a:cubicBezTo>
                <a:cubicBezTo>
                  <a:pt x="482" y="407"/>
                  <a:pt x="482" y="407"/>
                  <a:pt x="482" y="407"/>
                </a:cubicBezTo>
                <a:cubicBezTo>
                  <a:pt x="481" y="407"/>
                  <a:pt x="481" y="407"/>
                  <a:pt x="481" y="407"/>
                </a:cubicBezTo>
                <a:cubicBezTo>
                  <a:pt x="480" y="408"/>
                  <a:pt x="480" y="408"/>
                  <a:pt x="480" y="408"/>
                </a:cubicBezTo>
                <a:cubicBezTo>
                  <a:pt x="479" y="408"/>
                  <a:pt x="479" y="408"/>
                  <a:pt x="479" y="408"/>
                </a:cubicBezTo>
                <a:cubicBezTo>
                  <a:pt x="479" y="408"/>
                  <a:pt x="479" y="408"/>
                  <a:pt x="478" y="408"/>
                </a:cubicBezTo>
                <a:cubicBezTo>
                  <a:pt x="478" y="408"/>
                  <a:pt x="478" y="409"/>
                  <a:pt x="477" y="409"/>
                </a:cubicBezTo>
                <a:cubicBezTo>
                  <a:pt x="477" y="409"/>
                  <a:pt x="477" y="409"/>
                  <a:pt x="477" y="409"/>
                </a:cubicBezTo>
                <a:cubicBezTo>
                  <a:pt x="477" y="409"/>
                  <a:pt x="476" y="409"/>
                  <a:pt x="475" y="409"/>
                </a:cubicBezTo>
                <a:cubicBezTo>
                  <a:pt x="474" y="409"/>
                  <a:pt x="474" y="409"/>
                  <a:pt x="473" y="409"/>
                </a:cubicBezTo>
                <a:cubicBezTo>
                  <a:pt x="473" y="409"/>
                  <a:pt x="473" y="409"/>
                  <a:pt x="473" y="409"/>
                </a:cubicBezTo>
                <a:cubicBezTo>
                  <a:pt x="473" y="409"/>
                  <a:pt x="473" y="409"/>
                  <a:pt x="473" y="409"/>
                </a:cubicBezTo>
                <a:cubicBezTo>
                  <a:pt x="473" y="409"/>
                  <a:pt x="473" y="409"/>
                  <a:pt x="473" y="409"/>
                </a:cubicBezTo>
                <a:cubicBezTo>
                  <a:pt x="465" y="409"/>
                  <a:pt x="457" y="409"/>
                  <a:pt x="449" y="409"/>
                </a:cubicBezTo>
                <a:cubicBezTo>
                  <a:pt x="448" y="409"/>
                  <a:pt x="447" y="409"/>
                  <a:pt x="447" y="409"/>
                </a:cubicBezTo>
                <a:cubicBezTo>
                  <a:pt x="446" y="409"/>
                  <a:pt x="446" y="409"/>
                  <a:pt x="446" y="409"/>
                </a:cubicBezTo>
                <a:cubicBezTo>
                  <a:pt x="445" y="409"/>
                  <a:pt x="445" y="409"/>
                  <a:pt x="444" y="409"/>
                </a:cubicBezTo>
                <a:cubicBezTo>
                  <a:pt x="444" y="409"/>
                  <a:pt x="444" y="409"/>
                  <a:pt x="444" y="409"/>
                </a:cubicBezTo>
                <a:cubicBezTo>
                  <a:pt x="444" y="408"/>
                  <a:pt x="444" y="408"/>
                  <a:pt x="444" y="408"/>
                </a:cubicBezTo>
                <a:cubicBezTo>
                  <a:pt x="443" y="408"/>
                  <a:pt x="442" y="408"/>
                  <a:pt x="442" y="408"/>
                </a:cubicBezTo>
                <a:cubicBezTo>
                  <a:pt x="441" y="408"/>
                  <a:pt x="441" y="407"/>
                  <a:pt x="441" y="407"/>
                </a:cubicBezTo>
                <a:cubicBezTo>
                  <a:pt x="441" y="407"/>
                  <a:pt x="440" y="407"/>
                  <a:pt x="440" y="407"/>
                </a:cubicBezTo>
                <a:cubicBezTo>
                  <a:pt x="440" y="407"/>
                  <a:pt x="440" y="407"/>
                  <a:pt x="440" y="407"/>
                </a:cubicBezTo>
                <a:cubicBezTo>
                  <a:pt x="439" y="406"/>
                  <a:pt x="437" y="405"/>
                  <a:pt x="437" y="404"/>
                </a:cubicBezTo>
                <a:close/>
                <a:moveTo>
                  <a:pt x="494" y="451"/>
                </a:moveTo>
                <a:cubicBezTo>
                  <a:pt x="493" y="453"/>
                  <a:pt x="492" y="453"/>
                  <a:pt x="491" y="454"/>
                </a:cubicBezTo>
                <a:cubicBezTo>
                  <a:pt x="490" y="455"/>
                  <a:pt x="489" y="456"/>
                  <a:pt x="487" y="456"/>
                </a:cubicBezTo>
                <a:cubicBezTo>
                  <a:pt x="485" y="457"/>
                  <a:pt x="484" y="457"/>
                  <a:pt x="481" y="457"/>
                </a:cubicBezTo>
                <a:cubicBezTo>
                  <a:pt x="476" y="457"/>
                  <a:pt x="476" y="457"/>
                  <a:pt x="476" y="457"/>
                </a:cubicBezTo>
                <a:cubicBezTo>
                  <a:pt x="476" y="457"/>
                  <a:pt x="476" y="457"/>
                  <a:pt x="476" y="457"/>
                </a:cubicBezTo>
                <a:cubicBezTo>
                  <a:pt x="469" y="457"/>
                  <a:pt x="462" y="457"/>
                  <a:pt x="454" y="457"/>
                </a:cubicBezTo>
                <a:cubicBezTo>
                  <a:pt x="453" y="457"/>
                  <a:pt x="453" y="457"/>
                  <a:pt x="452" y="457"/>
                </a:cubicBezTo>
                <a:cubicBezTo>
                  <a:pt x="451" y="457"/>
                  <a:pt x="451" y="457"/>
                  <a:pt x="451" y="457"/>
                </a:cubicBezTo>
                <a:cubicBezTo>
                  <a:pt x="450" y="457"/>
                  <a:pt x="450" y="457"/>
                  <a:pt x="449" y="457"/>
                </a:cubicBezTo>
                <a:cubicBezTo>
                  <a:pt x="449" y="457"/>
                  <a:pt x="449" y="457"/>
                  <a:pt x="448" y="457"/>
                </a:cubicBezTo>
                <a:cubicBezTo>
                  <a:pt x="448" y="457"/>
                  <a:pt x="448" y="457"/>
                  <a:pt x="448" y="457"/>
                </a:cubicBezTo>
                <a:cubicBezTo>
                  <a:pt x="445" y="456"/>
                  <a:pt x="442" y="454"/>
                  <a:pt x="440" y="451"/>
                </a:cubicBezTo>
                <a:cubicBezTo>
                  <a:pt x="440" y="451"/>
                  <a:pt x="440" y="451"/>
                  <a:pt x="440" y="451"/>
                </a:cubicBezTo>
                <a:cubicBezTo>
                  <a:pt x="440" y="451"/>
                  <a:pt x="440" y="451"/>
                  <a:pt x="440" y="451"/>
                </a:cubicBezTo>
                <a:cubicBezTo>
                  <a:pt x="440" y="451"/>
                  <a:pt x="440" y="451"/>
                  <a:pt x="440" y="450"/>
                </a:cubicBezTo>
                <a:cubicBezTo>
                  <a:pt x="439" y="450"/>
                  <a:pt x="439" y="449"/>
                  <a:pt x="439" y="449"/>
                </a:cubicBezTo>
                <a:cubicBezTo>
                  <a:pt x="439" y="449"/>
                  <a:pt x="439" y="449"/>
                  <a:pt x="439" y="448"/>
                </a:cubicBezTo>
                <a:cubicBezTo>
                  <a:pt x="439" y="448"/>
                  <a:pt x="439" y="448"/>
                  <a:pt x="439" y="448"/>
                </a:cubicBezTo>
                <a:cubicBezTo>
                  <a:pt x="439" y="447"/>
                  <a:pt x="439" y="447"/>
                  <a:pt x="439" y="447"/>
                </a:cubicBezTo>
                <a:cubicBezTo>
                  <a:pt x="439" y="447"/>
                  <a:pt x="439" y="447"/>
                  <a:pt x="439" y="447"/>
                </a:cubicBezTo>
                <a:cubicBezTo>
                  <a:pt x="439" y="444"/>
                  <a:pt x="438" y="439"/>
                  <a:pt x="438" y="435"/>
                </a:cubicBezTo>
                <a:cubicBezTo>
                  <a:pt x="438" y="435"/>
                  <a:pt x="438" y="434"/>
                  <a:pt x="438" y="433"/>
                </a:cubicBezTo>
                <a:cubicBezTo>
                  <a:pt x="438" y="431"/>
                  <a:pt x="438" y="431"/>
                  <a:pt x="438" y="431"/>
                </a:cubicBezTo>
                <a:cubicBezTo>
                  <a:pt x="438" y="431"/>
                  <a:pt x="438" y="431"/>
                  <a:pt x="438" y="431"/>
                </a:cubicBezTo>
                <a:cubicBezTo>
                  <a:pt x="438" y="430"/>
                  <a:pt x="438" y="430"/>
                  <a:pt x="438" y="430"/>
                </a:cubicBezTo>
                <a:cubicBezTo>
                  <a:pt x="438" y="430"/>
                  <a:pt x="438" y="429"/>
                  <a:pt x="438" y="429"/>
                </a:cubicBezTo>
                <a:cubicBezTo>
                  <a:pt x="438" y="429"/>
                  <a:pt x="438" y="429"/>
                  <a:pt x="438" y="428"/>
                </a:cubicBezTo>
                <a:cubicBezTo>
                  <a:pt x="439" y="428"/>
                  <a:pt x="439" y="428"/>
                  <a:pt x="439" y="428"/>
                </a:cubicBezTo>
                <a:cubicBezTo>
                  <a:pt x="439" y="428"/>
                  <a:pt x="439" y="428"/>
                  <a:pt x="439" y="428"/>
                </a:cubicBezTo>
                <a:cubicBezTo>
                  <a:pt x="439" y="427"/>
                  <a:pt x="439" y="427"/>
                  <a:pt x="439" y="427"/>
                </a:cubicBezTo>
                <a:cubicBezTo>
                  <a:pt x="440" y="426"/>
                  <a:pt x="440" y="426"/>
                  <a:pt x="440" y="426"/>
                </a:cubicBezTo>
                <a:cubicBezTo>
                  <a:pt x="440" y="426"/>
                  <a:pt x="441" y="426"/>
                  <a:pt x="441" y="425"/>
                </a:cubicBezTo>
                <a:cubicBezTo>
                  <a:pt x="441" y="425"/>
                  <a:pt x="441" y="425"/>
                  <a:pt x="441" y="425"/>
                </a:cubicBezTo>
                <a:cubicBezTo>
                  <a:pt x="441" y="425"/>
                  <a:pt x="441" y="425"/>
                  <a:pt x="441" y="425"/>
                </a:cubicBezTo>
                <a:cubicBezTo>
                  <a:pt x="442" y="425"/>
                  <a:pt x="442" y="425"/>
                  <a:pt x="443" y="424"/>
                </a:cubicBezTo>
                <a:cubicBezTo>
                  <a:pt x="443" y="424"/>
                  <a:pt x="443" y="424"/>
                  <a:pt x="443" y="424"/>
                </a:cubicBezTo>
                <a:cubicBezTo>
                  <a:pt x="444" y="424"/>
                  <a:pt x="444" y="424"/>
                  <a:pt x="444" y="424"/>
                </a:cubicBezTo>
                <a:cubicBezTo>
                  <a:pt x="444" y="424"/>
                  <a:pt x="444" y="424"/>
                  <a:pt x="444" y="424"/>
                </a:cubicBezTo>
                <a:cubicBezTo>
                  <a:pt x="444" y="424"/>
                  <a:pt x="445" y="423"/>
                  <a:pt x="445" y="423"/>
                </a:cubicBezTo>
                <a:cubicBezTo>
                  <a:pt x="446" y="423"/>
                  <a:pt x="446" y="423"/>
                  <a:pt x="446" y="423"/>
                </a:cubicBezTo>
                <a:cubicBezTo>
                  <a:pt x="446" y="423"/>
                  <a:pt x="447" y="423"/>
                  <a:pt x="447" y="423"/>
                </a:cubicBezTo>
                <a:cubicBezTo>
                  <a:pt x="448" y="423"/>
                  <a:pt x="448" y="423"/>
                  <a:pt x="449" y="423"/>
                </a:cubicBezTo>
                <a:cubicBezTo>
                  <a:pt x="450" y="423"/>
                  <a:pt x="450" y="423"/>
                  <a:pt x="450" y="423"/>
                </a:cubicBezTo>
                <a:cubicBezTo>
                  <a:pt x="450" y="423"/>
                  <a:pt x="450" y="423"/>
                  <a:pt x="451" y="423"/>
                </a:cubicBezTo>
                <a:cubicBezTo>
                  <a:pt x="452" y="423"/>
                  <a:pt x="452" y="423"/>
                  <a:pt x="452" y="423"/>
                </a:cubicBezTo>
                <a:cubicBezTo>
                  <a:pt x="453" y="423"/>
                  <a:pt x="454" y="423"/>
                  <a:pt x="455" y="423"/>
                </a:cubicBezTo>
                <a:cubicBezTo>
                  <a:pt x="457" y="423"/>
                  <a:pt x="458" y="423"/>
                  <a:pt x="459" y="423"/>
                </a:cubicBezTo>
                <a:cubicBezTo>
                  <a:pt x="469" y="423"/>
                  <a:pt x="469" y="423"/>
                  <a:pt x="469" y="423"/>
                </a:cubicBezTo>
                <a:cubicBezTo>
                  <a:pt x="472" y="423"/>
                  <a:pt x="475" y="423"/>
                  <a:pt x="478" y="423"/>
                </a:cubicBezTo>
                <a:cubicBezTo>
                  <a:pt x="478" y="423"/>
                  <a:pt x="479" y="423"/>
                  <a:pt x="479" y="423"/>
                </a:cubicBezTo>
                <a:cubicBezTo>
                  <a:pt x="479" y="423"/>
                  <a:pt x="480" y="423"/>
                  <a:pt x="480" y="423"/>
                </a:cubicBezTo>
                <a:cubicBezTo>
                  <a:pt x="480" y="423"/>
                  <a:pt x="480" y="423"/>
                  <a:pt x="481" y="423"/>
                </a:cubicBezTo>
                <a:cubicBezTo>
                  <a:pt x="481" y="423"/>
                  <a:pt x="481" y="423"/>
                  <a:pt x="481" y="423"/>
                </a:cubicBezTo>
                <a:cubicBezTo>
                  <a:pt x="481" y="423"/>
                  <a:pt x="481" y="423"/>
                  <a:pt x="481" y="423"/>
                </a:cubicBezTo>
                <a:cubicBezTo>
                  <a:pt x="482" y="423"/>
                  <a:pt x="482" y="424"/>
                  <a:pt x="483" y="424"/>
                </a:cubicBezTo>
                <a:cubicBezTo>
                  <a:pt x="483" y="424"/>
                  <a:pt x="484" y="424"/>
                  <a:pt x="484" y="424"/>
                </a:cubicBezTo>
                <a:cubicBezTo>
                  <a:pt x="484" y="424"/>
                  <a:pt x="484" y="424"/>
                  <a:pt x="484" y="425"/>
                </a:cubicBezTo>
                <a:cubicBezTo>
                  <a:pt x="485" y="425"/>
                  <a:pt x="485" y="425"/>
                  <a:pt x="486" y="425"/>
                </a:cubicBezTo>
                <a:cubicBezTo>
                  <a:pt x="487" y="426"/>
                  <a:pt x="488" y="427"/>
                  <a:pt x="489" y="428"/>
                </a:cubicBezTo>
                <a:cubicBezTo>
                  <a:pt x="490" y="429"/>
                  <a:pt x="491" y="430"/>
                  <a:pt x="491" y="431"/>
                </a:cubicBezTo>
                <a:cubicBezTo>
                  <a:pt x="492" y="438"/>
                  <a:pt x="492" y="438"/>
                  <a:pt x="492" y="438"/>
                </a:cubicBezTo>
                <a:cubicBezTo>
                  <a:pt x="493" y="441"/>
                  <a:pt x="493" y="443"/>
                  <a:pt x="494" y="446"/>
                </a:cubicBezTo>
                <a:cubicBezTo>
                  <a:pt x="494" y="446"/>
                  <a:pt x="494" y="446"/>
                  <a:pt x="494" y="446"/>
                </a:cubicBezTo>
                <a:cubicBezTo>
                  <a:pt x="494" y="448"/>
                  <a:pt x="494" y="448"/>
                  <a:pt x="494" y="448"/>
                </a:cubicBezTo>
                <a:cubicBezTo>
                  <a:pt x="494" y="449"/>
                  <a:pt x="494" y="450"/>
                  <a:pt x="494" y="451"/>
                </a:cubicBezTo>
                <a:close/>
                <a:moveTo>
                  <a:pt x="508" y="369"/>
                </a:moveTo>
                <a:cubicBezTo>
                  <a:pt x="507" y="368"/>
                  <a:pt x="505" y="368"/>
                  <a:pt x="505" y="367"/>
                </a:cubicBezTo>
                <a:cubicBezTo>
                  <a:pt x="504" y="366"/>
                  <a:pt x="503" y="365"/>
                  <a:pt x="503" y="365"/>
                </a:cubicBezTo>
                <a:cubicBezTo>
                  <a:pt x="502" y="363"/>
                  <a:pt x="502" y="363"/>
                  <a:pt x="502" y="363"/>
                </a:cubicBezTo>
                <a:cubicBezTo>
                  <a:pt x="502" y="361"/>
                  <a:pt x="501" y="359"/>
                  <a:pt x="500" y="357"/>
                </a:cubicBezTo>
                <a:cubicBezTo>
                  <a:pt x="500" y="356"/>
                  <a:pt x="499" y="355"/>
                  <a:pt x="499" y="353"/>
                </a:cubicBezTo>
                <a:cubicBezTo>
                  <a:pt x="499" y="353"/>
                  <a:pt x="499" y="353"/>
                  <a:pt x="499" y="353"/>
                </a:cubicBezTo>
                <a:cubicBezTo>
                  <a:pt x="499" y="353"/>
                  <a:pt x="499" y="353"/>
                  <a:pt x="499" y="353"/>
                </a:cubicBezTo>
                <a:cubicBezTo>
                  <a:pt x="499" y="352"/>
                  <a:pt x="499" y="352"/>
                  <a:pt x="499" y="352"/>
                </a:cubicBezTo>
                <a:cubicBezTo>
                  <a:pt x="499" y="352"/>
                  <a:pt x="499" y="352"/>
                  <a:pt x="499" y="352"/>
                </a:cubicBezTo>
                <a:cubicBezTo>
                  <a:pt x="499" y="352"/>
                  <a:pt x="499" y="352"/>
                  <a:pt x="499" y="352"/>
                </a:cubicBezTo>
                <a:cubicBezTo>
                  <a:pt x="501" y="348"/>
                  <a:pt x="508" y="348"/>
                  <a:pt x="511" y="348"/>
                </a:cubicBezTo>
                <a:cubicBezTo>
                  <a:pt x="528" y="348"/>
                  <a:pt x="528" y="348"/>
                  <a:pt x="528" y="348"/>
                </a:cubicBezTo>
                <a:cubicBezTo>
                  <a:pt x="529" y="348"/>
                  <a:pt x="531" y="348"/>
                  <a:pt x="532" y="349"/>
                </a:cubicBezTo>
                <a:cubicBezTo>
                  <a:pt x="532" y="349"/>
                  <a:pt x="533" y="349"/>
                  <a:pt x="533" y="349"/>
                </a:cubicBezTo>
                <a:cubicBezTo>
                  <a:pt x="533" y="349"/>
                  <a:pt x="534" y="349"/>
                  <a:pt x="534" y="349"/>
                </a:cubicBezTo>
                <a:cubicBezTo>
                  <a:pt x="534" y="349"/>
                  <a:pt x="534" y="349"/>
                  <a:pt x="534" y="349"/>
                </a:cubicBezTo>
                <a:cubicBezTo>
                  <a:pt x="535" y="349"/>
                  <a:pt x="536" y="350"/>
                  <a:pt x="536" y="350"/>
                </a:cubicBezTo>
                <a:cubicBezTo>
                  <a:pt x="536" y="350"/>
                  <a:pt x="536" y="350"/>
                  <a:pt x="536" y="350"/>
                </a:cubicBezTo>
                <a:cubicBezTo>
                  <a:pt x="536" y="350"/>
                  <a:pt x="536" y="350"/>
                  <a:pt x="536" y="350"/>
                </a:cubicBezTo>
                <a:cubicBezTo>
                  <a:pt x="537" y="350"/>
                  <a:pt x="537" y="350"/>
                  <a:pt x="538" y="350"/>
                </a:cubicBezTo>
                <a:cubicBezTo>
                  <a:pt x="538" y="351"/>
                  <a:pt x="538" y="351"/>
                  <a:pt x="538" y="351"/>
                </a:cubicBezTo>
                <a:cubicBezTo>
                  <a:pt x="538" y="351"/>
                  <a:pt x="538" y="351"/>
                  <a:pt x="539" y="351"/>
                </a:cubicBezTo>
                <a:cubicBezTo>
                  <a:pt x="539" y="351"/>
                  <a:pt x="539" y="351"/>
                  <a:pt x="539" y="351"/>
                </a:cubicBezTo>
                <a:cubicBezTo>
                  <a:pt x="539" y="352"/>
                  <a:pt x="539" y="352"/>
                  <a:pt x="539" y="352"/>
                </a:cubicBezTo>
                <a:cubicBezTo>
                  <a:pt x="540" y="352"/>
                  <a:pt x="541" y="353"/>
                  <a:pt x="541" y="354"/>
                </a:cubicBezTo>
                <a:cubicBezTo>
                  <a:pt x="541" y="354"/>
                  <a:pt x="541" y="354"/>
                  <a:pt x="541" y="354"/>
                </a:cubicBezTo>
                <a:cubicBezTo>
                  <a:pt x="543" y="356"/>
                  <a:pt x="544" y="359"/>
                  <a:pt x="545" y="361"/>
                </a:cubicBezTo>
                <a:cubicBezTo>
                  <a:pt x="545" y="361"/>
                  <a:pt x="545" y="361"/>
                  <a:pt x="545" y="361"/>
                </a:cubicBezTo>
                <a:cubicBezTo>
                  <a:pt x="546" y="363"/>
                  <a:pt x="547" y="364"/>
                  <a:pt x="547" y="365"/>
                </a:cubicBezTo>
                <a:cubicBezTo>
                  <a:pt x="547" y="366"/>
                  <a:pt x="547" y="366"/>
                  <a:pt x="547" y="366"/>
                </a:cubicBezTo>
                <a:cubicBezTo>
                  <a:pt x="547" y="366"/>
                  <a:pt x="547" y="366"/>
                  <a:pt x="547" y="366"/>
                </a:cubicBezTo>
                <a:cubicBezTo>
                  <a:pt x="547" y="368"/>
                  <a:pt x="545" y="369"/>
                  <a:pt x="543" y="370"/>
                </a:cubicBezTo>
                <a:cubicBezTo>
                  <a:pt x="542" y="370"/>
                  <a:pt x="542" y="370"/>
                  <a:pt x="542" y="370"/>
                </a:cubicBezTo>
                <a:cubicBezTo>
                  <a:pt x="542" y="370"/>
                  <a:pt x="542" y="370"/>
                  <a:pt x="542" y="370"/>
                </a:cubicBezTo>
                <a:cubicBezTo>
                  <a:pt x="542" y="370"/>
                  <a:pt x="541" y="370"/>
                  <a:pt x="541" y="371"/>
                </a:cubicBezTo>
                <a:cubicBezTo>
                  <a:pt x="540" y="371"/>
                  <a:pt x="540" y="371"/>
                  <a:pt x="540" y="371"/>
                </a:cubicBezTo>
                <a:cubicBezTo>
                  <a:pt x="540" y="371"/>
                  <a:pt x="539" y="371"/>
                  <a:pt x="539" y="371"/>
                </a:cubicBezTo>
                <a:cubicBezTo>
                  <a:pt x="539" y="371"/>
                  <a:pt x="538" y="371"/>
                  <a:pt x="538" y="371"/>
                </a:cubicBezTo>
                <a:cubicBezTo>
                  <a:pt x="538" y="371"/>
                  <a:pt x="538" y="371"/>
                  <a:pt x="538" y="371"/>
                </a:cubicBezTo>
                <a:cubicBezTo>
                  <a:pt x="538" y="371"/>
                  <a:pt x="538" y="371"/>
                  <a:pt x="538" y="371"/>
                </a:cubicBezTo>
                <a:cubicBezTo>
                  <a:pt x="535" y="371"/>
                  <a:pt x="532" y="371"/>
                  <a:pt x="530" y="371"/>
                </a:cubicBezTo>
                <a:cubicBezTo>
                  <a:pt x="526" y="371"/>
                  <a:pt x="521" y="371"/>
                  <a:pt x="517" y="371"/>
                </a:cubicBezTo>
                <a:cubicBezTo>
                  <a:pt x="514" y="371"/>
                  <a:pt x="511" y="370"/>
                  <a:pt x="508" y="369"/>
                </a:cubicBezTo>
                <a:cubicBezTo>
                  <a:pt x="508" y="369"/>
                  <a:pt x="508" y="369"/>
                  <a:pt x="508" y="369"/>
                </a:cubicBezTo>
                <a:close/>
                <a:moveTo>
                  <a:pt x="519" y="405"/>
                </a:moveTo>
                <a:cubicBezTo>
                  <a:pt x="518" y="404"/>
                  <a:pt x="517" y="403"/>
                  <a:pt x="517" y="402"/>
                </a:cubicBezTo>
                <a:cubicBezTo>
                  <a:pt x="515" y="396"/>
                  <a:pt x="515" y="396"/>
                  <a:pt x="515" y="396"/>
                </a:cubicBezTo>
                <a:cubicBezTo>
                  <a:pt x="514" y="394"/>
                  <a:pt x="513" y="392"/>
                  <a:pt x="512" y="390"/>
                </a:cubicBezTo>
                <a:cubicBezTo>
                  <a:pt x="512" y="390"/>
                  <a:pt x="512" y="390"/>
                  <a:pt x="512" y="390"/>
                </a:cubicBezTo>
                <a:cubicBezTo>
                  <a:pt x="512" y="389"/>
                  <a:pt x="512" y="389"/>
                  <a:pt x="512" y="389"/>
                </a:cubicBezTo>
                <a:cubicBezTo>
                  <a:pt x="512" y="388"/>
                  <a:pt x="512" y="387"/>
                  <a:pt x="512" y="386"/>
                </a:cubicBezTo>
                <a:cubicBezTo>
                  <a:pt x="512" y="386"/>
                  <a:pt x="513" y="385"/>
                  <a:pt x="513" y="385"/>
                </a:cubicBezTo>
                <a:cubicBezTo>
                  <a:pt x="513" y="385"/>
                  <a:pt x="513" y="385"/>
                  <a:pt x="514" y="385"/>
                </a:cubicBezTo>
                <a:cubicBezTo>
                  <a:pt x="514" y="384"/>
                  <a:pt x="514" y="384"/>
                  <a:pt x="514" y="384"/>
                </a:cubicBezTo>
                <a:cubicBezTo>
                  <a:pt x="515" y="384"/>
                  <a:pt x="516" y="383"/>
                  <a:pt x="517" y="383"/>
                </a:cubicBezTo>
                <a:cubicBezTo>
                  <a:pt x="518" y="383"/>
                  <a:pt x="519" y="383"/>
                  <a:pt x="520" y="382"/>
                </a:cubicBezTo>
                <a:cubicBezTo>
                  <a:pt x="525" y="382"/>
                  <a:pt x="530" y="382"/>
                  <a:pt x="532" y="382"/>
                </a:cubicBezTo>
                <a:cubicBezTo>
                  <a:pt x="540" y="382"/>
                  <a:pt x="554" y="381"/>
                  <a:pt x="559" y="389"/>
                </a:cubicBezTo>
                <a:cubicBezTo>
                  <a:pt x="559" y="389"/>
                  <a:pt x="559" y="389"/>
                  <a:pt x="559" y="389"/>
                </a:cubicBezTo>
                <a:cubicBezTo>
                  <a:pt x="559" y="389"/>
                  <a:pt x="559" y="389"/>
                  <a:pt x="559" y="389"/>
                </a:cubicBezTo>
                <a:cubicBezTo>
                  <a:pt x="559" y="389"/>
                  <a:pt x="559" y="389"/>
                  <a:pt x="559" y="389"/>
                </a:cubicBezTo>
                <a:cubicBezTo>
                  <a:pt x="561" y="393"/>
                  <a:pt x="562" y="396"/>
                  <a:pt x="564" y="400"/>
                </a:cubicBezTo>
                <a:cubicBezTo>
                  <a:pt x="565" y="401"/>
                  <a:pt x="565" y="402"/>
                  <a:pt x="566" y="403"/>
                </a:cubicBezTo>
                <a:cubicBezTo>
                  <a:pt x="566" y="403"/>
                  <a:pt x="566" y="403"/>
                  <a:pt x="566" y="403"/>
                </a:cubicBezTo>
                <a:cubicBezTo>
                  <a:pt x="566" y="404"/>
                  <a:pt x="566" y="404"/>
                  <a:pt x="566" y="404"/>
                </a:cubicBezTo>
                <a:cubicBezTo>
                  <a:pt x="566" y="404"/>
                  <a:pt x="566" y="405"/>
                  <a:pt x="566" y="405"/>
                </a:cubicBezTo>
                <a:cubicBezTo>
                  <a:pt x="566" y="405"/>
                  <a:pt x="566" y="405"/>
                  <a:pt x="566" y="405"/>
                </a:cubicBezTo>
                <a:cubicBezTo>
                  <a:pt x="566" y="405"/>
                  <a:pt x="566" y="405"/>
                  <a:pt x="566" y="405"/>
                </a:cubicBezTo>
                <a:cubicBezTo>
                  <a:pt x="566" y="406"/>
                  <a:pt x="565" y="406"/>
                  <a:pt x="565" y="406"/>
                </a:cubicBezTo>
                <a:cubicBezTo>
                  <a:pt x="565" y="406"/>
                  <a:pt x="565" y="406"/>
                  <a:pt x="565" y="406"/>
                </a:cubicBezTo>
                <a:cubicBezTo>
                  <a:pt x="565" y="407"/>
                  <a:pt x="565" y="407"/>
                  <a:pt x="564" y="407"/>
                </a:cubicBezTo>
                <a:cubicBezTo>
                  <a:pt x="564" y="407"/>
                  <a:pt x="564" y="407"/>
                  <a:pt x="564" y="407"/>
                </a:cubicBezTo>
                <a:cubicBezTo>
                  <a:pt x="564" y="408"/>
                  <a:pt x="564" y="408"/>
                  <a:pt x="564" y="408"/>
                </a:cubicBezTo>
                <a:cubicBezTo>
                  <a:pt x="564" y="408"/>
                  <a:pt x="563" y="408"/>
                  <a:pt x="563" y="408"/>
                </a:cubicBezTo>
                <a:cubicBezTo>
                  <a:pt x="563" y="408"/>
                  <a:pt x="562" y="409"/>
                  <a:pt x="561" y="409"/>
                </a:cubicBezTo>
                <a:cubicBezTo>
                  <a:pt x="561" y="409"/>
                  <a:pt x="561" y="409"/>
                  <a:pt x="560" y="409"/>
                </a:cubicBezTo>
                <a:cubicBezTo>
                  <a:pt x="560" y="409"/>
                  <a:pt x="559" y="409"/>
                  <a:pt x="559" y="410"/>
                </a:cubicBezTo>
                <a:cubicBezTo>
                  <a:pt x="559" y="410"/>
                  <a:pt x="559" y="410"/>
                  <a:pt x="559" y="410"/>
                </a:cubicBezTo>
                <a:cubicBezTo>
                  <a:pt x="558" y="410"/>
                  <a:pt x="558" y="410"/>
                  <a:pt x="558" y="410"/>
                </a:cubicBezTo>
                <a:cubicBezTo>
                  <a:pt x="550" y="410"/>
                  <a:pt x="541" y="410"/>
                  <a:pt x="532" y="410"/>
                </a:cubicBezTo>
                <a:cubicBezTo>
                  <a:pt x="532" y="410"/>
                  <a:pt x="531" y="410"/>
                  <a:pt x="530" y="410"/>
                </a:cubicBezTo>
                <a:cubicBezTo>
                  <a:pt x="530" y="410"/>
                  <a:pt x="530" y="410"/>
                  <a:pt x="530" y="410"/>
                </a:cubicBezTo>
                <a:cubicBezTo>
                  <a:pt x="527" y="409"/>
                  <a:pt x="524" y="408"/>
                  <a:pt x="521" y="406"/>
                </a:cubicBezTo>
                <a:cubicBezTo>
                  <a:pt x="520" y="406"/>
                  <a:pt x="520" y="406"/>
                  <a:pt x="519" y="405"/>
                </a:cubicBezTo>
                <a:close/>
                <a:moveTo>
                  <a:pt x="589" y="451"/>
                </a:moveTo>
                <a:cubicBezTo>
                  <a:pt x="589" y="452"/>
                  <a:pt x="588" y="452"/>
                  <a:pt x="588" y="452"/>
                </a:cubicBezTo>
                <a:cubicBezTo>
                  <a:pt x="588" y="452"/>
                  <a:pt x="588" y="452"/>
                  <a:pt x="588" y="453"/>
                </a:cubicBezTo>
                <a:cubicBezTo>
                  <a:pt x="588" y="453"/>
                  <a:pt x="588" y="453"/>
                  <a:pt x="588" y="453"/>
                </a:cubicBezTo>
                <a:cubicBezTo>
                  <a:pt x="588" y="453"/>
                  <a:pt x="588" y="453"/>
                  <a:pt x="588" y="454"/>
                </a:cubicBezTo>
                <a:cubicBezTo>
                  <a:pt x="588" y="454"/>
                  <a:pt x="588" y="454"/>
                  <a:pt x="587" y="454"/>
                </a:cubicBezTo>
                <a:cubicBezTo>
                  <a:pt x="587" y="454"/>
                  <a:pt x="587" y="454"/>
                  <a:pt x="587" y="454"/>
                </a:cubicBezTo>
                <a:cubicBezTo>
                  <a:pt x="587" y="454"/>
                  <a:pt x="587" y="454"/>
                  <a:pt x="587" y="455"/>
                </a:cubicBezTo>
                <a:cubicBezTo>
                  <a:pt x="585" y="456"/>
                  <a:pt x="583" y="457"/>
                  <a:pt x="581" y="457"/>
                </a:cubicBezTo>
                <a:cubicBezTo>
                  <a:pt x="581" y="457"/>
                  <a:pt x="581" y="457"/>
                  <a:pt x="581" y="457"/>
                </a:cubicBezTo>
                <a:cubicBezTo>
                  <a:pt x="580" y="457"/>
                  <a:pt x="579" y="457"/>
                  <a:pt x="578" y="457"/>
                </a:cubicBezTo>
                <a:cubicBezTo>
                  <a:pt x="578" y="457"/>
                  <a:pt x="578" y="457"/>
                  <a:pt x="578" y="457"/>
                </a:cubicBezTo>
                <a:cubicBezTo>
                  <a:pt x="577" y="457"/>
                  <a:pt x="577" y="457"/>
                  <a:pt x="577" y="457"/>
                </a:cubicBezTo>
                <a:cubicBezTo>
                  <a:pt x="577" y="457"/>
                  <a:pt x="576" y="457"/>
                  <a:pt x="575" y="457"/>
                </a:cubicBezTo>
                <a:cubicBezTo>
                  <a:pt x="552" y="457"/>
                  <a:pt x="552" y="457"/>
                  <a:pt x="552" y="457"/>
                </a:cubicBezTo>
                <a:cubicBezTo>
                  <a:pt x="551" y="457"/>
                  <a:pt x="550" y="457"/>
                  <a:pt x="549" y="457"/>
                </a:cubicBezTo>
                <a:cubicBezTo>
                  <a:pt x="549" y="457"/>
                  <a:pt x="549" y="457"/>
                  <a:pt x="548" y="457"/>
                </a:cubicBezTo>
                <a:cubicBezTo>
                  <a:pt x="543" y="456"/>
                  <a:pt x="538" y="454"/>
                  <a:pt x="535" y="450"/>
                </a:cubicBezTo>
                <a:cubicBezTo>
                  <a:pt x="534" y="449"/>
                  <a:pt x="534" y="449"/>
                  <a:pt x="534" y="448"/>
                </a:cubicBezTo>
                <a:cubicBezTo>
                  <a:pt x="534" y="448"/>
                  <a:pt x="534" y="448"/>
                  <a:pt x="534" y="448"/>
                </a:cubicBezTo>
                <a:cubicBezTo>
                  <a:pt x="534" y="448"/>
                  <a:pt x="534" y="448"/>
                  <a:pt x="534" y="448"/>
                </a:cubicBezTo>
                <a:cubicBezTo>
                  <a:pt x="533" y="444"/>
                  <a:pt x="531" y="441"/>
                  <a:pt x="530" y="438"/>
                </a:cubicBezTo>
                <a:cubicBezTo>
                  <a:pt x="530" y="436"/>
                  <a:pt x="528" y="434"/>
                  <a:pt x="528" y="432"/>
                </a:cubicBezTo>
                <a:cubicBezTo>
                  <a:pt x="528" y="432"/>
                  <a:pt x="528" y="432"/>
                  <a:pt x="528" y="432"/>
                </a:cubicBezTo>
                <a:cubicBezTo>
                  <a:pt x="528" y="431"/>
                  <a:pt x="528" y="431"/>
                  <a:pt x="528" y="431"/>
                </a:cubicBezTo>
                <a:cubicBezTo>
                  <a:pt x="528" y="431"/>
                  <a:pt x="528" y="431"/>
                  <a:pt x="528" y="431"/>
                </a:cubicBezTo>
                <a:cubicBezTo>
                  <a:pt x="528" y="430"/>
                  <a:pt x="528" y="429"/>
                  <a:pt x="528" y="428"/>
                </a:cubicBezTo>
                <a:cubicBezTo>
                  <a:pt x="528" y="428"/>
                  <a:pt x="528" y="427"/>
                  <a:pt x="528" y="427"/>
                </a:cubicBezTo>
                <a:cubicBezTo>
                  <a:pt x="528" y="427"/>
                  <a:pt x="528" y="427"/>
                  <a:pt x="528" y="427"/>
                </a:cubicBezTo>
                <a:cubicBezTo>
                  <a:pt x="530" y="425"/>
                  <a:pt x="532" y="424"/>
                  <a:pt x="535" y="423"/>
                </a:cubicBezTo>
                <a:cubicBezTo>
                  <a:pt x="535" y="423"/>
                  <a:pt x="535" y="423"/>
                  <a:pt x="536" y="423"/>
                </a:cubicBezTo>
                <a:cubicBezTo>
                  <a:pt x="536" y="423"/>
                  <a:pt x="537" y="423"/>
                  <a:pt x="538" y="423"/>
                </a:cubicBezTo>
                <a:cubicBezTo>
                  <a:pt x="538" y="423"/>
                  <a:pt x="538" y="423"/>
                  <a:pt x="538" y="423"/>
                </a:cubicBezTo>
                <a:cubicBezTo>
                  <a:pt x="540" y="423"/>
                  <a:pt x="540" y="423"/>
                  <a:pt x="540" y="423"/>
                </a:cubicBezTo>
                <a:cubicBezTo>
                  <a:pt x="540" y="423"/>
                  <a:pt x="540" y="423"/>
                  <a:pt x="541" y="423"/>
                </a:cubicBezTo>
                <a:cubicBezTo>
                  <a:pt x="548" y="423"/>
                  <a:pt x="555" y="423"/>
                  <a:pt x="563" y="423"/>
                </a:cubicBezTo>
                <a:cubicBezTo>
                  <a:pt x="563" y="423"/>
                  <a:pt x="563" y="423"/>
                  <a:pt x="563" y="423"/>
                </a:cubicBezTo>
                <a:cubicBezTo>
                  <a:pt x="563" y="423"/>
                  <a:pt x="563" y="423"/>
                  <a:pt x="563" y="423"/>
                </a:cubicBezTo>
                <a:cubicBezTo>
                  <a:pt x="563" y="423"/>
                  <a:pt x="564" y="423"/>
                  <a:pt x="565" y="423"/>
                </a:cubicBezTo>
                <a:cubicBezTo>
                  <a:pt x="565" y="423"/>
                  <a:pt x="565" y="423"/>
                  <a:pt x="565" y="423"/>
                </a:cubicBezTo>
                <a:cubicBezTo>
                  <a:pt x="570" y="424"/>
                  <a:pt x="576" y="426"/>
                  <a:pt x="579" y="430"/>
                </a:cubicBezTo>
                <a:cubicBezTo>
                  <a:pt x="579" y="430"/>
                  <a:pt x="579" y="431"/>
                  <a:pt x="580" y="431"/>
                </a:cubicBezTo>
                <a:cubicBezTo>
                  <a:pt x="581" y="433"/>
                  <a:pt x="581" y="433"/>
                  <a:pt x="581" y="433"/>
                </a:cubicBezTo>
                <a:cubicBezTo>
                  <a:pt x="582" y="436"/>
                  <a:pt x="584" y="439"/>
                  <a:pt x="585" y="442"/>
                </a:cubicBezTo>
                <a:cubicBezTo>
                  <a:pt x="586" y="443"/>
                  <a:pt x="588" y="446"/>
                  <a:pt x="588" y="448"/>
                </a:cubicBezTo>
                <a:cubicBezTo>
                  <a:pt x="589" y="449"/>
                  <a:pt x="589" y="450"/>
                  <a:pt x="589" y="451"/>
                </a:cubicBezTo>
                <a:close/>
                <a:moveTo>
                  <a:pt x="594" y="406"/>
                </a:moveTo>
                <a:cubicBezTo>
                  <a:pt x="593" y="406"/>
                  <a:pt x="593" y="405"/>
                  <a:pt x="592" y="405"/>
                </a:cubicBezTo>
                <a:cubicBezTo>
                  <a:pt x="591" y="404"/>
                  <a:pt x="590" y="403"/>
                  <a:pt x="590" y="402"/>
                </a:cubicBezTo>
                <a:cubicBezTo>
                  <a:pt x="589" y="401"/>
                  <a:pt x="589" y="401"/>
                  <a:pt x="589" y="401"/>
                </a:cubicBezTo>
                <a:cubicBezTo>
                  <a:pt x="589" y="401"/>
                  <a:pt x="589" y="401"/>
                  <a:pt x="589" y="401"/>
                </a:cubicBezTo>
                <a:cubicBezTo>
                  <a:pt x="587" y="398"/>
                  <a:pt x="585" y="394"/>
                  <a:pt x="583" y="390"/>
                </a:cubicBezTo>
                <a:cubicBezTo>
                  <a:pt x="583" y="390"/>
                  <a:pt x="583" y="390"/>
                  <a:pt x="583" y="390"/>
                </a:cubicBezTo>
                <a:cubicBezTo>
                  <a:pt x="582" y="389"/>
                  <a:pt x="582" y="389"/>
                  <a:pt x="582" y="389"/>
                </a:cubicBezTo>
                <a:cubicBezTo>
                  <a:pt x="582" y="388"/>
                  <a:pt x="582" y="387"/>
                  <a:pt x="582" y="386"/>
                </a:cubicBezTo>
                <a:cubicBezTo>
                  <a:pt x="582" y="385"/>
                  <a:pt x="582" y="385"/>
                  <a:pt x="583" y="384"/>
                </a:cubicBezTo>
                <a:cubicBezTo>
                  <a:pt x="584" y="383"/>
                  <a:pt x="585" y="383"/>
                  <a:pt x="586" y="383"/>
                </a:cubicBezTo>
                <a:cubicBezTo>
                  <a:pt x="588" y="382"/>
                  <a:pt x="589" y="382"/>
                  <a:pt x="591" y="382"/>
                </a:cubicBezTo>
                <a:cubicBezTo>
                  <a:pt x="591" y="382"/>
                  <a:pt x="591" y="382"/>
                  <a:pt x="591" y="382"/>
                </a:cubicBezTo>
                <a:cubicBezTo>
                  <a:pt x="594" y="382"/>
                  <a:pt x="598" y="382"/>
                  <a:pt x="600" y="382"/>
                </a:cubicBezTo>
                <a:cubicBezTo>
                  <a:pt x="609" y="382"/>
                  <a:pt x="623" y="380"/>
                  <a:pt x="629" y="389"/>
                </a:cubicBezTo>
                <a:cubicBezTo>
                  <a:pt x="631" y="392"/>
                  <a:pt x="633" y="394"/>
                  <a:pt x="635" y="397"/>
                </a:cubicBezTo>
                <a:cubicBezTo>
                  <a:pt x="636" y="399"/>
                  <a:pt x="637" y="401"/>
                  <a:pt x="638" y="402"/>
                </a:cubicBezTo>
                <a:cubicBezTo>
                  <a:pt x="639" y="403"/>
                  <a:pt x="639" y="404"/>
                  <a:pt x="639" y="405"/>
                </a:cubicBezTo>
                <a:cubicBezTo>
                  <a:pt x="639" y="405"/>
                  <a:pt x="639" y="406"/>
                  <a:pt x="639" y="406"/>
                </a:cubicBezTo>
                <a:cubicBezTo>
                  <a:pt x="639" y="407"/>
                  <a:pt x="638" y="407"/>
                  <a:pt x="638" y="407"/>
                </a:cubicBezTo>
                <a:cubicBezTo>
                  <a:pt x="638" y="407"/>
                  <a:pt x="638" y="407"/>
                  <a:pt x="638" y="407"/>
                </a:cubicBezTo>
                <a:cubicBezTo>
                  <a:pt x="638" y="407"/>
                  <a:pt x="638" y="407"/>
                  <a:pt x="638" y="407"/>
                </a:cubicBezTo>
                <a:cubicBezTo>
                  <a:pt x="638" y="408"/>
                  <a:pt x="638" y="408"/>
                  <a:pt x="637" y="408"/>
                </a:cubicBezTo>
                <a:cubicBezTo>
                  <a:pt x="637" y="408"/>
                  <a:pt x="637" y="408"/>
                  <a:pt x="637" y="408"/>
                </a:cubicBezTo>
                <a:cubicBezTo>
                  <a:pt x="637" y="408"/>
                  <a:pt x="637" y="408"/>
                  <a:pt x="636" y="408"/>
                </a:cubicBezTo>
                <a:cubicBezTo>
                  <a:pt x="636" y="408"/>
                  <a:pt x="635" y="409"/>
                  <a:pt x="635" y="409"/>
                </a:cubicBezTo>
                <a:cubicBezTo>
                  <a:pt x="635" y="409"/>
                  <a:pt x="635" y="409"/>
                  <a:pt x="635" y="409"/>
                </a:cubicBezTo>
                <a:cubicBezTo>
                  <a:pt x="635" y="409"/>
                  <a:pt x="635" y="409"/>
                  <a:pt x="635" y="409"/>
                </a:cubicBezTo>
                <a:cubicBezTo>
                  <a:pt x="631" y="410"/>
                  <a:pt x="625" y="410"/>
                  <a:pt x="621" y="410"/>
                </a:cubicBezTo>
                <a:cubicBezTo>
                  <a:pt x="616" y="410"/>
                  <a:pt x="611" y="410"/>
                  <a:pt x="607" y="410"/>
                </a:cubicBezTo>
                <a:cubicBezTo>
                  <a:pt x="602" y="410"/>
                  <a:pt x="598" y="408"/>
                  <a:pt x="594" y="406"/>
                </a:cubicBezTo>
                <a:close/>
                <a:moveTo>
                  <a:pt x="670" y="454"/>
                </a:moveTo>
                <a:cubicBezTo>
                  <a:pt x="670" y="454"/>
                  <a:pt x="670" y="454"/>
                  <a:pt x="670" y="454"/>
                </a:cubicBezTo>
                <a:cubicBezTo>
                  <a:pt x="669" y="455"/>
                  <a:pt x="668" y="456"/>
                  <a:pt x="666" y="456"/>
                </a:cubicBezTo>
                <a:cubicBezTo>
                  <a:pt x="665" y="457"/>
                  <a:pt x="664" y="457"/>
                  <a:pt x="662" y="457"/>
                </a:cubicBezTo>
                <a:cubicBezTo>
                  <a:pt x="660" y="457"/>
                  <a:pt x="660" y="457"/>
                  <a:pt x="660" y="457"/>
                </a:cubicBezTo>
                <a:cubicBezTo>
                  <a:pt x="660" y="457"/>
                  <a:pt x="660" y="457"/>
                  <a:pt x="660" y="457"/>
                </a:cubicBezTo>
                <a:cubicBezTo>
                  <a:pt x="651" y="457"/>
                  <a:pt x="643" y="457"/>
                  <a:pt x="635" y="457"/>
                </a:cubicBezTo>
                <a:cubicBezTo>
                  <a:pt x="634" y="457"/>
                  <a:pt x="633" y="457"/>
                  <a:pt x="632" y="457"/>
                </a:cubicBezTo>
                <a:cubicBezTo>
                  <a:pt x="632" y="457"/>
                  <a:pt x="632" y="457"/>
                  <a:pt x="632" y="457"/>
                </a:cubicBezTo>
                <a:cubicBezTo>
                  <a:pt x="626" y="456"/>
                  <a:pt x="620" y="454"/>
                  <a:pt x="616" y="449"/>
                </a:cubicBezTo>
                <a:cubicBezTo>
                  <a:pt x="616" y="449"/>
                  <a:pt x="616" y="448"/>
                  <a:pt x="615" y="448"/>
                </a:cubicBezTo>
                <a:cubicBezTo>
                  <a:pt x="615" y="448"/>
                  <a:pt x="615" y="448"/>
                  <a:pt x="615" y="448"/>
                </a:cubicBezTo>
                <a:cubicBezTo>
                  <a:pt x="615" y="448"/>
                  <a:pt x="615" y="448"/>
                  <a:pt x="615" y="448"/>
                </a:cubicBezTo>
                <a:cubicBezTo>
                  <a:pt x="614" y="445"/>
                  <a:pt x="612" y="441"/>
                  <a:pt x="610" y="438"/>
                </a:cubicBezTo>
                <a:cubicBezTo>
                  <a:pt x="609" y="436"/>
                  <a:pt x="606" y="433"/>
                  <a:pt x="606" y="430"/>
                </a:cubicBezTo>
                <a:cubicBezTo>
                  <a:pt x="606" y="430"/>
                  <a:pt x="606" y="430"/>
                  <a:pt x="606" y="430"/>
                </a:cubicBezTo>
                <a:cubicBezTo>
                  <a:pt x="605" y="429"/>
                  <a:pt x="605" y="429"/>
                  <a:pt x="605" y="429"/>
                </a:cubicBezTo>
                <a:cubicBezTo>
                  <a:pt x="605" y="426"/>
                  <a:pt x="607" y="425"/>
                  <a:pt x="610" y="424"/>
                </a:cubicBezTo>
                <a:cubicBezTo>
                  <a:pt x="610" y="424"/>
                  <a:pt x="610" y="424"/>
                  <a:pt x="610" y="424"/>
                </a:cubicBezTo>
                <a:cubicBezTo>
                  <a:pt x="610" y="424"/>
                  <a:pt x="610" y="424"/>
                  <a:pt x="610" y="424"/>
                </a:cubicBezTo>
                <a:cubicBezTo>
                  <a:pt x="610" y="424"/>
                  <a:pt x="610" y="424"/>
                  <a:pt x="611" y="423"/>
                </a:cubicBezTo>
                <a:cubicBezTo>
                  <a:pt x="612" y="423"/>
                  <a:pt x="613" y="423"/>
                  <a:pt x="615" y="423"/>
                </a:cubicBezTo>
                <a:cubicBezTo>
                  <a:pt x="631" y="423"/>
                  <a:pt x="631" y="423"/>
                  <a:pt x="631" y="423"/>
                </a:cubicBezTo>
                <a:cubicBezTo>
                  <a:pt x="634" y="423"/>
                  <a:pt x="637" y="423"/>
                  <a:pt x="639" y="423"/>
                </a:cubicBezTo>
                <a:cubicBezTo>
                  <a:pt x="639" y="423"/>
                  <a:pt x="639" y="423"/>
                  <a:pt x="639" y="423"/>
                </a:cubicBezTo>
                <a:cubicBezTo>
                  <a:pt x="639" y="423"/>
                  <a:pt x="639" y="423"/>
                  <a:pt x="640" y="423"/>
                </a:cubicBezTo>
                <a:cubicBezTo>
                  <a:pt x="640" y="423"/>
                  <a:pt x="641" y="423"/>
                  <a:pt x="642" y="423"/>
                </a:cubicBezTo>
                <a:cubicBezTo>
                  <a:pt x="642" y="423"/>
                  <a:pt x="642" y="423"/>
                  <a:pt x="642" y="423"/>
                </a:cubicBezTo>
                <a:cubicBezTo>
                  <a:pt x="647" y="424"/>
                  <a:pt x="653" y="426"/>
                  <a:pt x="656" y="429"/>
                </a:cubicBezTo>
                <a:cubicBezTo>
                  <a:pt x="657" y="429"/>
                  <a:pt x="657" y="430"/>
                  <a:pt x="657" y="430"/>
                </a:cubicBezTo>
                <a:cubicBezTo>
                  <a:pt x="657" y="430"/>
                  <a:pt x="657" y="430"/>
                  <a:pt x="657" y="431"/>
                </a:cubicBezTo>
                <a:cubicBezTo>
                  <a:pt x="658" y="431"/>
                  <a:pt x="658" y="431"/>
                  <a:pt x="658" y="431"/>
                </a:cubicBezTo>
                <a:cubicBezTo>
                  <a:pt x="658" y="431"/>
                  <a:pt x="658" y="431"/>
                  <a:pt x="658" y="431"/>
                </a:cubicBezTo>
                <a:cubicBezTo>
                  <a:pt x="659" y="432"/>
                  <a:pt x="659" y="432"/>
                  <a:pt x="659" y="432"/>
                </a:cubicBezTo>
                <a:cubicBezTo>
                  <a:pt x="660" y="434"/>
                  <a:pt x="662" y="436"/>
                  <a:pt x="663" y="439"/>
                </a:cubicBezTo>
                <a:cubicBezTo>
                  <a:pt x="663" y="439"/>
                  <a:pt x="663" y="439"/>
                  <a:pt x="663" y="439"/>
                </a:cubicBezTo>
                <a:cubicBezTo>
                  <a:pt x="665" y="442"/>
                  <a:pt x="668" y="445"/>
                  <a:pt x="670" y="449"/>
                </a:cubicBezTo>
                <a:cubicBezTo>
                  <a:pt x="670" y="449"/>
                  <a:pt x="670" y="449"/>
                  <a:pt x="670" y="449"/>
                </a:cubicBezTo>
                <a:cubicBezTo>
                  <a:pt x="670" y="449"/>
                  <a:pt x="670" y="449"/>
                  <a:pt x="670" y="449"/>
                </a:cubicBezTo>
                <a:cubicBezTo>
                  <a:pt x="671" y="451"/>
                  <a:pt x="671" y="453"/>
                  <a:pt x="670" y="454"/>
                </a:cubicBezTo>
                <a:close/>
                <a:moveTo>
                  <a:pt x="729" y="79"/>
                </a:moveTo>
                <a:cubicBezTo>
                  <a:pt x="753" y="103"/>
                  <a:pt x="766" y="136"/>
                  <a:pt x="766" y="170"/>
                </a:cubicBezTo>
                <a:cubicBezTo>
                  <a:pt x="766" y="204"/>
                  <a:pt x="753" y="237"/>
                  <a:pt x="729" y="261"/>
                </a:cubicBezTo>
                <a:cubicBezTo>
                  <a:pt x="757" y="248"/>
                  <a:pt x="782" y="212"/>
                  <a:pt x="782" y="170"/>
                </a:cubicBezTo>
                <a:cubicBezTo>
                  <a:pt x="782" y="127"/>
                  <a:pt x="757" y="92"/>
                  <a:pt x="729" y="79"/>
                </a:cubicBezTo>
                <a:close/>
                <a:moveTo>
                  <a:pt x="53" y="79"/>
                </a:moveTo>
                <a:cubicBezTo>
                  <a:pt x="26" y="92"/>
                  <a:pt x="0" y="127"/>
                  <a:pt x="0" y="170"/>
                </a:cubicBezTo>
                <a:cubicBezTo>
                  <a:pt x="0" y="212"/>
                  <a:pt x="26" y="248"/>
                  <a:pt x="53" y="261"/>
                </a:cubicBezTo>
                <a:cubicBezTo>
                  <a:pt x="30" y="237"/>
                  <a:pt x="16" y="204"/>
                  <a:pt x="16" y="170"/>
                </a:cubicBezTo>
                <a:cubicBezTo>
                  <a:pt x="16" y="136"/>
                  <a:pt x="30" y="103"/>
                  <a:pt x="53" y="79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1508" name="object 16"/>
          <p:cNvSpPr txBox="1"/>
          <p:nvPr/>
        </p:nvSpPr>
        <p:spPr>
          <a:xfrm>
            <a:off x="6853238" y="2568575"/>
            <a:ext cx="1311275" cy="412750"/>
          </a:xfrm>
          <a:prstGeom prst="rect">
            <a:avLst/>
          </a:prstGeom>
          <a:noFill/>
          <a:ln w="9525">
            <a:noFill/>
          </a:ln>
        </p:spPr>
        <p:txBody>
          <a:bodyPr lIns="0" tIns="16510" rIns="0" bIns="0">
            <a:spAutoFit/>
          </a:bodyPr>
          <a:p>
            <a:pPr marL="12700">
              <a:spcBef>
                <a:spcPts val="125"/>
              </a:spcBef>
            </a:pPr>
            <a:r>
              <a:rPr lang="zh-CN" altLang="en-US" sz="25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成效</a:t>
            </a:r>
            <a:r>
              <a:rPr lang="en-US" altLang="zh-CN" sz="25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5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endParaRPr lang="zh-CN" altLang="en-US" sz="25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484" name="TextBox 30"/>
          <p:cNvSpPr txBox="1"/>
          <p:nvPr/>
        </p:nvSpPr>
        <p:spPr>
          <a:xfrm>
            <a:off x="1524000" y="330200"/>
            <a:ext cx="8086725" cy="1076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 defTabSz="913765">
              <a:buClrTx/>
              <a:buSzTx/>
              <a:defRPr/>
            </a:pPr>
            <a:r>
              <a:rPr lang="zh-CN" altLang="en-US" sz="3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三、专业建设和人才培养举措</a:t>
            </a:r>
            <a:endParaRPr lang="zh-CN" altLang="en-US" sz="32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32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黑体" panose="02010609060101010101" pitchFamily="49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08990" y="1561465"/>
            <a:ext cx="6141085" cy="460375"/>
          </a:xfrm>
          <a:prstGeom prst="rect">
            <a:avLst/>
          </a:prstGeom>
          <a:noFill/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txBody>
          <a:bodyPr wrap="square">
            <a:spAutoFit/>
          </a:bodyPr>
          <a:p>
            <a:pPr marL="457200" indent="-457200">
              <a:lnSpc>
                <a:spcPct val="100000"/>
              </a:lnSpc>
              <a:buClr>
                <a:srgbClr val="0000CC"/>
              </a:buClr>
              <a:buFont typeface="Wingdings" panose="05000000000000000000" charset="0"/>
              <a:buChar char="Ø"/>
            </a:pPr>
            <a:r>
              <a:rPr lang="zh-CN" b="1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打造新型生物、数字实践教学平台</a:t>
            </a:r>
            <a:endParaRPr lang="zh-CN" b="1">
              <a:solidFill>
                <a:srgbClr val="0070C0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idx="1"/>
          </p:nvPr>
        </p:nvSpPr>
        <p:spPr>
          <a:xfrm>
            <a:off x="940435" y="2176780"/>
            <a:ext cx="10031730" cy="4646295"/>
          </a:xfrm>
        </p:spPr>
        <p:txBody>
          <a:bodyPr vert="horz" wrap="square" lIns="0" tIns="45720" rIns="0" bIns="45720" numCol="1" rtlCol="0" anchor="t" anchorCtr="0" compatLnSpc="1"/>
          <a:p>
            <a:pPr marL="91440" marR="0" lvl="0" indent="-91440" algn="l" defTabSz="914400" rtl="0" fontAlgn="auto" latin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Calibri" panose="020F0502020204030204" charset="0"/>
              <a:buChar char=" "/>
              <a:defRPr/>
            </a:pPr>
            <a:r>
              <a:rPr lang="zh-CN" sz="2400" kern="120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申请</a:t>
            </a:r>
            <a:r>
              <a:rPr lang="en-US" altLang="zh-CN" sz="2400" b="1" kern="12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350</a:t>
            </a:r>
            <a:r>
              <a:rPr lang="zh-CN" altLang="en-US" sz="2400" kern="120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余万教学条件改善项目经费提升</a:t>
            </a:r>
            <a:r>
              <a:rPr lang="zh-CN" altLang="en-US" sz="2400" kern="12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教学实验室</a:t>
            </a:r>
            <a:r>
              <a:rPr lang="zh-CN" altLang="en-US" sz="2400" kern="120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装备。</a:t>
            </a:r>
            <a:endParaRPr kumimoji="0" lang="zh-CN" sz="2400" b="0" i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91440" marR="0" lvl="0" indent="-91440" algn="l" defTabSz="914400" rtl="0" fontAlgn="auto" latin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Calibri" panose="020F0502020204030204" charset="0"/>
              <a:buChar char=" "/>
              <a:defRPr/>
            </a:pPr>
            <a:r>
              <a:rPr lang="zh-CN" sz="2400" kern="120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投入</a:t>
            </a:r>
            <a:r>
              <a:rPr lang="zh-CN" sz="2400" b="1" kern="12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300</a:t>
            </a:r>
            <a:r>
              <a:rPr lang="zh-CN" sz="2400" kern="120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多万新建了“</a:t>
            </a:r>
            <a:r>
              <a:rPr lang="zh-CN" sz="2400" kern="12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植物工厂</a:t>
            </a:r>
            <a:r>
              <a:rPr lang="zh-CN" sz="2400" kern="120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”；</a:t>
            </a:r>
            <a:r>
              <a:rPr lang="zh-CN" sz="2400" b="1" kern="12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200</a:t>
            </a:r>
            <a:r>
              <a:rPr lang="zh-CN" sz="2400" kern="120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多万新建了“</a:t>
            </a:r>
            <a:r>
              <a:rPr lang="zh-CN" sz="2400" kern="12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数字林业实验室</a:t>
            </a:r>
            <a:r>
              <a:rPr lang="zh-CN" sz="2400" kern="120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”；</a:t>
            </a:r>
            <a:r>
              <a:rPr lang="zh-CN" sz="2400" b="1" kern="12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200</a:t>
            </a:r>
            <a:r>
              <a:rPr lang="zh-CN" sz="2400" kern="120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多万新建了“</a:t>
            </a:r>
            <a:r>
              <a:rPr lang="zh-CN" sz="2400" kern="12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虚拟仿真实验室</a:t>
            </a:r>
            <a:r>
              <a:rPr lang="zh-CN" sz="2400" kern="120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”，</a:t>
            </a:r>
            <a:r>
              <a:rPr lang="zh-CN" sz="2400" b="1" kern="12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1000</a:t>
            </a:r>
            <a:r>
              <a:rPr lang="zh-CN" altLang="en-US" sz="2400" kern="120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多万建设了</a:t>
            </a:r>
            <a:r>
              <a:rPr lang="en-US" altLang="zh-CN" sz="2400" kern="120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“</a:t>
            </a:r>
            <a:r>
              <a:rPr lang="zh-CN" altLang="en-US" sz="2400" kern="12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木艺坊</a:t>
            </a:r>
            <a:r>
              <a:rPr lang="en-US" altLang="zh-CN" sz="2400" kern="120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”</a:t>
            </a:r>
            <a:r>
              <a:rPr lang="zh-CN" sz="2400" kern="120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。</a:t>
            </a:r>
            <a:endParaRPr lang="zh-CN" sz="2400" kern="1200" noProof="0" dirty="0">
              <a:ln>
                <a:noFill/>
              </a:ln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0" marR="0" lvl="0" indent="0" algn="l" defTabSz="914400" rtl="0" fontAlgn="auto" latin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Calibri" panose="020F0502020204030204" charset="0"/>
              <a:buNone/>
              <a:defRPr/>
            </a:pPr>
            <a:endParaRPr kumimoji="0" lang="zh-CN" sz="2400" b="0" i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9" name="图片 5"/>
          <p:cNvPicPr>
            <a:picLocks noChangeAspect="1"/>
          </p:cNvPicPr>
          <p:nvPr/>
        </p:nvPicPr>
        <p:blipFill>
          <a:blip r:embed="rId1"/>
          <a:srcRect b="8613"/>
          <a:stretch>
            <a:fillRect/>
          </a:stretch>
        </p:blipFill>
        <p:spPr>
          <a:xfrm>
            <a:off x="702945" y="4031615"/>
            <a:ext cx="3079115" cy="232600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图片 6" descr="IMG_256"/>
          <p:cNvPicPr>
            <a:picLocks noChangeAspect="1"/>
          </p:cNvPicPr>
          <p:nvPr/>
        </p:nvPicPr>
        <p:blipFill>
          <a:blip r:embed="rId2"/>
          <a:srcRect r="51500" b="53866"/>
          <a:stretch>
            <a:fillRect/>
          </a:stretch>
        </p:blipFill>
        <p:spPr>
          <a:xfrm>
            <a:off x="3893820" y="3999230"/>
            <a:ext cx="2571115" cy="237363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6" descr="IMG_256"/>
          <p:cNvPicPr>
            <a:picLocks noChangeAspect="1"/>
          </p:cNvPicPr>
          <p:nvPr/>
        </p:nvPicPr>
        <p:blipFill>
          <a:blip r:embed="rId2"/>
          <a:srcRect l="9395" t="46406" r="7250" b="7291"/>
          <a:stretch>
            <a:fillRect/>
          </a:stretch>
        </p:blipFill>
        <p:spPr>
          <a:xfrm>
            <a:off x="6576695" y="4046855"/>
            <a:ext cx="4286885" cy="231076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cover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507" name="Freeform 10"/>
          <p:cNvSpPr>
            <a:spLocks noEditPoints="1"/>
          </p:cNvSpPr>
          <p:nvPr/>
        </p:nvSpPr>
        <p:spPr>
          <a:xfrm>
            <a:off x="1143000" y="4429125"/>
            <a:ext cx="828675" cy="392113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pathLst>
              <a:path w="782" h="493">
                <a:moveTo>
                  <a:pt x="111" y="206"/>
                </a:moveTo>
                <a:cubicBezTo>
                  <a:pt x="91" y="187"/>
                  <a:pt x="91" y="152"/>
                  <a:pt x="111" y="134"/>
                </a:cubicBezTo>
                <a:cubicBezTo>
                  <a:pt x="97" y="136"/>
                  <a:pt x="84" y="151"/>
                  <a:pt x="84" y="170"/>
                </a:cubicBezTo>
                <a:cubicBezTo>
                  <a:pt x="84" y="188"/>
                  <a:pt x="97" y="203"/>
                  <a:pt x="111" y="206"/>
                </a:cubicBezTo>
                <a:close/>
                <a:moveTo>
                  <a:pt x="698" y="170"/>
                </a:moveTo>
                <a:cubicBezTo>
                  <a:pt x="698" y="151"/>
                  <a:pt x="685" y="136"/>
                  <a:pt x="671" y="134"/>
                </a:cubicBezTo>
                <a:cubicBezTo>
                  <a:pt x="691" y="152"/>
                  <a:pt x="691" y="187"/>
                  <a:pt x="671" y="206"/>
                </a:cubicBezTo>
                <a:cubicBezTo>
                  <a:pt x="685" y="203"/>
                  <a:pt x="698" y="188"/>
                  <a:pt x="698" y="170"/>
                </a:cubicBezTo>
                <a:close/>
                <a:moveTo>
                  <a:pt x="696" y="232"/>
                </a:moveTo>
                <a:cubicBezTo>
                  <a:pt x="716" y="224"/>
                  <a:pt x="737" y="200"/>
                  <a:pt x="737" y="170"/>
                </a:cubicBezTo>
                <a:cubicBezTo>
                  <a:pt x="737" y="139"/>
                  <a:pt x="716" y="115"/>
                  <a:pt x="696" y="108"/>
                </a:cubicBezTo>
                <a:cubicBezTo>
                  <a:pt x="712" y="124"/>
                  <a:pt x="723" y="147"/>
                  <a:pt x="723" y="170"/>
                </a:cubicBezTo>
                <a:cubicBezTo>
                  <a:pt x="723" y="193"/>
                  <a:pt x="712" y="215"/>
                  <a:pt x="696" y="232"/>
                </a:cubicBezTo>
                <a:close/>
                <a:moveTo>
                  <a:pt x="87" y="232"/>
                </a:moveTo>
                <a:cubicBezTo>
                  <a:pt x="70" y="215"/>
                  <a:pt x="59" y="193"/>
                  <a:pt x="59" y="170"/>
                </a:cubicBezTo>
                <a:cubicBezTo>
                  <a:pt x="59" y="147"/>
                  <a:pt x="70" y="124"/>
                  <a:pt x="87" y="108"/>
                </a:cubicBezTo>
                <a:cubicBezTo>
                  <a:pt x="66" y="115"/>
                  <a:pt x="45" y="139"/>
                  <a:pt x="46" y="170"/>
                </a:cubicBezTo>
                <a:cubicBezTo>
                  <a:pt x="45" y="200"/>
                  <a:pt x="66" y="224"/>
                  <a:pt x="87" y="232"/>
                </a:cubicBezTo>
                <a:close/>
                <a:moveTo>
                  <a:pt x="714" y="448"/>
                </a:moveTo>
                <a:cubicBezTo>
                  <a:pt x="706" y="438"/>
                  <a:pt x="697" y="428"/>
                  <a:pt x="689" y="419"/>
                </a:cubicBezTo>
                <a:cubicBezTo>
                  <a:pt x="671" y="397"/>
                  <a:pt x="653" y="376"/>
                  <a:pt x="635" y="355"/>
                </a:cubicBezTo>
                <a:cubicBezTo>
                  <a:pt x="634" y="354"/>
                  <a:pt x="633" y="353"/>
                  <a:pt x="632" y="352"/>
                </a:cubicBezTo>
                <a:cubicBezTo>
                  <a:pt x="629" y="347"/>
                  <a:pt x="623" y="345"/>
                  <a:pt x="617" y="343"/>
                </a:cubicBezTo>
                <a:cubicBezTo>
                  <a:pt x="612" y="341"/>
                  <a:pt x="606" y="339"/>
                  <a:pt x="599" y="339"/>
                </a:cubicBezTo>
                <a:cubicBezTo>
                  <a:pt x="621" y="333"/>
                  <a:pt x="637" y="314"/>
                  <a:pt x="637" y="291"/>
                </a:cubicBezTo>
                <a:cubicBezTo>
                  <a:pt x="637" y="50"/>
                  <a:pt x="637" y="50"/>
                  <a:pt x="637" y="50"/>
                </a:cubicBezTo>
                <a:cubicBezTo>
                  <a:pt x="637" y="22"/>
                  <a:pt x="614" y="0"/>
                  <a:pt x="587" y="0"/>
                </a:cubicBezTo>
                <a:cubicBezTo>
                  <a:pt x="195" y="0"/>
                  <a:pt x="195" y="0"/>
                  <a:pt x="195" y="0"/>
                </a:cubicBezTo>
                <a:cubicBezTo>
                  <a:pt x="168" y="0"/>
                  <a:pt x="145" y="22"/>
                  <a:pt x="145" y="50"/>
                </a:cubicBezTo>
                <a:cubicBezTo>
                  <a:pt x="145" y="291"/>
                  <a:pt x="145" y="291"/>
                  <a:pt x="145" y="291"/>
                </a:cubicBezTo>
                <a:cubicBezTo>
                  <a:pt x="145" y="314"/>
                  <a:pt x="161" y="334"/>
                  <a:pt x="183" y="339"/>
                </a:cubicBezTo>
                <a:cubicBezTo>
                  <a:pt x="171" y="340"/>
                  <a:pt x="157" y="344"/>
                  <a:pt x="149" y="354"/>
                </a:cubicBezTo>
                <a:cubicBezTo>
                  <a:pt x="143" y="361"/>
                  <a:pt x="136" y="369"/>
                  <a:pt x="130" y="377"/>
                </a:cubicBezTo>
                <a:cubicBezTo>
                  <a:pt x="111" y="399"/>
                  <a:pt x="91" y="422"/>
                  <a:pt x="72" y="446"/>
                </a:cubicBezTo>
                <a:cubicBezTo>
                  <a:pt x="67" y="451"/>
                  <a:pt x="58" y="459"/>
                  <a:pt x="58" y="467"/>
                </a:cubicBezTo>
                <a:cubicBezTo>
                  <a:pt x="58" y="489"/>
                  <a:pt x="58" y="478"/>
                  <a:pt x="58" y="478"/>
                </a:cubicBezTo>
                <a:cubicBezTo>
                  <a:pt x="58" y="481"/>
                  <a:pt x="59" y="483"/>
                  <a:pt x="60" y="485"/>
                </a:cubicBezTo>
                <a:cubicBezTo>
                  <a:pt x="65" y="492"/>
                  <a:pt x="75" y="493"/>
                  <a:pt x="83" y="493"/>
                </a:cubicBezTo>
                <a:cubicBezTo>
                  <a:pt x="94" y="493"/>
                  <a:pt x="667" y="493"/>
                  <a:pt x="684" y="493"/>
                </a:cubicBezTo>
                <a:cubicBezTo>
                  <a:pt x="693" y="493"/>
                  <a:pt x="702" y="492"/>
                  <a:pt x="711" y="490"/>
                </a:cubicBezTo>
                <a:cubicBezTo>
                  <a:pt x="716" y="489"/>
                  <a:pt x="723" y="486"/>
                  <a:pt x="724" y="479"/>
                </a:cubicBezTo>
                <a:cubicBezTo>
                  <a:pt x="724" y="456"/>
                  <a:pt x="724" y="467"/>
                  <a:pt x="724" y="467"/>
                </a:cubicBezTo>
                <a:cubicBezTo>
                  <a:pt x="725" y="462"/>
                  <a:pt x="722" y="457"/>
                  <a:pt x="718" y="453"/>
                </a:cubicBezTo>
                <a:cubicBezTo>
                  <a:pt x="717" y="451"/>
                  <a:pt x="715" y="449"/>
                  <a:pt x="714" y="448"/>
                </a:cubicBezTo>
                <a:close/>
                <a:moveTo>
                  <a:pt x="164" y="299"/>
                </a:moveTo>
                <a:cubicBezTo>
                  <a:pt x="164" y="64"/>
                  <a:pt x="164" y="53"/>
                  <a:pt x="164" y="53"/>
                </a:cubicBezTo>
                <a:cubicBezTo>
                  <a:pt x="164" y="39"/>
                  <a:pt x="175" y="16"/>
                  <a:pt x="189" y="16"/>
                </a:cubicBezTo>
                <a:cubicBezTo>
                  <a:pt x="570" y="16"/>
                  <a:pt x="593" y="16"/>
                  <a:pt x="593" y="16"/>
                </a:cubicBezTo>
                <a:cubicBezTo>
                  <a:pt x="607" y="16"/>
                  <a:pt x="618" y="39"/>
                  <a:pt x="618" y="53"/>
                </a:cubicBezTo>
                <a:cubicBezTo>
                  <a:pt x="618" y="268"/>
                  <a:pt x="618" y="299"/>
                  <a:pt x="618" y="299"/>
                </a:cubicBezTo>
                <a:cubicBezTo>
                  <a:pt x="618" y="313"/>
                  <a:pt x="607" y="325"/>
                  <a:pt x="593" y="325"/>
                </a:cubicBezTo>
                <a:cubicBezTo>
                  <a:pt x="212" y="325"/>
                  <a:pt x="189" y="325"/>
                  <a:pt x="189" y="325"/>
                </a:cubicBezTo>
                <a:cubicBezTo>
                  <a:pt x="175" y="325"/>
                  <a:pt x="164" y="302"/>
                  <a:pt x="164" y="287"/>
                </a:cubicBezTo>
                <a:lnTo>
                  <a:pt x="164" y="299"/>
                </a:lnTo>
                <a:close/>
                <a:moveTo>
                  <a:pt x="613" y="367"/>
                </a:moveTo>
                <a:cubicBezTo>
                  <a:pt x="613" y="367"/>
                  <a:pt x="613" y="368"/>
                  <a:pt x="612" y="369"/>
                </a:cubicBezTo>
                <a:cubicBezTo>
                  <a:pt x="612" y="369"/>
                  <a:pt x="612" y="369"/>
                  <a:pt x="612" y="369"/>
                </a:cubicBezTo>
                <a:cubicBezTo>
                  <a:pt x="612" y="369"/>
                  <a:pt x="612" y="369"/>
                  <a:pt x="612" y="369"/>
                </a:cubicBezTo>
                <a:cubicBezTo>
                  <a:pt x="612" y="369"/>
                  <a:pt x="612" y="369"/>
                  <a:pt x="612" y="369"/>
                </a:cubicBezTo>
                <a:cubicBezTo>
                  <a:pt x="612" y="369"/>
                  <a:pt x="612" y="369"/>
                  <a:pt x="611" y="369"/>
                </a:cubicBezTo>
                <a:cubicBezTo>
                  <a:pt x="611" y="369"/>
                  <a:pt x="611" y="369"/>
                  <a:pt x="611" y="369"/>
                </a:cubicBezTo>
                <a:cubicBezTo>
                  <a:pt x="611" y="369"/>
                  <a:pt x="611" y="369"/>
                  <a:pt x="610" y="369"/>
                </a:cubicBezTo>
                <a:cubicBezTo>
                  <a:pt x="608" y="371"/>
                  <a:pt x="604" y="371"/>
                  <a:pt x="600" y="371"/>
                </a:cubicBezTo>
                <a:cubicBezTo>
                  <a:pt x="584" y="371"/>
                  <a:pt x="584" y="371"/>
                  <a:pt x="584" y="371"/>
                </a:cubicBezTo>
                <a:cubicBezTo>
                  <a:pt x="580" y="371"/>
                  <a:pt x="577" y="370"/>
                  <a:pt x="574" y="369"/>
                </a:cubicBezTo>
                <a:cubicBezTo>
                  <a:pt x="573" y="368"/>
                  <a:pt x="572" y="367"/>
                  <a:pt x="571" y="367"/>
                </a:cubicBezTo>
                <a:cubicBezTo>
                  <a:pt x="570" y="366"/>
                  <a:pt x="569" y="365"/>
                  <a:pt x="569" y="365"/>
                </a:cubicBezTo>
                <a:cubicBezTo>
                  <a:pt x="568" y="363"/>
                  <a:pt x="568" y="363"/>
                  <a:pt x="568" y="363"/>
                </a:cubicBezTo>
                <a:cubicBezTo>
                  <a:pt x="566" y="360"/>
                  <a:pt x="564" y="357"/>
                  <a:pt x="563" y="354"/>
                </a:cubicBezTo>
                <a:cubicBezTo>
                  <a:pt x="561" y="351"/>
                  <a:pt x="563" y="350"/>
                  <a:pt x="565" y="349"/>
                </a:cubicBezTo>
                <a:cubicBezTo>
                  <a:pt x="565" y="349"/>
                  <a:pt x="566" y="349"/>
                  <a:pt x="566" y="349"/>
                </a:cubicBezTo>
                <a:cubicBezTo>
                  <a:pt x="567" y="348"/>
                  <a:pt x="569" y="348"/>
                  <a:pt x="570" y="348"/>
                </a:cubicBezTo>
                <a:cubicBezTo>
                  <a:pt x="573" y="348"/>
                  <a:pt x="573" y="348"/>
                  <a:pt x="573" y="348"/>
                </a:cubicBezTo>
                <a:cubicBezTo>
                  <a:pt x="573" y="348"/>
                  <a:pt x="573" y="348"/>
                  <a:pt x="573" y="348"/>
                </a:cubicBezTo>
                <a:cubicBezTo>
                  <a:pt x="577" y="348"/>
                  <a:pt x="581" y="348"/>
                  <a:pt x="586" y="348"/>
                </a:cubicBezTo>
                <a:cubicBezTo>
                  <a:pt x="586" y="348"/>
                  <a:pt x="586" y="348"/>
                  <a:pt x="586" y="348"/>
                </a:cubicBezTo>
                <a:cubicBezTo>
                  <a:pt x="590" y="348"/>
                  <a:pt x="590" y="348"/>
                  <a:pt x="590" y="348"/>
                </a:cubicBezTo>
                <a:cubicBezTo>
                  <a:pt x="592" y="348"/>
                  <a:pt x="594" y="348"/>
                  <a:pt x="595" y="348"/>
                </a:cubicBezTo>
                <a:cubicBezTo>
                  <a:pt x="596" y="349"/>
                  <a:pt x="597" y="349"/>
                  <a:pt x="598" y="349"/>
                </a:cubicBezTo>
                <a:cubicBezTo>
                  <a:pt x="598" y="349"/>
                  <a:pt x="598" y="349"/>
                  <a:pt x="598" y="349"/>
                </a:cubicBezTo>
                <a:cubicBezTo>
                  <a:pt x="598" y="350"/>
                  <a:pt x="598" y="350"/>
                  <a:pt x="599" y="350"/>
                </a:cubicBezTo>
                <a:cubicBezTo>
                  <a:pt x="599" y="350"/>
                  <a:pt x="599" y="350"/>
                  <a:pt x="599" y="350"/>
                </a:cubicBezTo>
                <a:cubicBezTo>
                  <a:pt x="600" y="350"/>
                  <a:pt x="602" y="351"/>
                  <a:pt x="603" y="351"/>
                </a:cubicBezTo>
                <a:cubicBezTo>
                  <a:pt x="604" y="352"/>
                  <a:pt x="604" y="353"/>
                  <a:pt x="605" y="354"/>
                </a:cubicBezTo>
                <a:cubicBezTo>
                  <a:pt x="608" y="359"/>
                  <a:pt x="608" y="359"/>
                  <a:pt x="608" y="359"/>
                </a:cubicBezTo>
                <a:cubicBezTo>
                  <a:pt x="609" y="360"/>
                  <a:pt x="611" y="362"/>
                  <a:pt x="612" y="364"/>
                </a:cubicBezTo>
                <a:cubicBezTo>
                  <a:pt x="612" y="364"/>
                  <a:pt x="612" y="364"/>
                  <a:pt x="612" y="364"/>
                </a:cubicBezTo>
                <a:cubicBezTo>
                  <a:pt x="613" y="365"/>
                  <a:pt x="613" y="366"/>
                  <a:pt x="613" y="367"/>
                </a:cubicBezTo>
                <a:close/>
                <a:moveTo>
                  <a:pt x="410" y="363"/>
                </a:moveTo>
                <a:cubicBezTo>
                  <a:pt x="410" y="364"/>
                  <a:pt x="410" y="364"/>
                  <a:pt x="410" y="365"/>
                </a:cubicBezTo>
                <a:cubicBezTo>
                  <a:pt x="406" y="371"/>
                  <a:pt x="392" y="369"/>
                  <a:pt x="386" y="369"/>
                </a:cubicBezTo>
                <a:cubicBezTo>
                  <a:pt x="383" y="369"/>
                  <a:pt x="380" y="369"/>
                  <a:pt x="377" y="369"/>
                </a:cubicBezTo>
                <a:cubicBezTo>
                  <a:pt x="374" y="369"/>
                  <a:pt x="370" y="369"/>
                  <a:pt x="367" y="367"/>
                </a:cubicBezTo>
                <a:cubicBezTo>
                  <a:pt x="367" y="367"/>
                  <a:pt x="367" y="367"/>
                  <a:pt x="367" y="367"/>
                </a:cubicBezTo>
                <a:cubicBezTo>
                  <a:pt x="367" y="366"/>
                  <a:pt x="367" y="366"/>
                  <a:pt x="367" y="366"/>
                </a:cubicBezTo>
                <a:cubicBezTo>
                  <a:pt x="366" y="366"/>
                  <a:pt x="366" y="366"/>
                  <a:pt x="366" y="366"/>
                </a:cubicBezTo>
                <a:cubicBezTo>
                  <a:pt x="366" y="366"/>
                  <a:pt x="366" y="366"/>
                  <a:pt x="366" y="366"/>
                </a:cubicBezTo>
                <a:cubicBezTo>
                  <a:pt x="366" y="366"/>
                  <a:pt x="366" y="366"/>
                  <a:pt x="366" y="366"/>
                </a:cubicBezTo>
                <a:cubicBezTo>
                  <a:pt x="366" y="365"/>
                  <a:pt x="366" y="365"/>
                  <a:pt x="366" y="365"/>
                </a:cubicBezTo>
                <a:cubicBezTo>
                  <a:pt x="366" y="364"/>
                  <a:pt x="366" y="364"/>
                  <a:pt x="366" y="363"/>
                </a:cubicBezTo>
                <a:cubicBezTo>
                  <a:pt x="366" y="363"/>
                  <a:pt x="366" y="363"/>
                  <a:pt x="366" y="363"/>
                </a:cubicBezTo>
                <a:cubicBezTo>
                  <a:pt x="366" y="362"/>
                  <a:pt x="366" y="361"/>
                  <a:pt x="366" y="361"/>
                </a:cubicBezTo>
                <a:cubicBezTo>
                  <a:pt x="366" y="360"/>
                  <a:pt x="366" y="360"/>
                  <a:pt x="366" y="360"/>
                </a:cubicBezTo>
                <a:cubicBezTo>
                  <a:pt x="366" y="358"/>
                  <a:pt x="366" y="355"/>
                  <a:pt x="367" y="353"/>
                </a:cubicBezTo>
                <a:cubicBezTo>
                  <a:pt x="367" y="352"/>
                  <a:pt x="367" y="352"/>
                  <a:pt x="367" y="352"/>
                </a:cubicBezTo>
                <a:cubicBezTo>
                  <a:pt x="367" y="352"/>
                  <a:pt x="367" y="351"/>
                  <a:pt x="368" y="350"/>
                </a:cubicBezTo>
                <a:cubicBezTo>
                  <a:pt x="369" y="350"/>
                  <a:pt x="369" y="349"/>
                  <a:pt x="370" y="349"/>
                </a:cubicBezTo>
                <a:cubicBezTo>
                  <a:pt x="370" y="349"/>
                  <a:pt x="370" y="349"/>
                  <a:pt x="370" y="349"/>
                </a:cubicBezTo>
                <a:cubicBezTo>
                  <a:pt x="370" y="349"/>
                  <a:pt x="370" y="348"/>
                  <a:pt x="370" y="348"/>
                </a:cubicBezTo>
                <a:cubicBezTo>
                  <a:pt x="370" y="348"/>
                  <a:pt x="371" y="348"/>
                  <a:pt x="371" y="348"/>
                </a:cubicBezTo>
                <a:cubicBezTo>
                  <a:pt x="371" y="348"/>
                  <a:pt x="371" y="348"/>
                  <a:pt x="371" y="348"/>
                </a:cubicBezTo>
                <a:cubicBezTo>
                  <a:pt x="371" y="348"/>
                  <a:pt x="372" y="348"/>
                  <a:pt x="372" y="348"/>
                </a:cubicBezTo>
                <a:cubicBezTo>
                  <a:pt x="372" y="348"/>
                  <a:pt x="372" y="348"/>
                  <a:pt x="373" y="348"/>
                </a:cubicBezTo>
                <a:cubicBezTo>
                  <a:pt x="373" y="347"/>
                  <a:pt x="373" y="347"/>
                  <a:pt x="374" y="347"/>
                </a:cubicBezTo>
                <a:cubicBezTo>
                  <a:pt x="374" y="347"/>
                  <a:pt x="374" y="347"/>
                  <a:pt x="374" y="347"/>
                </a:cubicBezTo>
                <a:cubicBezTo>
                  <a:pt x="374" y="347"/>
                  <a:pt x="374" y="347"/>
                  <a:pt x="374" y="347"/>
                </a:cubicBezTo>
                <a:cubicBezTo>
                  <a:pt x="375" y="347"/>
                  <a:pt x="375" y="347"/>
                  <a:pt x="375" y="347"/>
                </a:cubicBezTo>
                <a:cubicBezTo>
                  <a:pt x="376" y="347"/>
                  <a:pt x="377" y="347"/>
                  <a:pt x="378" y="347"/>
                </a:cubicBezTo>
                <a:cubicBezTo>
                  <a:pt x="379" y="347"/>
                  <a:pt x="379" y="347"/>
                  <a:pt x="379" y="347"/>
                </a:cubicBezTo>
                <a:cubicBezTo>
                  <a:pt x="380" y="347"/>
                  <a:pt x="382" y="347"/>
                  <a:pt x="383" y="347"/>
                </a:cubicBezTo>
                <a:cubicBezTo>
                  <a:pt x="399" y="347"/>
                  <a:pt x="399" y="347"/>
                  <a:pt x="399" y="347"/>
                </a:cubicBezTo>
                <a:cubicBezTo>
                  <a:pt x="399" y="347"/>
                  <a:pt x="399" y="347"/>
                  <a:pt x="400" y="347"/>
                </a:cubicBezTo>
                <a:cubicBezTo>
                  <a:pt x="400" y="347"/>
                  <a:pt x="400" y="347"/>
                  <a:pt x="400" y="347"/>
                </a:cubicBezTo>
                <a:cubicBezTo>
                  <a:pt x="401" y="347"/>
                  <a:pt x="401" y="347"/>
                  <a:pt x="402" y="347"/>
                </a:cubicBezTo>
                <a:cubicBezTo>
                  <a:pt x="405" y="347"/>
                  <a:pt x="408" y="348"/>
                  <a:pt x="409" y="351"/>
                </a:cubicBezTo>
                <a:cubicBezTo>
                  <a:pt x="410" y="351"/>
                  <a:pt x="410" y="351"/>
                  <a:pt x="410" y="351"/>
                </a:cubicBezTo>
                <a:cubicBezTo>
                  <a:pt x="410" y="351"/>
                  <a:pt x="410" y="351"/>
                  <a:pt x="410" y="351"/>
                </a:cubicBezTo>
                <a:cubicBezTo>
                  <a:pt x="411" y="355"/>
                  <a:pt x="410" y="359"/>
                  <a:pt x="410" y="362"/>
                </a:cubicBezTo>
                <a:cubicBezTo>
                  <a:pt x="410" y="363"/>
                  <a:pt x="410" y="363"/>
                  <a:pt x="410" y="363"/>
                </a:cubicBezTo>
                <a:cubicBezTo>
                  <a:pt x="410" y="363"/>
                  <a:pt x="410" y="363"/>
                  <a:pt x="410" y="363"/>
                </a:cubicBezTo>
                <a:close/>
                <a:moveTo>
                  <a:pt x="387" y="381"/>
                </a:moveTo>
                <a:cubicBezTo>
                  <a:pt x="393" y="381"/>
                  <a:pt x="407" y="380"/>
                  <a:pt x="410" y="386"/>
                </a:cubicBezTo>
                <a:cubicBezTo>
                  <a:pt x="410" y="387"/>
                  <a:pt x="411" y="387"/>
                  <a:pt x="411" y="388"/>
                </a:cubicBezTo>
                <a:cubicBezTo>
                  <a:pt x="411" y="395"/>
                  <a:pt x="411" y="395"/>
                  <a:pt x="411" y="395"/>
                </a:cubicBezTo>
                <a:cubicBezTo>
                  <a:pt x="411" y="397"/>
                  <a:pt x="411" y="399"/>
                  <a:pt x="411" y="401"/>
                </a:cubicBezTo>
                <a:cubicBezTo>
                  <a:pt x="411" y="401"/>
                  <a:pt x="411" y="401"/>
                  <a:pt x="411" y="401"/>
                </a:cubicBezTo>
                <a:cubicBezTo>
                  <a:pt x="411" y="402"/>
                  <a:pt x="411" y="402"/>
                  <a:pt x="411" y="402"/>
                </a:cubicBezTo>
                <a:cubicBezTo>
                  <a:pt x="411" y="402"/>
                  <a:pt x="410" y="404"/>
                  <a:pt x="410" y="404"/>
                </a:cubicBezTo>
                <a:cubicBezTo>
                  <a:pt x="409" y="405"/>
                  <a:pt x="409" y="405"/>
                  <a:pt x="409" y="405"/>
                </a:cubicBezTo>
                <a:cubicBezTo>
                  <a:pt x="409" y="405"/>
                  <a:pt x="409" y="405"/>
                  <a:pt x="409" y="406"/>
                </a:cubicBezTo>
                <a:cubicBezTo>
                  <a:pt x="409" y="406"/>
                  <a:pt x="409" y="406"/>
                  <a:pt x="409" y="406"/>
                </a:cubicBezTo>
                <a:cubicBezTo>
                  <a:pt x="407" y="407"/>
                  <a:pt x="405" y="408"/>
                  <a:pt x="403" y="409"/>
                </a:cubicBezTo>
                <a:cubicBezTo>
                  <a:pt x="403" y="409"/>
                  <a:pt x="403" y="409"/>
                  <a:pt x="403" y="409"/>
                </a:cubicBezTo>
                <a:cubicBezTo>
                  <a:pt x="403" y="409"/>
                  <a:pt x="403" y="409"/>
                  <a:pt x="403" y="409"/>
                </a:cubicBezTo>
                <a:cubicBezTo>
                  <a:pt x="402" y="409"/>
                  <a:pt x="401" y="409"/>
                  <a:pt x="401" y="409"/>
                </a:cubicBezTo>
                <a:cubicBezTo>
                  <a:pt x="400" y="409"/>
                  <a:pt x="400" y="409"/>
                  <a:pt x="400" y="409"/>
                </a:cubicBezTo>
                <a:cubicBezTo>
                  <a:pt x="399" y="409"/>
                  <a:pt x="398" y="409"/>
                  <a:pt x="398" y="409"/>
                </a:cubicBezTo>
                <a:cubicBezTo>
                  <a:pt x="398" y="409"/>
                  <a:pt x="398" y="409"/>
                  <a:pt x="398" y="409"/>
                </a:cubicBezTo>
                <a:cubicBezTo>
                  <a:pt x="373" y="409"/>
                  <a:pt x="373" y="409"/>
                  <a:pt x="373" y="409"/>
                </a:cubicBezTo>
                <a:cubicBezTo>
                  <a:pt x="371" y="409"/>
                  <a:pt x="367" y="409"/>
                  <a:pt x="364" y="407"/>
                </a:cubicBezTo>
                <a:cubicBezTo>
                  <a:pt x="364" y="407"/>
                  <a:pt x="364" y="407"/>
                  <a:pt x="364" y="407"/>
                </a:cubicBezTo>
                <a:cubicBezTo>
                  <a:pt x="364" y="407"/>
                  <a:pt x="364" y="407"/>
                  <a:pt x="364" y="407"/>
                </a:cubicBezTo>
                <a:cubicBezTo>
                  <a:pt x="364" y="407"/>
                  <a:pt x="364" y="406"/>
                  <a:pt x="363" y="406"/>
                </a:cubicBezTo>
                <a:cubicBezTo>
                  <a:pt x="363" y="406"/>
                  <a:pt x="362" y="405"/>
                  <a:pt x="362" y="405"/>
                </a:cubicBezTo>
                <a:cubicBezTo>
                  <a:pt x="362" y="405"/>
                  <a:pt x="362" y="405"/>
                  <a:pt x="362" y="404"/>
                </a:cubicBezTo>
                <a:cubicBezTo>
                  <a:pt x="362" y="404"/>
                  <a:pt x="361" y="403"/>
                  <a:pt x="361" y="402"/>
                </a:cubicBezTo>
                <a:cubicBezTo>
                  <a:pt x="362" y="400"/>
                  <a:pt x="362" y="400"/>
                  <a:pt x="362" y="400"/>
                </a:cubicBezTo>
                <a:cubicBezTo>
                  <a:pt x="362" y="400"/>
                  <a:pt x="362" y="400"/>
                  <a:pt x="362" y="400"/>
                </a:cubicBezTo>
                <a:cubicBezTo>
                  <a:pt x="362" y="396"/>
                  <a:pt x="362" y="392"/>
                  <a:pt x="363" y="388"/>
                </a:cubicBezTo>
                <a:cubicBezTo>
                  <a:pt x="363" y="388"/>
                  <a:pt x="363" y="388"/>
                  <a:pt x="363" y="388"/>
                </a:cubicBezTo>
                <a:cubicBezTo>
                  <a:pt x="363" y="388"/>
                  <a:pt x="363" y="388"/>
                  <a:pt x="363" y="388"/>
                </a:cubicBezTo>
                <a:cubicBezTo>
                  <a:pt x="364" y="379"/>
                  <a:pt x="381" y="381"/>
                  <a:pt x="387" y="381"/>
                </a:cubicBezTo>
                <a:close/>
                <a:moveTo>
                  <a:pt x="289" y="407"/>
                </a:moveTo>
                <a:cubicBezTo>
                  <a:pt x="289" y="407"/>
                  <a:pt x="289" y="407"/>
                  <a:pt x="288" y="406"/>
                </a:cubicBezTo>
                <a:cubicBezTo>
                  <a:pt x="288" y="406"/>
                  <a:pt x="288" y="405"/>
                  <a:pt x="287" y="405"/>
                </a:cubicBezTo>
                <a:cubicBezTo>
                  <a:pt x="287" y="405"/>
                  <a:pt x="287" y="405"/>
                  <a:pt x="287" y="405"/>
                </a:cubicBezTo>
                <a:cubicBezTo>
                  <a:pt x="287" y="404"/>
                  <a:pt x="287" y="403"/>
                  <a:pt x="287" y="402"/>
                </a:cubicBezTo>
                <a:cubicBezTo>
                  <a:pt x="288" y="400"/>
                  <a:pt x="288" y="400"/>
                  <a:pt x="288" y="400"/>
                </a:cubicBezTo>
                <a:cubicBezTo>
                  <a:pt x="288" y="400"/>
                  <a:pt x="288" y="400"/>
                  <a:pt x="288" y="400"/>
                </a:cubicBezTo>
                <a:cubicBezTo>
                  <a:pt x="288" y="400"/>
                  <a:pt x="288" y="399"/>
                  <a:pt x="288" y="399"/>
                </a:cubicBezTo>
                <a:cubicBezTo>
                  <a:pt x="291" y="388"/>
                  <a:pt x="291" y="388"/>
                  <a:pt x="291" y="388"/>
                </a:cubicBezTo>
                <a:cubicBezTo>
                  <a:pt x="291" y="388"/>
                  <a:pt x="291" y="388"/>
                  <a:pt x="292" y="388"/>
                </a:cubicBezTo>
                <a:cubicBezTo>
                  <a:pt x="295" y="380"/>
                  <a:pt x="310" y="381"/>
                  <a:pt x="317" y="381"/>
                </a:cubicBezTo>
                <a:cubicBezTo>
                  <a:pt x="320" y="381"/>
                  <a:pt x="325" y="381"/>
                  <a:pt x="330" y="381"/>
                </a:cubicBezTo>
                <a:cubicBezTo>
                  <a:pt x="331" y="382"/>
                  <a:pt x="332" y="382"/>
                  <a:pt x="333" y="382"/>
                </a:cubicBezTo>
                <a:cubicBezTo>
                  <a:pt x="333" y="382"/>
                  <a:pt x="333" y="382"/>
                  <a:pt x="333" y="382"/>
                </a:cubicBezTo>
                <a:cubicBezTo>
                  <a:pt x="335" y="383"/>
                  <a:pt x="337" y="384"/>
                  <a:pt x="338" y="385"/>
                </a:cubicBezTo>
                <a:cubicBezTo>
                  <a:pt x="338" y="385"/>
                  <a:pt x="338" y="385"/>
                  <a:pt x="338" y="385"/>
                </a:cubicBezTo>
                <a:cubicBezTo>
                  <a:pt x="338" y="386"/>
                  <a:pt x="338" y="386"/>
                  <a:pt x="338" y="386"/>
                </a:cubicBezTo>
                <a:cubicBezTo>
                  <a:pt x="338" y="386"/>
                  <a:pt x="338" y="386"/>
                  <a:pt x="338" y="386"/>
                </a:cubicBezTo>
                <a:cubicBezTo>
                  <a:pt x="339" y="387"/>
                  <a:pt x="339" y="388"/>
                  <a:pt x="339" y="388"/>
                </a:cubicBezTo>
                <a:cubicBezTo>
                  <a:pt x="339" y="389"/>
                  <a:pt x="339" y="389"/>
                  <a:pt x="339" y="389"/>
                </a:cubicBezTo>
                <a:cubicBezTo>
                  <a:pt x="339" y="389"/>
                  <a:pt x="339" y="389"/>
                  <a:pt x="339" y="389"/>
                </a:cubicBezTo>
                <a:cubicBezTo>
                  <a:pt x="338" y="391"/>
                  <a:pt x="338" y="393"/>
                  <a:pt x="338" y="395"/>
                </a:cubicBezTo>
                <a:cubicBezTo>
                  <a:pt x="336" y="402"/>
                  <a:pt x="336" y="402"/>
                  <a:pt x="336" y="402"/>
                </a:cubicBezTo>
                <a:cubicBezTo>
                  <a:pt x="336" y="403"/>
                  <a:pt x="336" y="404"/>
                  <a:pt x="335" y="404"/>
                </a:cubicBezTo>
                <a:cubicBezTo>
                  <a:pt x="335" y="405"/>
                  <a:pt x="335" y="405"/>
                  <a:pt x="335" y="405"/>
                </a:cubicBezTo>
                <a:cubicBezTo>
                  <a:pt x="335" y="405"/>
                  <a:pt x="334" y="405"/>
                  <a:pt x="334" y="405"/>
                </a:cubicBezTo>
                <a:cubicBezTo>
                  <a:pt x="334" y="405"/>
                  <a:pt x="334" y="406"/>
                  <a:pt x="334" y="406"/>
                </a:cubicBezTo>
                <a:cubicBezTo>
                  <a:pt x="332" y="407"/>
                  <a:pt x="329" y="408"/>
                  <a:pt x="327" y="409"/>
                </a:cubicBezTo>
                <a:cubicBezTo>
                  <a:pt x="327" y="409"/>
                  <a:pt x="327" y="409"/>
                  <a:pt x="327" y="409"/>
                </a:cubicBezTo>
                <a:cubicBezTo>
                  <a:pt x="327" y="409"/>
                  <a:pt x="327" y="409"/>
                  <a:pt x="327" y="409"/>
                </a:cubicBezTo>
                <a:cubicBezTo>
                  <a:pt x="327" y="409"/>
                  <a:pt x="326" y="409"/>
                  <a:pt x="325" y="409"/>
                </a:cubicBezTo>
                <a:cubicBezTo>
                  <a:pt x="325" y="409"/>
                  <a:pt x="325" y="409"/>
                  <a:pt x="324" y="409"/>
                </a:cubicBezTo>
                <a:cubicBezTo>
                  <a:pt x="324" y="409"/>
                  <a:pt x="323" y="409"/>
                  <a:pt x="322" y="409"/>
                </a:cubicBezTo>
                <a:cubicBezTo>
                  <a:pt x="322" y="409"/>
                  <a:pt x="322" y="409"/>
                  <a:pt x="322" y="409"/>
                </a:cubicBezTo>
                <a:cubicBezTo>
                  <a:pt x="298" y="409"/>
                  <a:pt x="298" y="409"/>
                  <a:pt x="298" y="409"/>
                </a:cubicBezTo>
                <a:cubicBezTo>
                  <a:pt x="295" y="409"/>
                  <a:pt x="292" y="409"/>
                  <a:pt x="289" y="407"/>
                </a:cubicBezTo>
                <a:cubicBezTo>
                  <a:pt x="289" y="407"/>
                  <a:pt x="289" y="407"/>
                  <a:pt x="289" y="407"/>
                </a:cubicBezTo>
                <a:close/>
                <a:moveTo>
                  <a:pt x="320" y="369"/>
                </a:moveTo>
                <a:cubicBezTo>
                  <a:pt x="316" y="369"/>
                  <a:pt x="312" y="369"/>
                  <a:pt x="309" y="369"/>
                </a:cubicBezTo>
                <a:cubicBezTo>
                  <a:pt x="306" y="369"/>
                  <a:pt x="301" y="369"/>
                  <a:pt x="299" y="366"/>
                </a:cubicBezTo>
                <a:cubicBezTo>
                  <a:pt x="299" y="365"/>
                  <a:pt x="299" y="365"/>
                  <a:pt x="299" y="365"/>
                </a:cubicBezTo>
                <a:cubicBezTo>
                  <a:pt x="299" y="365"/>
                  <a:pt x="299" y="364"/>
                  <a:pt x="299" y="364"/>
                </a:cubicBezTo>
                <a:cubicBezTo>
                  <a:pt x="299" y="364"/>
                  <a:pt x="299" y="364"/>
                  <a:pt x="299" y="363"/>
                </a:cubicBezTo>
                <a:cubicBezTo>
                  <a:pt x="299" y="363"/>
                  <a:pt x="299" y="363"/>
                  <a:pt x="299" y="363"/>
                </a:cubicBezTo>
                <a:cubicBezTo>
                  <a:pt x="299" y="363"/>
                  <a:pt x="299" y="363"/>
                  <a:pt x="299" y="363"/>
                </a:cubicBezTo>
                <a:cubicBezTo>
                  <a:pt x="299" y="362"/>
                  <a:pt x="299" y="361"/>
                  <a:pt x="300" y="361"/>
                </a:cubicBezTo>
                <a:cubicBezTo>
                  <a:pt x="300" y="358"/>
                  <a:pt x="301" y="355"/>
                  <a:pt x="302" y="353"/>
                </a:cubicBezTo>
                <a:cubicBezTo>
                  <a:pt x="302" y="353"/>
                  <a:pt x="302" y="353"/>
                  <a:pt x="302" y="353"/>
                </a:cubicBezTo>
                <a:cubicBezTo>
                  <a:pt x="302" y="352"/>
                  <a:pt x="303" y="351"/>
                  <a:pt x="303" y="350"/>
                </a:cubicBezTo>
                <a:cubicBezTo>
                  <a:pt x="304" y="350"/>
                  <a:pt x="304" y="350"/>
                  <a:pt x="305" y="349"/>
                </a:cubicBezTo>
                <a:cubicBezTo>
                  <a:pt x="306" y="348"/>
                  <a:pt x="308" y="348"/>
                  <a:pt x="310" y="347"/>
                </a:cubicBezTo>
                <a:cubicBezTo>
                  <a:pt x="310" y="347"/>
                  <a:pt x="310" y="347"/>
                  <a:pt x="310" y="347"/>
                </a:cubicBezTo>
                <a:cubicBezTo>
                  <a:pt x="312" y="347"/>
                  <a:pt x="313" y="347"/>
                  <a:pt x="315" y="347"/>
                </a:cubicBezTo>
                <a:cubicBezTo>
                  <a:pt x="317" y="347"/>
                  <a:pt x="317" y="347"/>
                  <a:pt x="317" y="347"/>
                </a:cubicBezTo>
                <a:cubicBezTo>
                  <a:pt x="317" y="347"/>
                  <a:pt x="318" y="347"/>
                  <a:pt x="319" y="347"/>
                </a:cubicBezTo>
                <a:cubicBezTo>
                  <a:pt x="323" y="347"/>
                  <a:pt x="328" y="347"/>
                  <a:pt x="332" y="347"/>
                </a:cubicBezTo>
                <a:cubicBezTo>
                  <a:pt x="333" y="347"/>
                  <a:pt x="334" y="347"/>
                  <a:pt x="334" y="347"/>
                </a:cubicBezTo>
                <a:cubicBezTo>
                  <a:pt x="335" y="347"/>
                  <a:pt x="335" y="347"/>
                  <a:pt x="335" y="347"/>
                </a:cubicBezTo>
                <a:cubicBezTo>
                  <a:pt x="335" y="347"/>
                  <a:pt x="335" y="347"/>
                  <a:pt x="336" y="347"/>
                </a:cubicBezTo>
                <a:cubicBezTo>
                  <a:pt x="336" y="347"/>
                  <a:pt x="337" y="347"/>
                  <a:pt x="337" y="347"/>
                </a:cubicBezTo>
                <a:cubicBezTo>
                  <a:pt x="337" y="347"/>
                  <a:pt x="337" y="347"/>
                  <a:pt x="337" y="347"/>
                </a:cubicBezTo>
                <a:cubicBezTo>
                  <a:pt x="341" y="347"/>
                  <a:pt x="345" y="348"/>
                  <a:pt x="345" y="351"/>
                </a:cubicBezTo>
                <a:cubicBezTo>
                  <a:pt x="345" y="351"/>
                  <a:pt x="345" y="351"/>
                  <a:pt x="345" y="351"/>
                </a:cubicBezTo>
                <a:cubicBezTo>
                  <a:pt x="345" y="351"/>
                  <a:pt x="345" y="351"/>
                  <a:pt x="345" y="352"/>
                </a:cubicBezTo>
                <a:cubicBezTo>
                  <a:pt x="345" y="355"/>
                  <a:pt x="344" y="359"/>
                  <a:pt x="343" y="362"/>
                </a:cubicBezTo>
                <a:cubicBezTo>
                  <a:pt x="343" y="362"/>
                  <a:pt x="343" y="362"/>
                  <a:pt x="343" y="362"/>
                </a:cubicBezTo>
                <a:cubicBezTo>
                  <a:pt x="343" y="363"/>
                  <a:pt x="343" y="363"/>
                  <a:pt x="343" y="363"/>
                </a:cubicBezTo>
                <a:cubicBezTo>
                  <a:pt x="343" y="364"/>
                  <a:pt x="343" y="364"/>
                  <a:pt x="342" y="365"/>
                </a:cubicBezTo>
                <a:cubicBezTo>
                  <a:pt x="342" y="365"/>
                  <a:pt x="342" y="365"/>
                  <a:pt x="342" y="366"/>
                </a:cubicBezTo>
                <a:cubicBezTo>
                  <a:pt x="342" y="366"/>
                  <a:pt x="342" y="366"/>
                  <a:pt x="342" y="366"/>
                </a:cubicBezTo>
                <a:cubicBezTo>
                  <a:pt x="342" y="366"/>
                  <a:pt x="342" y="366"/>
                  <a:pt x="342" y="366"/>
                </a:cubicBezTo>
                <a:cubicBezTo>
                  <a:pt x="337" y="371"/>
                  <a:pt x="325" y="369"/>
                  <a:pt x="320" y="369"/>
                </a:cubicBezTo>
                <a:close/>
                <a:moveTo>
                  <a:pt x="212" y="404"/>
                </a:moveTo>
                <a:cubicBezTo>
                  <a:pt x="212" y="404"/>
                  <a:pt x="212" y="403"/>
                  <a:pt x="212" y="403"/>
                </a:cubicBezTo>
                <a:cubicBezTo>
                  <a:pt x="213" y="403"/>
                  <a:pt x="213" y="402"/>
                  <a:pt x="213" y="402"/>
                </a:cubicBezTo>
                <a:cubicBezTo>
                  <a:pt x="213" y="402"/>
                  <a:pt x="213" y="402"/>
                  <a:pt x="213" y="402"/>
                </a:cubicBezTo>
                <a:cubicBezTo>
                  <a:pt x="213" y="402"/>
                  <a:pt x="213" y="402"/>
                  <a:pt x="213" y="402"/>
                </a:cubicBezTo>
                <a:cubicBezTo>
                  <a:pt x="213" y="401"/>
                  <a:pt x="214" y="401"/>
                  <a:pt x="214" y="400"/>
                </a:cubicBezTo>
                <a:cubicBezTo>
                  <a:pt x="216" y="396"/>
                  <a:pt x="217" y="393"/>
                  <a:pt x="219" y="389"/>
                </a:cubicBezTo>
                <a:cubicBezTo>
                  <a:pt x="219" y="389"/>
                  <a:pt x="219" y="389"/>
                  <a:pt x="219" y="389"/>
                </a:cubicBezTo>
                <a:cubicBezTo>
                  <a:pt x="219" y="389"/>
                  <a:pt x="219" y="389"/>
                  <a:pt x="219" y="389"/>
                </a:cubicBezTo>
                <a:cubicBezTo>
                  <a:pt x="220" y="388"/>
                  <a:pt x="220" y="388"/>
                  <a:pt x="220" y="388"/>
                </a:cubicBezTo>
                <a:cubicBezTo>
                  <a:pt x="220" y="388"/>
                  <a:pt x="220" y="388"/>
                  <a:pt x="220" y="387"/>
                </a:cubicBezTo>
                <a:cubicBezTo>
                  <a:pt x="220" y="387"/>
                  <a:pt x="220" y="387"/>
                  <a:pt x="221" y="387"/>
                </a:cubicBezTo>
                <a:cubicBezTo>
                  <a:pt x="226" y="380"/>
                  <a:pt x="238" y="382"/>
                  <a:pt x="245" y="382"/>
                </a:cubicBezTo>
                <a:cubicBezTo>
                  <a:pt x="245" y="382"/>
                  <a:pt x="245" y="382"/>
                  <a:pt x="245" y="382"/>
                </a:cubicBezTo>
                <a:cubicBezTo>
                  <a:pt x="247" y="382"/>
                  <a:pt x="253" y="381"/>
                  <a:pt x="258" y="382"/>
                </a:cubicBezTo>
                <a:cubicBezTo>
                  <a:pt x="259" y="382"/>
                  <a:pt x="261" y="382"/>
                  <a:pt x="262" y="382"/>
                </a:cubicBezTo>
                <a:cubicBezTo>
                  <a:pt x="263" y="382"/>
                  <a:pt x="264" y="383"/>
                  <a:pt x="264" y="383"/>
                </a:cubicBezTo>
                <a:cubicBezTo>
                  <a:pt x="266" y="384"/>
                  <a:pt x="267" y="385"/>
                  <a:pt x="267" y="387"/>
                </a:cubicBezTo>
                <a:cubicBezTo>
                  <a:pt x="267" y="387"/>
                  <a:pt x="267" y="387"/>
                  <a:pt x="267" y="387"/>
                </a:cubicBezTo>
                <a:cubicBezTo>
                  <a:pt x="267" y="387"/>
                  <a:pt x="267" y="387"/>
                  <a:pt x="267" y="388"/>
                </a:cubicBezTo>
                <a:cubicBezTo>
                  <a:pt x="267" y="388"/>
                  <a:pt x="267" y="388"/>
                  <a:pt x="267" y="388"/>
                </a:cubicBezTo>
                <a:cubicBezTo>
                  <a:pt x="262" y="402"/>
                  <a:pt x="262" y="402"/>
                  <a:pt x="262" y="402"/>
                </a:cubicBezTo>
                <a:cubicBezTo>
                  <a:pt x="262" y="403"/>
                  <a:pt x="261" y="404"/>
                  <a:pt x="260" y="405"/>
                </a:cubicBezTo>
                <a:cubicBezTo>
                  <a:pt x="259" y="406"/>
                  <a:pt x="258" y="407"/>
                  <a:pt x="256" y="407"/>
                </a:cubicBezTo>
                <a:cubicBezTo>
                  <a:pt x="256" y="407"/>
                  <a:pt x="256" y="407"/>
                  <a:pt x="256" y="407"/>
                </a:cubicBezTo>
                <a:cubicBezTo>
                  <a:pt x="254" y="408"/>
                  <a:pt x="252" y="409"/>
                  <a:pt x="250" y="409"/>
                </a:cubicBezTo>
                <a:cubicBezTo>
                  <a:pt x="249" y="409"/>
                  <a:pt x="249" y="409"/>
                  <a:pt x="249" y="409"/>
                </a:cubicBezTo>
                <a:cubicBezTo>
                  <a:pt x="249" y="409"/>
                  <a:pt x="249" y="409"/>
                  <a:pt x="248" y="409"/>
                </a:cubicBezTo>
                <a:cubicBezTo>
                  <a:pt x="244" y="410"/>
                  <a:pt x="240" y="409"/>
                  <a:pt x="235" y="409"/>
                </a:cubicBezTo>
                <a:cubicBezTo>
                  <a:pt x="231" y="409"/>
                  <a:pt x="227" y="410"/>
                  <a:pt x="222" y="410"/>
                </a:cubicBezTo>
                <a:cubicBezTo>
                  <a:pt x="219" y="410"/>
                  <a:pt x="215" y="409"/>
                  <a:pt x="213" y="406"/>
                </a:cubicBezTo>
                <a:cubicBezTo>
                  <a:pt x="213" y="406"/>
                  <a:pt x="213" y="406"/>
                  <a:pt x="213" y="406"/>
                </a:cubicBezTo>
                <a:cubicBezTo>
                  <a:pt x="213" y="406"/>
                  <a:pt x="213" y="406"/>
                  <a:pt x="213" y="406"/>
                </a:cubicBezTo>
                <a:cubicBezTo>
                  <a:pt x="213" y="405"/>
                  <a:pt x="213" y="405"/>
                  <a:pt x="212" y="405"/>
                </a:cubicBezTo>
                <a:cubicBezTo>
                  <a:pt x="212" y="405"/>
                  <a:pt x="212" y="405"/>
                  <a:pt x="212" y="405"/>
                </a:cubicBezTo>
                <a:cubicBezTo>
                  <a:pt x="212" y="405"/>
                  <a:pt x="212" y="405"/>
                  <a:pt x="212" y="405"/>
                </a:cubicBezTo>
                <a:cubicBezTo>
                  <a:pt x="212" y="404"/>
                  <a:pt x="212" y="404"/>
                  <a:pt x="212" y="404"/>
                </a:cubicBezTo>
                <a:close/>
                <a:moveTo>
                  <a:pt x="212" y="359"/>
                </a:moveTo>
                <a:cubicBezTo>
                  <a:pt x="212" y="359"/>
                  <a:pt x="212" y="359"/>
                  <a:pt x="212" y="359"/>
                </a:cubicBezTo>
                <a:cubicBezTo>
                  <a:pt x="209" y="364"/>
                  <a:pt x="209" y="364"/>
                  <a:pt x="209" y="364"/>
                </a:cubicBezTo>
                <a:cubicBezTo>
                  <a:pt x="209" y="364"/>
                  <a:pt x="208" y="365"/>
                  <a:pt x="207" y="366"/>
                </a:cubicBezTo>
                <a:cubicBezTo>
                  <a:pt x="206" y="367"/>
                  <a:pt x="205" y="367"/>
                  <a:pt x="203" y="368"/>
                </a:cubicBezTo>
                <a:cubicBezTo>
                  <a:pt x="203" y="368"/>
                  <a:pt x="203" y="368"/>
                  <a:pt x="202" y="368"/>
                </a:cubicBezTo>
                <a:cubicBezTo>
                  <a:pt x="202" y="369"/>
                  <a:pt x="202" y="369"/>
                  <a:pt x="202" y="369"/>
                </a:cubicBezTo>
                <a:cubicBezTo>
                  <a:pt x="202" y="369"/>
                  <a:pt x="202" y="369"/>
                  <a:pt x="202" y="369"/>
                </a:cubicBezTo>
                <a:cubicBezTo>
                  <a:pt x="201" y="369"/>
                  <a:pt x="200" y="369"/>
                  <a:pt x="199" y="369"/>
                </a:cubicBezTo>
                <a:cubicBezTo>
                  <a:pt x="197" y="370"/>
                  <a:pt x="196" y="370"/>
                  <a:pt x="194" y="370"/>
                </a:cubicBezTo>
                <a:cubicBezTo>
                  <a:pt x="189" y="370"/>
                  <a:pt x="189" y="370"/>
                  <a:pt x="189" y="370"/>
                </a:cubicBezTo>
                <a:cubicBezTo>
                  <a:pt x="189" y="370"/>
                  <a:pt x="189" y="370"/>
                  <a:pt x="189" y="370"/>
                </a:cubicBezTo>
                <a:cubicBezTo>
                  <a:pt x="184" y="370"/>
                  <a:pt x="178" y="370"/>
                  <a:pt x="172" y="370"/>
                </a:cubicBezTo>
                <a:cubicBezTo>
                  <a:pt x="170" y="370"/>
                  <a:pt x="165" y="369"/>
                  <a:pt x="164" y="366"/>
                </a:cubicBezTo>
                <a:cubicBezTo>
                  <a:pt x="164" y="366"/>
                  <a:pt x="164" y="365"/>
                  <a:pt x="164" y="365"/>
                </a:cubicBezTo>
                <a:cubicBezTo>
                  <a:pt x="165" y="364"/>
                  <a:pt x="166" y="362"/>
                  <a:pt x="166" y="362"/>
                </a:cubicBezTo>
                <a:cubicBezTo>
                  <a:pt x="168" y="358"/>
                  <a:pt x="170" y="355"/>
                  <a:pt x="173" y="352"/>
                </a:cubicBezTo>
                <a:cubicBezTo>
                  <a:pt x="173" y="352"/>
                  <a:pt x="173" y="352"/>
                  <a:pt x="173" y="352"/>
                </a:cubicBezTo>
                <a:cubicBezTo>
                  <a:pt x="173" y="352"/>
                  <a:pt x="173" y="352"/>
                  <a:pt x="173" y="352"/>
                </a:cubicBezTo>
                <a:cubicBezTo>
                  <a:pt x="180" y="345"/>
                  <a:pt x="193" y="347"/>
                  <a:pt x="201" y="347"/>
                </a:cubicBezTo>
                <a:cubicBezTo>
                  <a:pt x="205" y="347"/>
                  <a:pt x="210" y="346"/>
                  <a:pt x="213" y="348"/>
                </a:cubicBezTo>
                <a:cubicBezTo>
                  <a:pt x="213" y="348"/>
                  <a:pt x="213" y="348"/>
                  <a:pt x="213" y="348"/>
                </a:cubicBezTo>
                <a:cubicBezTo>
                  <a:pt x="214" y="348"/>
                  <a:pt x="214" y="348"/>
                  <a:pt x="214" y="348"/>
                </a:cubicBezTo>
                <a:cubicBezTo>
                  <a:pt x="214" y="348"/>
                  <a:pt x="214" y="349"/>
                  <a:pt x="214" y="349"/>
                </a:cubicBezTo>
                <a:cubicBezTo>
                  <a:pt x="215" y="349"/>
                  <a:pt x="216" y="350"/>
                  <a:pt x="216" y="350"/>
                </a:cubicBezTo>
                <a:cubicBezTo>
                  <a:pt x="216" y="351"/>
                  <a:pt x="216" y="352"/>
                  <a:pt x="215" y="353"/>
                </a:cubicBezTo>
                <a:cubicBezTo>
                  <a:pt x="215" y="353"/>
                  <a:pt x="215" y="353"/>
                  <a:pt x="215" y="353"/>
                </a:cubicBezTo>
                <a:cubicBezTo>
                  <a:pt x="214" y="355"/>
                  <a:pt x="213" y="357"/>
                  <a:pt x="212" y="359"/>
                </a:cubicBezTo>
                <a:close/>
                <a:moveTo>
                  <a:pt x="266" y="369"/>
                </a:moveTo>
                <a:cubicBezTo>
                  <a:pt x="266" y="369"/>
                  <a:pt x="265" y="369"/>
                  <a:pt x="264" y="369"/>
                </a:cubicBezTo>
                <a:cubicBezTo>
                  <a:pt x="264" y="369"/>
                  <a:pt x="264" y="370"/>
                  <a:pt x="264" y="370"/>
                </a:cubicBezTo>
                <a:cubicBezTo>
                  <a:pt x="261" y="370"/>
                  <a:pt x="258" y="370"/>
                  <a:pt x="254" y="370"/>
                </a:cubicBezTo>
                <a:cubicBezTo>
                  <a:pt x="240" y="370"/>
                  <a:pt x="240" y="370"/>
                  <a:pt x="240" y="370"/>
                </a:cubicBezTo>
                <a:cubicBezTo>
                  <a:pt x="238" y="370"/>
                  <a:pt x="233" y="369"/>
                  <a:pt x="231" y="366"/>
                </a:cubicBezTo>
                <a:cubicBezTo>
                  <a:pt x="231" y="366"/>
                  <a:pt x="231" y="365"/>
                  <a:pt x="231" y="365"/>
                </a:cubicBezTo>
                <a:cubicBezTo>
                  <a:pt x="231" y="365"/>
                  <a:pt x="231" y="365"/>
                  <a:pt x="231" y="364"/>
                </a:cubicBezTo>
                <a:cubicBezTo>
                  <a:pt x="232" y="363"/>
                  <a:pt x="233" y="362"/>
                  <a:pt x="233" y="361"/>
                </a:cubicBezTo>
                <a:cubicBezTo>
                  <a:pt x="234" y="358"/>
                  <a:pt x="235" y="354"/>
                  <a:pt x="238" y="352"/>
                </a:cubicBezTo>
                <a:cubicBezTo>
                  <a:pt x="238" y="351"/>
                  <a:pt x="238" y="351"/>
                  <a:pt x="238" y="351"/>
                </a:cubicBezTo>
                <a:cubicBezTo>
                  <a:pt x="238" y="351"/>
                  <a:pt x="238" y="351"/>
                  <a:pt x="238" y="351"/>
                </a:cubicBezTo>
                <a:cubicBezTo>
                  <a:pt x="239" y="351"/>
                  <a:pt x="239" y="351"/>
                  <a:pt x="239" y="351"/>
                </a:cubicBezTo>
                <a:cubicBezTo>
                  <a:pt x="239" y="350"/>
                  <a:pt x="239" y="350"/>
                  <a:pt x="239" y="350"/>
                </a:cubicBezTo>
                <a:cubicBezTo>
                  <a:pt x="239" y="350"/>
                  <a:pt x="239" y="350"/>
                  <a:pt x="239" y="350"/>
                </a:cubicBezTo>
                <a:cubicBezTo>
                  <a:pt x="241" y="349"/>
                  <a:pt x="244" y="348"/>
                  <a:pt x="246" y="348"/>
                </a:cubicBezTo>
                <a:cubicBezTo>
                  <a:pt x="246" y="348"/>
                  <a:pt x="246" y="347"/>
                  <a:pt x="247" y="347"/>
                </a:cubicBezTo>
                <a:cubicBezTo>
                  <a:pt x="248" y="347"/>
                  <a:pt x="249" y="347"/>
                  <a:pt x="251" y="347"/>
                </a:cubicBezTo>
                <a:cubicBezTo>
                  <a:pt x="259" y="347"/>
                  <a:pt x="259" y="347"/>
                  <a:pt x="259" y="347"/>
                </a:cubicBezTo>
                <a:cubicBezTo>
                  <a:pt x="262" y="347"/>
                  <a:pt x="265" y="347"/>
                  <a:pt x="267" y="347"/>
                </a:cubicBezTo>
                <a:cubicBezTo>
                  <a:pt x="271" y="347"/>
                  <a:pt x="276" y="346"/>
                  <a:pt x="279" y="349"/>
                </a:cubicBezTo>
                <a:cubicBezTo>
                  <a:pt x="279" y="349"/>
                  <a:pt x="280" y="349"/>
                  <a:pt x="280" y="350"/>
                </a:cubicBezTo>
                <a:cubicBezTo>
                  <a:pt x="280" y="350"/>
                  <a:pt x="280" y="350"/>
                  <a:pt x="280" y="350"/>
                </a:cubicBezTo>
                <a:cubicBezTo>
                  <a:pt x="280" y="350"/>
                  <a:pt x="280" y="350"/>
                  <a:pt x="280" y="350"/>
                </a:cubicBezTo>
                <a:cubicBezTo>
                  <a:pt x="280" y="350"/>
                  <a:pt x="280" y="350"/>
                  <a:pt x="280" y="350"/>
                </a:cubicBezTo>
                <a:cubicBezTo>
                  <a:pt x="280" y="351"/>
                  <a:pt x="280" y="351"/>
                  <a:pt x="280" y="352"/>
                </a:cubicBezTo>
                <a:cubicBezTo>
                  <a:pt x="280" y="355"/>
                  <a:pt x="278" y="359"/>
                  <a:pt x="277" y="361"/>
                </a:cubicBezTo>
                <a:cubicBezTo>
                  <a:pt x="277" y="361"/>
                  <a:pt x="277" y="361"/>
                  <a:pt x="277" y="361"/>
                </a:cubicBezTo>
                <a:cubicBezTo>
                  <a:pt x="277" y="362"/>
                  <a:pt x="277" y="362"/>
                  <a:pt x="276" y="363"/>
                </a:cubicBezTo>
                <a:cubicBezTo>
                  <a:pt x="276" y="363"/>
                  <a:pt x="276" y="363"/>
                  <a:pt x="276" y="363"/>
                </a:cubicBezTo>
                <a:cubicBezTo>
                  <a:pt x="276" y="364"/>
                  <a:pt x="276" y="364"/>
                  <a:pt x="276" y="364"/>
                </a:cubicBezTo>
                <a:cubicBezTo>
                  <a:pt x="276" y="364"/>
                  <a:pt x="276" y="364"/>
                  <a:pt x="276" y="364"/>
                </a:cubicBezTo>
                <a:cubicBezTo>
                  <a:pt x="276" y="364"/>
                  <a:pt x="275" y="365"/>
                  <a:pt x="275" y="365"/>
                </a:cubicBezTo>
                <a:cubicBezTo>
                  <a:pt x="275" y="365"/>
                  <a:pt x="275" y="365"/>
                  <a:pt x="275" y="365"/>
                </a:cubicBezTo>
                <a:cubicBezTo>
                  <a:pt x="275" y="365"/>
                  <a:pt x="275" y="365"/>
                  <a:pt x="275" y="365"/>
                </a:cubicBezTo>
                <a:cubicBezTo>
                  <a:pt x="275" y="366"/>
                  <a:pt x="275" y="366"/>
                  <a:pt x="275" y="366"/>
                </a:cubicBezTo>
                <a:cubicBezTo>
                  <a:pt x="274" y="366"/>
                  <a:pt x="274" y="367"/>
                  <a:pt x="273" y="367"/>
                </a:cubicBezTo>
                <a:cubicBezTo>
                  <a:pt x="273" y="367"/>
                  <a:pt x="272" y="367"/>
                  <a:pt x="272" y="368"/>
                </a:cubicBezTo>
                <a:cubicBezTo>
                  <a:pt x="271" y="368"/>
                  <a:pt x="271" y="368"/>
                  <a:pt x="271" y="368"/>
                </a:cubicBezTo>
                <a:cubicBezTo>
                  <a:pt x="271" y="368"/>
                  <a:pt x="271" y="368"/>
                  <a:pt x="271" y="368"/>
                </a:cubicBezTo>
                <a:cubicBezTo>
                  <a:pt x="269" y="369"/>
                  <a:pt x="268" y="369"/>
                  <a:pt x="266" y="369"/>
                </a:cubicBezTo>
                <a:close/>
                <a:moveTo>
                  <a:pt x="172" y="430"/>
                </a:moveTo>
                <a:cubicBezTo>
                  <a:pt x="172" y="430"/>
                  <a:pt x="172" y="430"/>
                  <a:pt x="172" y="430"/>
                </a:cubicBezTo>
                <a:cubicBezTo>
                  <a:pt x="172" y="433"/>
                  <a:pt x="169" y="437"/>
                  <a:pt x="167" y="439"/>
                </a:cubicBezTo>
                <a:cubicBezTo>
                  <a:pt x="167" y="439"/>
                  <a:pt x="167" y="439"/>
                  <a:pt x="167" y="439"/>
                </a:cubicBezTo>
                <a:cubicBezTo>
                  <a:pt x="165" y="443"/>
                  <a:pt x="164" y="447"/>
                  <a:pt x="161" y="450"/>
                </a:cubicBezTo>
                <a:cubicBezTo>
                  <a:pt x="161" y="450"/>
                  <a:pt x="161" y="450"/>
                  <a:pt x="161" y="451"/>
                </a:cubicBezTo>
                <a:cubicBezTo>
                  <a:pt x="160" y="451"/>
                  <a:pt x="160" y="451"/>
                  <a:pt x="160" y="451"/>
                </a:cubicBezTo>
                <a:cubicBezTo>
                  <a:pt x="160" y="451"/>
                  <a:pt x="160" y="451"/>
                  <a:pt x="160" y="452"/>
                </a:cubicBezTo>
                <a:cubicBezTo>
                  <a:pt x="159" y="452"/>
                  <a:pt x="159" y="452"/>
                  <a:pt x="159" y="452"/>
                </a:cubicBezTo>
                <a:cubicBezTo>
                  <a:pt x="159" y="452"/>
                  <a:pt x="159" y="452"/>
                  <a:pt x="159" y="452"/>
                </a:cubicBezTo>
                <a:cubicBezTo>
                  <a:pt x="156" y="455"/>
                  <a:pt x="153" y="456"/>
                  <a:pt x="150" y="457"/>
                </a:cubicBezTo>
                <a:cubicBezTo>
                  <a:pt x="149" y="457"/>
                  <a:pt x="149" y="457"/>
                  <a:pt x="149" y="458"/>
                </a:cubicBezTo>
                <a:cubicBezTo>
                  <a:pt x="146" y="458"/>
                  <a:pt x="144" y="458"/>
                  <a:pt x="142" y="458"/>
                </a:cubicBezTo>
                <a:cubicBezTo>
                  <a:pt x="141" y="458"/>
                  <a:pt x="141" y="458"/>
                  <a:pt x="141" y="458"/>
                </a:cubicBezTo>
                <a:cubicBezTo>
                  <a:pt x="141" y="458"/>
                  <a:pt x="141" y="458"/>
                  <a:pt x="141" y="458"/>
                </a:cubicBezTo>
                <a:cubicBezTo>
                  <a:pt x="132" y="458"/>
                  <a:pt x="124" y="458"/>
                  <a:pt x="115" y="458"/>
                </a:cubicBezTo>
                <a:cubicBezTo>
                  <a:pt x="114" y="458"/>
                  <a:pt x="114" y="458"/>
                  <a:pt x="113" y="458"/>
                </a:cubicBezTo>
                <a:cubicBezTo>
                  <a:pt x="112" y="458"/>
                  <a:pt x="111" y="458"/>
                  <a:pt x="110" y="458"/>
                </a:cubicBezTo>
                <a:cubicBezTo>
                  <a:pt x="109" y="457"/>
                  <a:pt x="107" y="456"/>
                  <a:pt x="107" y="456"/>
                </a:cubicBezTo>
                <a:cubicBezTo>
                  <a:pt x="106" y="455"/>
                  <a:pt x="106" y="453"/>
                  <a:pt x="106" y="452"/>
                </a:cubicBezTo>
                <a:cubicBezTo>
                  <a:pt x="106" y="451"/>
                  <a:pt x="106" y="451"/>
                  <a:pt x="107" y="450"/>
                </a:cubicBezTo>
                <a:cubicBezTo>
                  <a:pt x="107" y="449"/>
                  <a:pt x="107" y="449"/>
                  <a:pt x="107" y="449"/>
                </a:cubicBezTo>
                <a:cubicBezTo>
                  <a:pt x="107" y="449"/>
                  <a:pt x="107" y="449"/>
                  <a:pt x="107" y="449"/>
                </a:cubicBezTo>
                <a:cubicBezTo>
                  <a:pt x="107" y="448"/>
                  <a:pt x="107" y="448"/>
                  <a:pt x="107" y="448"/>
                </a:cubicBezTo>
                <a:cubicBezTo>
                  <a:pt x="107" y="448"/>
                  <a:pt x="107" y="448"/>
                  <a:pt x="107" y="448"/>
                </a:cubicBezTo>
                <a:cubicBezTo>
                  <a:pt x="109" y="445"/>
                  <a:pt x="112" y="442"/>
                  <a:pt x="114" y="439"/>
                </a:cubicBezTo>
                <a:cubicBezTo>
                  <a:pt x="116" y="436"/>
                  <a:pt x="117" y="433"/>
                  <a:pt x="119" y="431"/>
                </a:cubicBezTo>
                <a:cubicBezTo>
                  <a:pt x="120" y="431"/>
                  <a:pt x="120" y="430"/>
                  <a:pt x="120" y="430"/>
                </a:cubicBezTo>
                <a:cubicBezTo>
                  <a:pt x="120" y="430"/>
                  <a:pt x="120" y="430"/>
                  <a:pt x="120" y="430"/>
                </a:cubicBezTo>
                <a:cubicBezTo>
                  <a:pt x="121" y="430"/>
                  <a:pt x="121" y="429"/>
                  <a:pt x="122" y="429"/>
                </a:cubicBezTo>
                <a:cubicBezTo>
                  <a:pt x="122" y="429"/>
                  <a:pt x="122" y="429"/>
                  <a:pt x="122" y="429"/>
                </a:cubicBezTo>
                <a:cubicBezTo>
                  <a:pt x="122" y="429"/>
                  <a:pt x="122" y="429"/>
                  <a:pt x="122" y="429"/>
                </a:cubicBezTo>
                <a:cubicBezTo>
                  <a:pt x="125" y="426"/>
                  <a:pt x="128" y="425"/>
                  <a:pt x="132" y="424"/>
                </a:cubicBezTo>
                <a:cubicBezTo>
                  <a:pt x="132" y="424"/>
                  <a:pt x="132" y="424"/>
                  <a:pt x="132" y="424"/>
                </a:cubicBezTo>
                <a:cubicBezTo>
                  <a:pt x="132" y="424"/>
                  <a:pt x="132" y="424"/>
                  <a:pt x="132" y="424"/>
                </a:cubicBezTo>
                <a:cubicBezTo>
                  <a:pt x="133" y="424"/>
                  <a:pt x="133" y="424"/>
                  <a:pt x="134" y="424"/>
                </a:cubicBezTo>
                <a:cubicBezTo>
                  <a:pt x="135" y="424"/>
                  <a:pt x="135" y="424"/>
                  <a:pt x="135" y="424"/>
                </a:cubicBezTo>
                <a:cubicBezTo>
                  <a:pt x="136" y="424"/>
                  <a:pt x="136" y="424"/>
                  <a:pt x="137" y="424"/>
                </a:cubicBezTo>
                <a:cubicBezTo>
                  <a:pt x="137" y="423"/>
                  <a:pt x="137" y="423"/>
                  <a:pt x="138" y="423"/>
                </a:cubicBezTo>
                <a:cubicBezTo>
                  <a:pt x="138" y="423"/>
                  <a:pt x="138" y="423"/>
                  <a:pt x="138" y="423"/>
                </a:cubicBezTo>
                <a:cubicBezTo>
                  <a:pt x="138" y="423"/>
                  <a:pt x="138" y="423"/>
                  <a:pt x="138" y="423"/>
                </a:cubicBezTo>
                <a:cubicBezTo>
                  <a:pt x="146" y="423"/>
                  <a:pt x="153" y="423"/>
                  <a:pt x="161" y="423"/>
                </a:cubicBezTo>
                <a:cubicBezTo>
                  <a:pt x="161" y="423"/>
                  <a:pt x="161" y="423"/>
                  <a:pt x="161" y="423"/>
                </a:cubicBezTo>
                <a:cubicBezTo>
                  <a:pt x="163" y="423"/>
                  <a:pt x="163" y="423"/>
                  <a:pt x="163" y="423"/>
                </a:cubicBezTo>
                <a:cubicBezTo>
                  <a:pt x="165" y="423"/>
                  <a:pt x="166" y="424"/>
                  <a:pt x="167" y="424"/>
                </a:cubicBezTo>
                <a:cubicBezTo>
                  <a:pt x="168" y="424"/>
                  <a:pt x="168" y="424"/>
                  <a:pt x="169" y="425"/>
                </a:cubicBezTo>
                <a:cubicBezTo>
                  <a:pt x="169" y="425"/>
                  <a:pt x="169" y="425"/>
                  <a:pt x="169" y="425"/>
                </a:cubicBezTo>
                <a:cubicBezTo>
                  <a:pt x="169" y="425"/>
                  <a:pt x="169" y="425"/>
                  <a:pt x="170" y="425"/>
                </a:cubicBezTo>
                <a:cubicBezTo>
                  <a:pt x="172" y="426"/>
                  <a:pt x="173" y="428"/>
                  <a:pt x="172" y="430"/>
                </a:cubicBezTo>
                <a:close/>
                <a:moveTo>
                  <a:pt x="188" y="402"/>
                </a:moveTo>
                <a:cubicBezTo>
                  <a:pt x="188" y="402"/>
                  <a:pt x="188" y="402"/>
                  <a:pt x="188" y="402"/>
                </a:cubicBezTo>
                <a:cubicBezTo>
                  <a:pt x="188" y="402"/>
                  <a:pt x="188" y="402"/>
                  <a:pt x="188" y="402"/>
                </a:cubicBezTo>
                <a:cubicBezTo>
                  <a:pt x="188" y="403"/>
                  <a:pt x="187" y="403"/>
                  <a:pt x="187" y="404"/>
                </a:cubicBezTo>
                <a:cubicBezTo>
                  <a:pt x="187" y="404"/>
                  <a:pt x="187" y="404"/>
                  <a:pt x="187" y="404"/>
                </a:cubicBezTo>
                <a:cubicBezTo>
                  <a:pt x="185" y="406"/>
                  <a:pt x="182" y="407"/>
                  <a:pt x="179" y="408"/>
                </a:cubicBezTo>
                <a:cubicBezTo>
                  <a:pt x="179" y="408"/>
                  <a:pt x="179" y="408"/>
                  <a:pt x="179" y="408"/>
                </a:cubicBezTo>
                <a:cubicBezTo>
                  <a:pt x="179" y="409"/>
                  <a:pt x="178" y="409"/>
                  <a:pt x="178" y="409"/>
                </a:cubicBezTo>
                <a:cubicBezTo>
                  <a:pt x="177" y="409"/>
                  <a:pt x="177" y="409"/>
                  <a:pt x="177" y="409"/>
                </a:cubicBezTo>
                <a:cubicBezTo>
                  <a:pt x="177" y="409"/>
                  <a:pt x="177" y="409"/>
                  <a:pt x="176" y="409"/>
                </a:cubicBezTo>
                <a:cubicBezTo>
                  <a:pt x="174" y="409"/>
                  <a:pt x="172" y="410"/>
                  <a:pt x="171" y="410"/>
                </a:cubicBezTo>
                <a:cubicBezTo>
                  <a:pt x="170" y="410"/>
                  <a:pt x="170" y="410"/>
                  <a:pt x="170" y="410"/>
                </a:cubicBezTo>
                <a:cubicBezTo>
                  <a:pt x="167" y="410"/>
                  <a:pt x="164" y="410"/>
                  <a:pt x="161" y="410"/>
                </a:cubicBezTo>
                <a:cubicBezTo>
                  <a:pt x="156" y="410"/>
                  <a:pt x="151" y="410"/>
                  <a:pt x="146" y="410"/>
                </a:cubicBezTo>
                <a:cubicBezTo>
                  <a:pt x="146" y="410"/>
                  <a:pt x="145" y="410"/>
                  <a:pt x="144" y="410"/>
                </a:cubicBezTo>
                <a:cubicBezTo>
                  <a:pt x="144" y="410"/>
                  <a:pt x="144" y="410"/>
                  <a:pt x="144" y="410"/>
                </a:cubicBezTo>
                <a:cubicBezTo>
                  <a:pt x="143" y="409"/>
                  <a:pt x="143" y="409"/>
                  <a:pt x="142" y="409"/>
                </a:cubicBezTo>
                <a:cubicBezTo>
                  <a:pt x="142" y="409"/>
                  <a:pt x="142" y="409"/>
                  <a:pt x="142" y="409"/>
                </a:cubicBezTo>
                <a:cubicBezTo>
                  <a:pt x="142" y="409"/>
                  <a:pt x="142" y="409"/>
                  <a:pt x="142" y="409"/>
                </a:cubicBezTo>
                <a:cubicBezTo>
                  <a:pt x="140" y="409"/>
                  <a:pt x="138" y="407"/>
                  <a:pt x="138" y="405"/>
                </a:cubicBezTo>
                <a:cubicBezTo>
                  <a:pt x="138" y="405"/>
                  <a:pt x="138" y="404"/>
                  <a:pt x="138" y="404"/>
                </a:cubicBezTo>
                <a:cubicBezTo>
                  <a:pt x="138" y="404"/>
                  <a:pt x="138" y="404"/>
                  <a:pt x="138" y="403"/>
                </a:cubicBezTo>
                <a:cubicBezTo>
                  <a:pt x="138" y="403"/>
                  <a:pt x="138" y="403"/>
                  <a:pt x="139" y="402"/>
                </a:cubicBezTo>
                <a:cubicBezTo>
                  <a:pt x="139" y="402"/>
                  <a:pt x="139" y="402"/>
                  <a:pt x="139" y="402"/>
                </a:cubicBezTo>
                <a:cubicBezTo>
                  <a:pt x="139" y="402"/>
                  <a:pt x="139" y="402"/>
                  <a:pt x="139" y="402"/>
                </a:cubicBezTo>
                <a:cubicBezTo>
                  <a:pt x="139" y="402"/>
                  <a:pt x="139" y="401"/>
                  <a:pt x="140" y="401"/>
                </a:cubicBezTo>
                <a:cubicBezTo>
                  <a:pt x="142" y="397"/>
                  <a:pt x="144" y="394"/>
                  <a:pt x="147" y="390"/>
                </a:cubicBezTo>
                <a:cubicBezTo>
                  <a:pt x="147" y="390"/>
                  <a:pt x="147" y="390"/>
                  <a:pt x="147" y="390"/>
                </a:cubicBezTo>
                <a:cubicBezTo>
                  <a:pt x="148" y="389"/>
                  <a:pt x="148" y="389"/>
                  <a:pt x="148" y="389"/>
                </a:cubicBezTo>
                <a:cubicBezTo>
                  <a:pt x="149" y="388"/>
                  <a:pt x="149" y="387"/>
                  <a:pt x="151" y="386"/>
                </a:cubicBezTo>
                <a:cubicBezTo>
                  <a:pt x="151" y="385"/>
                  <a:pt x="152" y="385"/>
                  <a:pt x="153" y="385"/>
                </a:cubicBezTo>
                <a:cubicBezTo>
                  <a:pt x="153" y="384"/>
                  <a:pt x="154" y="384"/>
                  <a:pt x="154" y="384"/>
                </a:cubicBezTo>
                <a:cubicBezTo>
                  <a:pt x="154" y="384"/>
                  <a:pt x="154" y="384"/>
                  <a:pt x="155" y="384"/>
                </a:cubicBezTo>
                <a:cubicBezTo>
                  <a:pt x="155" y="384"/>
                  <a:pt x="155" y="384"/>
                  <a:pt x="155" y="384"/>
                </a:cubicBezTo>
                <a:cubicBezTo>
                  <a:pt x="155" y="384"/>
                  <a:pt x="155" y="384"/>
                  <a:pt x="156" y="383"/>
                </a:cubicBezTo>
                <a:cubicBezTo>
                  <a:pt x="157" y="383"/>
                  <a:pt x="158" y="383"/>
                  <a:pt x="160" y="382"/>
                </a:cubicBezTo>
                <a:cubicBezTo>
                  <a:pt x="161" y="382"/>
                  <a:pt x="163" y="382"/>
                  <a:pt x="165" y="382"/>
                </a:cubicBezTo>
                <a:cubicBezTo>
                  <a:pt x="169" y="382"/>
                  <a:pt x="169" y="382"/>
                  <a:pt x="169" y="382"/>
                </a:cubicBezTo>
                <a:cubicBezTo>
                  <a:pt x="170" y="382"/>
                  <a:pt x="171" y="382"/>
                  <a:pt x="172" y="382"/>
                </a:cubicBezTo>
                <a:cubicBezTo>
                  <a:pt x="177" y="382"/>
                  <a:pt x="181" y="382"/>
                  <a:pt x="185" y="382"/>
                </a:cubicBezTo>
                <a:cubicBezTo>
                  <a:pt x="185" y="382"/>
                  <a:pt x="185" y="382"/>
                  <a:pt x="185" y="382"/>
                </a:cubicBezTo>
                <a:cubicBezTo>
                  <a:pt x="187" y="382"/>
                  <a:pt x="187" y="382"/>
                  <a:pt x="187" y="382"/>
                </a:cubicBezTo>
                <a:cubicBezTo>
                  <a:pt x="189" y="382"/>
                  <a:pt x="190" y="382"/>
                  <a:pt x="191" y="382"/>
                </a:cubicBezTo>
                <a:cubicBezTo>
                  <a:pt x="193" y="383"/>
                  <a:pt x="193" y="383"/>
                  <a:pt x="194" y="383"/>
                </a:cubicBezTo>
                <a:cubicBezTo>
                  <a:pt x="196" y="384"/>
                  <a:pt x="197" y="386"/>
                  <a:pt x="196" y="389"/>
                </a:cubicBezTo>
                <a:cubicBezTo>
                  <a:pt x="194" y="392"/>
                  <a:pt x="192" y="395"/>
                  <a:pt x="190" y="398"/>
                </a:cubicBezTo>
                <a:cubicBezTo>
                  <a:pt x="188" y="402"/>
                  <a:pt x="188" y="402"/>
                  <a:pt x="188" y="402"/>
                </a:cubicBezTo>
                <a:cubicBezTo>
                  <a:pt x="188" y="402"/>
                  <a:pt x="188" y="402"/>
                  <a:pt x="188" y="402"/>
                </a:cubicBezTo>
                <a:close/>
                <a:moveTo>
                  <a:pt x="411" y="448"/>
                </a:moveTo>
                <a:cubicBezTo>
                  <a:pt x="411" y="449"/>
                  <a:pt x="411" y="449"/>
                  <a:pt x="411" y="450"/>
                </a:cubicBezTo>
                <a:cubicBezTo>
                  <a:pt x="411" y="450"/>
                  <a:pt x="411" y="450"/>
                  <a:pt x="411" y="450"/>
                </a:cubicBezTo>
                <a:cubicBezTo>
                  <a:pt x="411" y="451"/>
                  <a:pt x="411" y="451"/>
                  <a:pt x="410" y="451"/>
                </a:cubicBezTo>
                <a:cubicBezTo>
                  <a:pt x="410" y="451"/>
                  <a:pt x="410" y="451"/>
                  <a:pt x="410" y="452"/>
                </a:cubicBezTo>
                <a:cubicBezTo>
                  <a:pt x="410" y="452"/>
                  <a:pt x="410" y="452"/>
                  <a:pt x="410" y="452"/>
                </a:cubicBezTo>
                <a:cubicBezTo>
                  <a:pt x="410" y="452"/>
                  <a:pt x="409" y="453"/>
                  <a:pt x="409" y="453"/>
                </a:cubicBezTo>
                <a:cubicBezTo>
                  <a:pt x="409" y="453"/>
                  <a:pt x="409" y="453"/>
                  <a:pt x="409" y="453"/>
                </a:cubicBezTo>
                <a:cubicBezTo>
                  <a:pt x="408" y="454"/>
                  <a:pt x="408" y="454"/>
                  <a:pt x="407" y="455"/>
                </a:cubicBezTo>
                <a:cubicBezTo>
                  <a:pt x="407" y="455"/>
                  <a:pt x="407" y="455"/>
                  <a:pt x="407" y="455"/>
                </a:cubicBezTo>
                <a:cubicBezTo>
                  <a:pt x="407" y="455"/>
                  <a:pt x="407" y="455"/>
                  <a:pt x="407" y="455"/>
                </a:cubicBezTo>
                <a:cubicBezTo>
                  <a:pt x="406" y="455"/>
                  <a:pt x="406" y="456"/>
                  <a:pt x="405" y="456"/>
                </a:cubicBezTo>
                <a:cubicBezTo>
                  <a:pt x="405" y="456"/>
                  <a:pt x="405" y="456"/>
                  <a:pt x="405" y="456"/>
                </a:cubicBezTo>
                <a:cubicBezTo>
                  <a:pt x="404" y="456"/>
                  <a:pt x="404" y="456"/>
                  <a:pt x="404" y="456"/>
                </a:cubicBezTo>
                <a:cubicBezTo>
                  <a:pt x="403" y="456"/>
                  <a:pt x="403" y="457"/>
                  <a:pt x="403" y="457"/>
                </a:cubicBezTo>
                <a:cubicBezTo>
                  <a:pt x="403" y="457"/>
                  <a:pt x="403" y="457"/>
                  <a:pt x="402" y="457"/>
                </a:cubicBezTo>
                <a:cubicBezTo>
                  <a:pt x="402" y="457"/>
                  <a:pt x="402" y="457"/>
                  <a:pt x="402" y="457"/>
                </a:cubicBezTo>
                <a:cubicBezTo>
                  <a:pt x="402" y="457"/>
                  <a:pt x="401" y="457"/>
                  <a:pt x="400" y="457"/>
                </a:cubicBezTo>
                <a:cubicBezTo>
                  <a:pt x="400" y="457"/>
                  <a:pt x="399" y="457"/>
                  <a:pt x="399" y="457"/>
                </a:cubicBezTo>
                <a:cubicBezTo>
                  <a:pt x="398" y="458"/>
                  <a:pt x="398" y="458"/>
                  <a:pt x="397" y="458"/>
                </a:cubicBezTo>
                <a:cubicBezTo>
                  <a:pt x="397" y="458"/>
                  <a:pt x="397" y="458"/>
                  <a:pt x="397" y="458"/>
                </a:cubicBezTo>
                <a:cubicBezTo>
                  <a:pt x="396" y="458"/>
                  <a:pt x="396" y="458"/>
                  <a:pt x="396" y="458"/>
                </a:cubicBezTo>
                <a:cubicBezTo>
                  <a:pt x="396" y="458"/>
                  <a:pt x="396" y="458"/>
                  <a:pt x="396" y="458"/>
                </a:cubicBezTo>
                <a:cubicBezTo>
                  <a:pt x="393" y="458"/>
                  <a:pt x="390" y="458"/>
                  <a:pt x="387" y="458"/>
                </a:cubicBezTo>
                <a:cubicBezTo>
                  <a:pt x="373" y="458"/>
                  <a:pt x="212" y="458"/>
                  <a:pt x="200" y="458"/>
                </a:cubicBezTo>
                <a:cubicBezTo>
                  <a:pt x="199" y="458"/>
                  <a:pt x="198" y="458"/>
                  <a:pt x="198" y="458"/>
                </a:cubicBezTo>
                <a:cubicBezTo>
                  <a:pt x="197" y="458"/>
                  <a:pt x="196" y="458"/>
                  <a:pt x="195" y="457"/>
                </a:cubicBezTo>
                <a:cubicBezTo>
                  <a:pt x="193" y="457"/>
                  <a:pt x="192" y="456"/>
                  <a:pt x="191" y="455"/>
                </a:cubicBezTo>
                <a:cubicBezTo>
                  <a:pt x="190" y="454"/>
                  <a:pt x="190" y="453"/>
                  <a:pt x="189" y="452"/>
                </a:cubicBezTo>
                <a:cubicBezTo>
                  <a:pt x="189" y="451"/>
                  <a:pt x="189" y="450"/>
                  <a:pt x="190" y="449"/>
                </a:cubicBezTo>
                <a:cubicBezTo>
                  <a:pt x="191" y="448"/>
                  <a:pt x="191" y="448"/>
                  <a:pt x="191" y="448"/>
                </a:cubicBezTo>
                <a:cubicBezTo>
                  <a:pt x="191" y="448"/>
                  <a:pt x="191" y="448"/>
                  <a:pt x="191" y="448"/>
                </a:cubicBezTo>
                <a:cubicBezTo>
                  <a:pt x="192" y="444"/>
                  <a:pt x="194" y="440"/>
                  <a:pt x="196" y="437"/>
                </a:cubicBezTo>
                <a:cubicBezTo>
                  <a:pt x="196" y="436"/>
                  <a:pt x="197" y="435"/>
                  <a:pt x="197" y="435"/>
                </a:cubicBezTo>
                <a:cubicBezTo>
                  <a:pt x="198" y="432"/>
                  <a:pt x="198" y="432"/>
                  <a:pt x="198" y="432"/>
                </a:cubicBezTo>
                <a:cubicBezTo>
                  <a:pt x="199" y="431"/>
                  <a:pt x="200" y="430"/>
                  <a:pt x="201" y="428"/>
                </a:cubicBezTo>
                <a:cubicBezTo>
                  <a:pt x="201" y="428"/>
                  <a:pt x="202" y="428"/>
                  <a:pt x="202" y="428"/>
                </a:cubicBezTo>
                <a:cubicBezTo>
                  <a:pt x="202" y="428"/>
                  <a:pt x="202" y="428"/>
                  <a:pt x="203" y="428"/>
                </a:cubicBezTo>
                <a:cubicBezTo>
                  <a:pt x="203" y="427"/>
                  <a:pt x="203" y="427"/>
                  <a:pt x="203" y="427"/>
                </a:cubicBezTo>
                <a:cubicBezTo>
                  <a:pt x="203" y="427"/>
                  <a:pt x="203" y="427"/>
                  <a:pt x="203" y="427"/>
                </a:cubicBezTo>
                <a:cubicBezTo>
                  <a:pt x="204" y="427"/>
                  <a:pt x="204" y="427"/>
                  <a:pt x="204" y="427"/>
                </a:cubicBezTo>
                <a:cubicBezTo>
                  <a:pt x="204" y="426"/>
                  <a:pt x="205" y="426"/>
                  <a:pt x="205" y="426"/>
                </a:cubicBezTo>
                <a:cubicBezTo>
                  <a:pt x="205" y="426"/>
                  <a:pt x="206" y="426"/>
                  <a:pt x="206" y="425"/>
                </a:cubicBezTo>
                <a:cubicBezTo>
                  <a:pt x="206" y="425"/>
                  <a:pt x="207" y="425"/>
                  <a:pt x="207" y="425"/>
                </a:cubicBezTo>
                <a:cubicBezTo>
                  <a:pt x="208" y="425"/>
                  <a:pt x="208" y="425"/>
                  <a:pt x="209" y="424"/>
                </a:cubicBezTo>
                <a:cubicBezTo>
                  <a:pt x="209" y="424"/>
                  <a:pt x="210" y="424"/>
                  <a:pt x="210" y="424"/>
                </a:cubicBezTo>
                <a:cubicBezTo>
                  <a:pt x="210" y="424"/>
                  <a:pt x="210" y="424"/>
                  <a:pt x="210" y="424"/>
                </a:cubicBezTo>
                <a:cubicBezTo>
                  <a:pt x="212" y="423"/>
                  <a:pt x="214" y="423"/>
                  <a:pt x="216" y="423"/>
                </a:cubicBezTo>
                <a:cubicBezTo>
                  <a:pt x="216" y="423"/>
                  <a:pt x="385" y="423"/>
                  <a:pt x="392" y="423"/>
                </a:cubicBezTo>
                <a:cubicBezTo>
                  <a:pt x="393" y="423"/>
                  <a:pt x="395" y="423"/>
                  <a:pt x="397" y="423"/>
                </a:cubicBezTo>
                <a:cubicBezTo>
                  <a:pt x="398" y="423"/>
                  <a:pt x="399" y="423"/>
                  <a:pt x="400" y="423"/>
                </a:cubicBezTo>
                <a:cubicBezTo>
                  <a:pt x="400" y="423"/>
                  <a:pt x="400" y="423"/>
                  <a:pt x="400" y="423"/>
                </a:cubicBezTo>
                <a:cubicBezTo>
                  <a:pt x="401" y="423"/>
                  <a:pt x="402" y="423"/>
                  <a:pt x="402" y="423"/>
                </a:cubicBezTo>
                <a:cubicBezTo>
                  <a:pt x="403" y="423"/>
                  <a:pt x="403" y="423"/>
                  <a:pt x="403" y="423"/>
                </a:cubicBezTo>
                <a:cubicBezTo>
                  <a:pt x="403" y="423"/>
                  <a:pt x="403" y="423"/>
                  <a:pt x="403" y="423"/>
                </a:cubicBezTo>
                <a:cubicBezTo>
                  <a:pt x="404" y="424"/>
                  <a:pt x="404" y="424"/>
                  <a:pt x="405" y="424"/>
                </a:cubicBezTo>
                <a:cubicBezTo>
                  <a:pt x="405" y="424"/>
                  <a:pt x="405" y="424"/>
                  <a:pt x="405" y="424"/>
                </a:cubicBezTo>
                <a:cubicBezTo>
                  <a:pt x="406" y="425"/>
                  <a:pt x="406" y="425"/>
                  <a:pt x="407" y="425"/>
                </a:cubicBezTo>
                <a:cubicBezTo>
                  <a:pt x="407" y="425"/>
                  <a:pt x="407" y="425"/>
                  <a:pt x="407" y="425"/>
                </a:cubicBezTo>
                <a:cubicBezTo>
                  <a:pt x="407" y="425"/>
                  <a:pt x="407" y="425"/>
                  <a:pt x="407" y="425"/>
                </a:cubicBezTo>
                <a:cubicBezTo>
                  <a:pt x="408" y="426"/>
                  <a:pt x="408" y="426"/>
                  <a:pt x="408" y="426"/>
                </a:cubicBezTo>
                <a:cubicBezTo>
                  <a:pt x="409" y="427"/>
                  <a:pt x="409" y="427"/>
                  <a:pt x="410" y="428"/>
                </a:cubicBezTo>
                <a:cubicBezTo>
                  <a:pt x="411" y="429"/>
                  <a:pt x="411" y="430"/>
                  <a:pt x="411" y="431"/>
                </a:cubicBezTo>
                <a:cubicBezTo>
                  <a:pt x="411" y="432"/>
                  <a:pt x="411" y="432"/>
                  <a:pt x="411" y="432"/>
                </a:cubicBezTo>
                <a:cubicBezTo>
                  <a:pt x="411" y="432"/>
                  <a:pt x="411" y="432"/>
                  <a:pt x="411" y="432"/>
                </a:cubicBezTo>
                <a:cubicBezTo>
                  <a:pt x="411" y="436"/>
                  <a:pt x="411" y="441"/>
                  <a:pt x="411" y="445"/>
                </a:cubicBezTo>
                <a:cubicBezTo>
                  <a:pt x="411" y="446"/>
                  <a:pt x="411" y="447"/>
                  <a:pt x="411" y="448"/>
                </a:cubicBezTo>
                <a:close/>
                <a:moveTo>
                  <a:pt x="434" y="366"/>
                </a:moveTo>
                <a:cubicBezTo>
                  <a:pt x="434" y="366"/>
                  <a:pt x="434" y="366"/>
                  <a:pt x="434" y="366"/>
                </a:cubicBezTo>
                <a:cubicBezTo>
                  <a:pt x="434" y="366"/>
                  <a:pt x="434" y="366"/>
                  <a:pt x="434" y="365"/>
                </a:cubicBezTo>
                <a:cubicBezTo>
                  <a:pt x="433" y="365"/>
                  <a:pt x="433" y="364"/>
                  <a:pt x="432" y="363"/>
                </a:cubicBezTo>
                <a:cubicBezTo>
                  <a:pt x="432" y="362"/>
                  <a:pt x="432" y="362"/>
                  <a:pt x="432" y="362"/>
                </a:cubicBezTo>
                <a:cubicBezTo>
                  <a:pt x="432" y="362"/>
                  <a:pt x="432" y="361"/>
                  <a:pt x="432" y="360"/>
                </a:cubicBezTo>
                <a:cubicBezTo>
                  <a:pt x="432" y="360"/>
                  <a:pt x="432" y="360"/>
                  <a:pt x="432" y="360"/>
                </a:cubicBezTo>
                <a:cubicBezTo>
                  <a:pt x="432" y="358"/>
                  <a:pt x="432" y="355"/>
                  <a:pt x="432" y="353"/>
                </a:cubicBezTo>
                <a:cubicBezTo>
                  <a:pt x="432" y="352"/>
                  <a:pt x="432" y="352"/>
                  <a:pt x="432" y="352"/>
                </a:cubicBezTo>
                <a:cubicBezTo>
                  <a:pt x="432" y="351"/>
                  <a:pt x="432" y="350"/>
                  <a:pt x="432" y="350"/>
                </a:cubicBezTo>
                <a:cubicBezTo>
                  <a:pt x="433" y="349"/>
                  <a:pt x="434" y="349"/>
                  <a:pt x="435" y="348"/>
                </a:cubicBezTo>
                <a:cubicBezTo>
                  <a:pt x="436" y="348"/>
                  <a:pt x="437" y="347"/>
                  <a:pt x="438" y="347"/>
                </a:cubicBezTo>
                <a:cubicBezTo>
                  <a:pt x="438" y="347"/>
                  <a:pt x="438" y="347"/>
                  <a:pt x="438" y="347"/>
                </a:cubicBezTo>
                <a:cubicBezTo>
                  <a:pt x="438" y="347"/>
                  <a:pt x="438" y="347"/>
                  <a:pt x="438" y="347"/>
                </a:cubicBezTo>
                <a:cubicBezTo>
                  <a:pt x="439" y="347"/>
                  <a:pt x="439" y="347"/>
                  <a:pt x="440" y="347"/>
                </a:cubicBezTo>
                <a:cubicBezTo>
                  <a:pt x="440" y="347"/>
                  <a:pt x="440" y="347"/>
                  <a:pt x="441" y="347"/>
                </a:cubicBezTo>
                <a:cubicBezTo>
                  <a:pt x="443" y="346"/>
                  <a:pt x="445" y="346"/>
                  <a:pt x="447" y="346"/>
                </a:cubicBezTo>
                <a:cubicBezTo>
                  <a:pt x="463" y="346"/>
                  <a:pt x="463" y="346"/>
                  <a:pt x="463" y="346"/>
                </a:cubicBezTo>
                <a:cubicBezTo>
                  <a:pt x="464" y="346"/>
                  <a:pt x="465" y="346"/>
                  <a:pt x="465" y="347"/>
                </a:cubicBezTo>
                <a:cubicBezTo>
                  <a:pt x="469" y="347"/>
                  <a:pt x="474" y="348"/>
                  <a:pt x="475" y="352"/>
                </a:cubicBezTo>
                <a:cubicBezTo>
                  <a:pt x="476" y="355"/>
                  <a:pt x="476" y="359"/>
                  <a:pt x="477" y="362"/>
                </a:cubicBezTo>
                <a:cubicBezTo>
                  <a:pt x="477" y="363"/>
                  <a:pt x="477" y="363"/>
                  <a:pt x="477" y="363"/>
                </a:cubicBezTo>
                <a:cubicBezTo>
                  <a:pt x="477" y="364"/>
                  <a:pt x="477" y="364"/>
                  <a:pt x="477" y="365"/>
                </a:cubicBezTo>
                <a:cubicBezTo>
                  <a:pt x="477" y="365"/>
                  <a:pt x="477" y="365"/>
                  <a:pt x="477" y="365"/>
                </a:cubicBezTo>
                <a:cubicBezTo>
                  <a:pt x="477" y="365"/>
                  <a:pt x="477" y="365"/>
                  <a:pt x="477" y="365"/>
                </a:cubicBezTo>
                <a:cubicBezTo>
                  <a:pt x="477" y="365"/>
                  <a:pt x="477" y="365"/>
                  <a:pt x="477" y="365"/>
                </a:cubicBezTo>
                <a:cubicBezTo>
                  <a:pt x="476" y="367"/>
                  <a:pt x="474" y="368"/>
                  <a:pt x="472" y="369"/>
                </a:cubicBezTo>
                <a:cubicBezTo>
                  <a:pt x="471" y="369"/>
                  <a:pt x="471" y="369"/>
                  <a:pt x="471" y="369"/>
                </a:cubicBezTo>
                <a:cubicBezTo>
                  <a:pt x="471" y="369"/>
                  <a:pt x="471" y="369"/>
                  <a:pt x="470" y="369"/>
                </a:cubicBezTo>
                <a:cubicBezTo>
                  <a:pt x="470" y="369"/>
                  <a:pt x="470" y="369"/>
                  <a:pt x="470" y="369"/>
                </a:cubicBezTo>
                <a:cubicBezTo>
                  <a:pt x="469" y="369"/>
                  <a:pt x="469" y="369"/>
                  <a:pt x="469" y="369"/>
                </a:cubicBezTo>
                <a:cubicBezTo>
                  <a:pt x="463" y="370"/>
                  <a:pt x="457" y="369"/>
                  <a:pt x="455" y="369"/>
                </a:cubicBezTo>
                <a:cubicBezTo>
                  <a:pt x="445" y="369"/>
                  <a:pt x="445" y="369"/>
                  <a:pt x="445" y="369"/>
                </a:cubicBezTo>
                <a:cubicBezTo>
                  <a:pt x="444" y="369"/>
                  <a:pt x="443" y="369"/>
                  <a:pt x="442" y="369"/>
                </a:cubicBezTo>
                <a:cubicBezTo>
                  <a:pt x="442" y="369"/>
                  <a:pt x="441" y="369"/>
                  <a:pt x="441" y="369"/>
                </a:cubicBezTo>
                <a:cubicBezTo>
                  <a:pt x="440" y="369"/>
                  <a:pt x="440" y="369"/>
                  <a:pt x="440" y="369"/>
                </a:cubicBezTo>
                <a:cubicBezTo>
                  <a:pt x="440" y="369"/>
                  <a:pt x="440" y="369"/>
                  <a:pt x="440" y="369"/>
                </a:cubicBezTo>
                <a:cubicBezTo>
                  <a:pt x="439" y="369"/>
                  <a:pt x="439" y="369"/>
                  <a:pt x="438" y="368"/>
                </a:cubicBezTo>
                <a:cubicBezTo>
                  <a:pt x="438" y="368"/>
                  <a:pt x="438" y="368"/>
                  <a:pt x="438" y="368"/>
                </a:cubicBezTo>
                <a:cubicBezTo>
                  <a:pt x="437" y="368"/>
                  <a:pt x="437" y="368"/>
                  <a:pt x="436" y="367"/>
                </a:cubicBezTo>
                <a:cubicBezTo>
                  <a:pt x="436" y="367"/>
                  <a:pt x="435" y="367"/>
                  <a:pt x="434" y="366"/>
                </a:cubicBezTo>
                <a:cubicBezTo>
                  <a:pt x="434" y="366"/>
                  <a:pt x="434" y="366"/>
                  <a:pt x="434" y="366"/>
                </a:cubicBezTo>
                <a:close/>
                <a:moveTo>
                  <a:pt x="437" y="404"/>
                </a:moveTo>
                <a:cubicBezTo>
                  <a:pt x="436" y="403"/>
                  <a:pt x="436" y="402"/>
                  <a:pt x="435" y="402"/>
                </a:cubicBezTo>
                <a:cubicBezTo>
                  <a:pt x="435" y="400"/>
                  <a:pt x="435" y="400"/>
                  <a:pt x="435" y="400"/>
                </a:cubicBezTo>
                <a:cubicBezTo>
                  <a:pt x="435" y="400"/>
                  <a:pt x="435" y="400"/>
                  <a:pt x="435" y="400"/>
                </a:cubicBezTo>
                <a:cubicBezTo>
                  <a:pt x="435" y="396"/>
                  <a:pt x="435" y="392"/>
                  <a:pt x="434" y="388"/>
                </a:cubicBezTo>
                <a:cubicBezTo>
                  <a:pt x="434" y="388"/>
                  <a:pt x="434" y="388"/>
                  <a:pt x="434" y="388"/>
                </a:cubicBezTo>
                <a:cubicBezTo>
                  <a:pt x="434" y="388"/>
                  <a:pt x="434" y="388"/>
                  <a:pt x="434" y="388"/>
                </a:cubicBezTo>
                <a:cubicBezTo>
                  <a:pt x="434" y="388"/>
                  <a:pt x="434" y="388"/>
                  <a:pt x="434" y="387"/>
                </a:cubicBezTo>
                <a:cubicBezTo>
                  <a:pt x="435" y="379"/>
                  <a:pt x="453" y="381"/>
                  <a:pt x="458" y="381"/>
                </a:cubicBezTo>
                <a:cubicBezTo>
                  <a:pt x="465" y="381"/>
                  <a:pt x="477" y="380"/>
                  <a:pt x="481" y="386"/>
                </a:cubicBezTo>
                <a:cubicBezTo>
                  <a:pt x="481" y="387"/>
                  <a:pt x="482" y="387"/>
                  <a:pt x="482" y="388"/>
                </a:cubicBezTo>
                <a:cubicBezTo>
                  <a:pt x="482" y="389"/>
                  <a:pt x="482" y="389"/>
                  <a:pt x="482" y="389"/>
                </a:cubicBezTo>
                <a:cubicBezTo>
                  <a:pt x="482" y="389"/>
                  <a:pt x="482" y="389"/>
                  <a:pt x="482" y="389"/>
                </a:cubicBezTo>
                <a:cubicBezTo>
                  <a:pt x="483" y="391"/>
                  <a:pt x="483" y="392"/>
                  <a:pt x="484" y="395"/>
                </a:cubicBezTo>
                <a:cubicBezTo>
                  <a:pt x="485" y="401"/>
                  <a:pt x="485" y="401"/>
                  <a:pt x="485" y="401"/>
                </a:cubicBezTo>
                <a:cubicBezTo>
                  <a:pt x="485" y="402"/>
                  <a:pt x="485" y="403"/>
                  <a:pt x="484" y="404"/>
                </a:cubicBezTo>
                <a:cubicBezTo>
                  <a:pt x="484" y="405"/>
                  <a:pt x="484" y="405"/>
                  <a:pt x="483" y="406"/>
                </a:cubicBezTo>
                <a:cubicBezTo>
                  <a:pt x="483" y="406"/>
                  <a:pt x="483" y="406"/>
                  <a:pt x="482" y="407"/>
                </a:cubicBezTo>
                <a:cubicBezTo>
                  <a:pt x="482" y="407"/>
                  <a:pt x="482" y="407"/>
                  <a:pt x="482" y="407"/>
                </a:cubicBezTo>
                <a:cubicBezTo>
                  <a:pt x="482" y="407"/>
                  <a:pt x="482" y="407"/>
                  <a:pt x="482" y="407"/>
                </a:cubicBezTo>
                <a:cubicBezTo>
                  <a:pt x="481" y="407"/>
                  <a:pt x="481" y="407"/>
                  <a:pt x="481" y="407"/>
                </a:cubicBezTo>
                <a:cubicBezTo>
                  <a:pt x="480" y="408"/>
                  <a:pt x="480" y="408"/>
                  <a:pt x="480" y="408"/>
                </a:cubicBezTo>
                <a:cubicBezTo>
                  <a:pt x="479" y="408"/>
                  <a:pt x="479" y="408"/>
                  <a:pt x="479" y="408"/>
                </a:cubicBezTo>
                <a:cubicBezTo>
                  <a:pt x="479" y="408"/>
                  <a:pt x="479" y="408"/>
                  <a:pt x="478" y="408"/>
                </a:cubicBezTo>
                <a:cubicBezTo>
                  <a:pt x="478" y="408"/>
                  <a:pt x="478" y="409"/>
                  <a:pt x="477" y="409"/>
                </a:cubicBezTo>
                <a:cubicBezTo>
                  <a:pt x="477" y="409"/>
                  <a:pt x="477" y="409"/>
                  <a:pt x="477" y="409"/>
                </a:cubicBezTo>
                <a:cubicBezTo>
                  <a:pt x="477" y="409"/>
                  <a:pt x="476" y="409"/>
                  <a:pt x="475" y="409"/>
                </a:cubicBezTo>
                <a:cubicBezTo>
                  <a:pt x="474" y="409"/>
                  <a:pt x="474" y="409"/>
                  <a:pt x="473" y="409"/>
                </a:cubicBezTo>
                <a:cubicBezTo>
                  <a:pt x="473" y="409"/>
                  <a:pt x="473" y="409"/>
                  <a:pt x="473" y="409"/>
                </a:cubicBezTo>
                <a:cubicBezTo>
                  <a:pt x="473" y="409"/>
                  <a:pt x="473" y="409"/>
                  <a:pt x="473" y="409"/>
                </a:cubicBezTo>
                <a:cubicBezTo>
                  <a:pt x="473" y="409"/>
                  <a:pt x="473" y="409"/>
                  <a:pt x="473" y="409"/>
                </a:cubicBezTo>
                <a:cubicBezTo>
                  <a:pt x="465" y="409"/>
                  <a:pt x="457" y="409"/>
                  <a:pt x="449" y="409"/>
                </a:cubicBezTo>
                <a:cubicBezTo>
                  <a:pt x="448" y="409"/>
                  <a:pt x="447" y="409"/>
                  <a:pt x="447" y="409"/>
                </a:cubicBezTo>
                <a:cubicBezTo>
                  <a:pt x="446" y="409"/>
                  <a:pt x="446" y="409"/>
                  <a:pt x="446" y="409"/>
                </a:cubicBezTo>
                <a:cubicBezTo>
                  <a:pt x="445" y="409"/>
                  <a:pt x="445" y="409"/>
                  <a:pt x="444" y="409"/>
                </a:cubicBezTo>
                <a:cubicBezTo>
                  <a:pt x="444" y="409"/>
                  <a:pt x="444" y="409"/>
                  <a:pt x="444" y="409"/>
                </a:cubicBezTo>
                <a:cubicBezTo>
                  <a:pt x="444" y="408"/>
                  <a:pt x="444" y="408"/>
                  <a:pt x="444" y="408"/>
                </a:cubicBezTo>
                <a:cubicBezTo>
                  <a:pt x="443" y="408"/>
                  <a:pt x="442" y="408"/>
                  <a:pt x="442" y="408"/>
                </a:cubicBezTo>
                <a:cubicBezTo>
                  <a:pt x="441" y="408"/>
                  <a:pt x="441" y="407"/>
                  <a:pt x="441" y="407"/>
                </a:cubicBezTo>
                <a:cubicBezTo>
                  <a:pt x="441" y="407"/>
                  <a:pt x="440" y="407"/>
                  <a:pt x="440" y="407"/>
                </a:cubicBezTo>
                <a:cubicBezTo>
                  <a:pt x="440" y="407"/>
                  <a:pt x="440" y="407"/>
                  <a:pt x="440" y="407"/>
                </a:cubicBezTo>
                <a:cubicBezTo>
                  <a:pt x="439" y="406"/>
                  <a:pt x="437" y="405"/>
                  <a:pt x="437" y="404"/>
                </a:cubicBezTo>
                <a:close/>
                <a:moveTo>
                  <a:pt x="494" y="451"/>
                </a:moveTo>
                <a:cubicBezTo>
                  <a:pt x="493" y="453"/>
                  <a:pt x="492" y="453"/>
                  <a:pt x="491" y="454"/>
                </a:cubicBezTo>
                <a:cubicBezTo>
                  <a:pt x="490" y="455"/>
                  <a:pt x="489" y="456"/>
                  <a:pt x="487" y="456"/>
                </a:cubicBezTo>
                <a:cubicBezTo>
                  <a:pt x="485" y="457"/>
                  <a:pt x="484" y="457"/>
                  <a:pt x="481" y="457"/>
                </a:cubicBezTo>
                <a:cubicBezTo>
                  <a:pt x="476" y="457"/>
                  <a:pt x="476" y="457"/>
                  <a:pt x="476" y="457"/>
                </a:cubicBezTo>
                <a:cubicBezTo>
                  <a:pt x="476" y="457"/>
                  <a:pt x="476" y="457"/>
                  <a:pt x="476" y="457"/>
                </a:cubicBezTo>
                <a:cubicBezTo>
                  <a:pt x="469" y="457"/>
                  <a:pt x="462" y="457"/>
                  <a:pt x="454" y="457"/>
                </a:cubicBezTo>
                <a:cubicBezTo>
                  <a:pt x="453" y="457"/>
                  <a:pt x="453" y="457"/>
                  <a:pt x="452" y="457"/>
                </a:cubicBezTo>
                <a:cubicBezTo>
                  <a:pt x="451" y="457"/>
                  <a:pt x="451" y="457"/>
                  <a:pt x="451" y="457"/>
                </a:cubicBezTo>
                <a:cubicBezTo>
                  <a:pt x="450" y="457"/>
                  <a:pt x="450" y="457"/>
                  <a:pt x="449" y="457"/>
                </a:cubicBezTo>
                <a:cubicBezTo>
                  <a:pt x="449" y="457"/>
                  <a:pt x="449" y="457"/>
                  <a:pt x="448" y="457"/>
                </a:cubicBezTo>
                <a:cubicBezTo>
                  <a:pt x="448" y="457"/>
                  <a:pt x="448" y="457"/>
                  <a:pt x="448" y="457"/>
                </a:cubicBezTo>
                <a:cubicBezTo>
                  <a:pt x="445" y="456"/>
                  <a:pt x="442" y="454"/>
                  <a:pt x="440" y="451"/>
                </a:cubicBezTo>
                <a:cubicBezTo>
                  <a:pt x="440" y="451"/>
                  <a:pt x="440" y="451"/>
                  <a:pt x="440" y="451"/>
                </a:cubicBezTo>
                <a:cubicBezTo>
                  <a:pt x="440" y="451"/>
                  <a:pt x="440" y="451"/>
                  <a:pt x="440" y="451"/>
                </a:cubicBezTo>
                <a:cubicBezTo>
                  <a:pt x="440" y="451"/>
                  <a:pt x="440" y="451"/>
                  <a:pt x="440" y="450"/>
                </a:cubicBezTo>
                <a:cubicBezTo>
                  <a:pt x="439" y="450"/>
                  <a:pt x="439" y="449"/>
                  <a:pt x="439" y="449"/>
                </a:cubicBezTo>
                <a:cubicBezTo>
                  <a:pt x="439" y="449"/>
                  <a:pt x="439" y="449"/>
                  <a:pt x="439" y="448"/>
                </a:cubicBezTo>
                <a:cubicBezTo>
                  <a:pt x="439" y="448"/>
                  <a:pt x="439" y="448"/>
                  <a:pt x="439" y="448"/>
                </a:cubicBezTo>
                <a:cubicBezTo>
                  <a:pt x="439" y="447"/>
                  <a:pt x="439" y="447"/>
                  <a:pt x="439" y="447"/>
                </a:cubicBezTo>
                <a:cubicBezTo>
                  <a:pt x="439" y="447"/>
                  <a:pt x="439" y="447"/>
                  <a:pt x="439" y="447"/>
                </a:cubicBezTo>
                <a:cubicBezTo>
                  <a:pt x="439" y="444"/>
                  <a:pt x="438" y="439"/>
                  <a:pt x="438" y="435"/>
                </a:cubicBezTo>
                <a:cubicBezTo>
                  <a:pt x="438" y="435"/>
                  <a:pt x="438" y="434"/>
                  <a:pt x="438" y="433"/>
                </a:cubicBezTo>
                <a:cubicBezTo>
                  <a:pt x="438" y="431"/>
                  <a:pt x="438" y="431"/>
                  <a:pt x="438" y="431"/>
                </a:cubicBezTo>
                <a:cubicBezTo>
                  <a:pt x="438" y="431"/>
                  <a:pt x="438" y="431"/>
                  <a:pt x="438" y="431"/>
                </a:cubicBezTo>
                <a:cubicBezTo>
                  <a:pt x="438" y="430"/>
                  <a:pt x="438" y="430"/>
                  <a:pt x="438" y="430"/>
                </a:cubicBezTo>
                <a:cubicBezTo>
                  <a:pt x="438" y="430"/>
                  <a:pt x="438" y="429"/>
                  <a:pt x="438" y="429"/>
                </a:cubicBezTo>
                <a:cubicBezTo>
                  <a:pt x="438" y="429"/>
                  <a:pt x="438" y="429"/>
                  <a:pt x="438" y="428"/>
                </a:cubicBezTo>
                <a:cubicBezTo>
                  <a:pt x="439" y="428"/>
                  <a:pt x="439" y="428"/>
                  <a:pt x="439" y="428"/>
                </a:cubicBezTo>
                <a:cubicBezTo>
                  <a:pt x="439" y="428"/>
                  <a:pt x="439" y="428"/>
                  <a:pt x="439" y="428"/>
                </a:cubicBezTo>
                <a:cubicBezTo>
                  <a:pt x="439" y="427"/>
                  <a:pt x="439" y="427"/>
                  <a:pt x="439" y="427"/>
                </a:cubicBezTo>
                <a:cubicBezTo>
                  <a:pt x="440" y="426"/>
                  <a:pt x="440" y="426"/>
                  <a:pt x="440" y="426"/>
                </a:cubicBezTo>
                <a:cubicBezTo>
                  <a:pt x="440" y="426"/>
                  <a:pt x="441" y="426"/>
                  <a:pt x="441" y="425"/>
                </a:cubicBezTo>
                <a:cubicBezTo>
                  <a:pt x="441" y="425"/>
                  <a:pt x="441" y="425"/>
                  <a:pt x="441" y="425"/>
                </a:cubicBezTo>
                <a:cubicBezTo>
                  <a:pt x="441" y="425"/>
                  <a:pt x="441" y="425"/>
                  <a:pt x="441" y="425"/>
                </a:cubicBezTo>
                <a:cubicBezTo>
                  <a:pt x="442" y="425"/>
                  <a:pt x="442" y="425"/>
                  <a:pt x="443" y="424"/>
                </a:cubicBezTo>
                <a:cubicBezTo>
                  <a:pt x="443" y="424"/>
                  <a:pt x="443" y="424"/>
                  <a:pt x="443" y="424"/>
                </a:cubicBezTo>
                <a:cubicBezTo>
                  <a:pt x="444" y="424"/>
                  <a:pt x="444" y="424"/>
                  <a:pt x="444" y="424"/>
                </a:cubicBezTo>
                <a:cubicBezTo>
                  <a:pt x="444" y="424"/>
                  <a:pt x="444" y="424"/>
                  <a:pt x="444" y="424"/>
                </a:cubicBezTo>
                <a:cubicBezTo>
                  <a:pt x="444" y="424"/>
                  <a:pt x="445" y="423"/>
                  <a:pt x="445" y="423"/>
                </a:cubicBezTo>
                <a:cubicBezTo>
                  <a:pt x="446" y="423"/>
                  <a:pt x="446" y="423"/>
                  <a:pt x="446" y="423"/>
                </a:cubicBezTo>
                <a:cubicBezTo>
                  <a:pt x="446" y="423"/>
                  <a:pt x="447" y="423"/>
                  <a:pt x="447" y="423"/>
                </a:cubicBezTo>
                <a:cubicBezTo>
                  <a:pt x="448" y="423"/>
                  <a:pt x="448" y="423"/>
                  <a:pt x="449" y="423"/>
                </a:cubicBezTo>
                <a:cubicBezTo>
                  <a:pt x="450" y="423"/>
                  <a:pt x="450" y="423"/>
                  <a:pt x="450" y="423"/>
                </a:cubicBezTo>
                <a:cubicBezTo>
                  <a:pt x="450" y="423"/>
                  <a:pt x="450" y="423"/>
                  <a:pt x="451" y="423"/>
                </a:cubicBezTo>
                <a:cubicBezTo>
                  <a:pt x="452" y="423"/>
                  <a:pt x="452" y="423"/>
                  <a:pt x="452" y="423"/>
                </a:cubicBezTo>
                <a:cubicBezTo>
                  <a:pt x="453" y="423"/>
                  <a:pt x="454" y="423"/>
                  <a:pt x="455" y="423"/>
                </a:cubicBezTo>
                <a:cubicBezTo>
                  <a:pt x="457" y="423"/>
                  <a:pt x="458" y="423"/>
                  <a:pt x="459" y="423"/>
                </a:cubicBezTo>
                <a:cubicBezTo>
                  <a:pt x="469" y="423"/>
                  <a:pt x="469" y="423"/>
                  <a:pt x="469" y="423"/>
                </a:cubicBezTo>
                <a:cubicBezTo>
                  <a:pt x="472" y="423"/>
                  <a:pt x="475" y="423"/>
                  <a:pt x="478" y="423"/>
                </a:cubicBezTo>
                <a:cubicBezTo>
                  <a:pt x="478" y="423"/>
                  <a:pt x="479" y="423"/>
                  <a:pt x="479" y="423"/>
                </a:cubicBezTo>
                <a:cubicBezTo>
                  <a:pt x="479" y="423"/>
                  <a:pt x="480" y="423"/>
                  <a:pt x="480" y="423"/>
                </a:cubicBezTo>
                <a:cubicBezTo>
                  <a:pt x="480" y="423"/>
                  <a:pt x="480" y="423"/>
                  <a:pt x="481" y="423"/>
                </a:cubicBezTo>
                <a:cubicBezTo>
                  <a:pt x="481" y="423"/>
                  <a:pt x="481" y="423"/>
                  <a:pt x="481" y="423"/>
                </a:cubicBezTo>
                <a:cubicBezTo>
                  <a:pt x="481" y="423"/>
                  <a:pt x="481" y="423"/>
                  <a:pt x="481" y="423"/>
                </a:cubicBezTo>
                <a:cubicBezTo>
                  <a:pt x="482" y="423"/>
                  <a:pt x="482" y="424"/>
                  <a:pt x="483" y="424"/>
                </a:cubicBezTo>
                <a:cubicBezTo>
                  <a:pt x="483" y="424"/>
                  <a:pt x="484" y="424"/>
                  <a:pt x="484" y="424"/>
                </a:cubicBezTo>
                <a:cubicBezTo>
                  <a:pt x="484" y="424"/>
                  <a:pt x="484" y="424"/>
                  <a:pt x="484" y="425"/>
                </a:cubicBezTo>
                <a:cubicBezTo>
                  <a:pt x="485" y="425"/>
                  <a:pt x="485" y="425"/>
                  <a:pt x="486" y="425"/>
                </a:cubicBezTo>
                <a:cubicBezTo>
                  <a:pt x="487" y="426"/>
                  <a:pt x="488" y="427"/>
                  <a:pt x="489" y="428"/>
                </a:cubicBezTo>
                <a:cubicBezTo>
                  <a:pt x="490" y="429"/>
                  <a:pt x="491" y="430"/>
                  <a:pt x="491" y="431"/>
                </a:cubicBezTo>
                <a:cubicBezTo>
                  <a:pt x="492" y="438"/>
                  <a:pt x="492" y="438"/>
                  <a:pt x="492" y="438"/>
                </a:cubicBezTo>
                <a:cubicBezTo>
                  <a:pt x="493" y="441"/>
                  <a:pt x="493" y="443"/>
                  <a:pt x="494" y="446"/>
                </a:cubicBezTo>
                <a:cubicBezTo>
                  <a:pt x="494" y="446"/>
                  <a:pt x="494" y="446"/>
                  <a:pt x="494" y="446"/>
                </a:cubicBezTo>
                <a:cubicBezTo>
                  <a:pt x="494" y="448"/>
                  <a:pt x="494" y="448"/>
                  <a:pt x="494" y="448"/>
                </a:cubicBezTo>
                <a:cubicBezTo>
                  <a:pt x="494" y="449"/>
                  <a:pt x="494" y="450"/>
                  <a:pt x="494" y="451"/>
                </a:cubicBezTo>
                <a:close/>
                <a:moveTo>
                  <a:pt x="508" y="369"/>
                </a:moveTo>
                <a:cubicBezTo>
                  <a:pt x="507" y="368"/>
                  <a:pt x="505" y="368"/>
                  <a:pt x="505" y="367"/>
                </a:cubicBezTo>
                <a:cubicBezTo>
                  <a:pt x="504" y="366"/>
                  <a:pt x="503" y="365"/>
                  <a:pt x="503" y="365"/>
                </a:cubicBezTo>
                <a:cubicBezTo>
                  <a:pt x="502" y="363"/>
                  <a:pt x="502" y="363"/>
                  <a:pt x="502" y="363"/>
                </a:cubicBezTo>
                <a:cubicBezTo>
                  <a:pt x="502" y="361"/>
                  <a:pt x="501" y="359"/>
                  <a:pt x="500" y="357"/>
                </a:cubicBezTo>
                <a:cubicBezTo>
                  <a:pt x="500" y="356"/>
                  <a:pt x="499" y="355"/>
                  <a:pt x="499" y="353"/>
                </a:cubicBezTo>
                <a:cubicBezTo>
                  <a:pt x="499" y="353"/>
                  <a:pt x="499" y="353"/>
                  <a:pt x="499" y="353"/>
                </a:cubicBezTo>
                <a:cubicBezTo>
                  <a:pt x="499" y="353"/>
                  <a:pt x="499" y="353"/>
                  <a:pt x="499" y="353"/>
                </a:cubicBezTo>
                <a:cubicBezTo>
                  <a:pt x="499" y="352"/>
                  <a:pt x="499" y="352"/>
                  <a:pt x="499" y="352"/>
                </a:cubicBezTo>
                <a:cubicBezTo>
                  <a:pt x="499" y="352"/>
                  <a:pt x="499" y="352"/>
                  <a:pt x="499" y="352"/>
                </a:cubicBezTo>
                <a:cubicBezTo>
                  <a:pt x="499" y="352"/>
                  <a:pt x="499" y="352"/>
                  <a:pt x="499" y="352"/>
                </a:cubicBezTo>
                <a:cubicBezTo>
                  <a:pt x="501" y="348"/>
                  <a:pt x="508" y="348"/>
                  <a:pt x="511" y="348"/>
                </a:cubicBezTo>
                <a:cubicBezTo>
                  <a:pt x="528" y="348"/>
                  <a:pt x="528" y="348"/>
                  <a:pt x="528" y="348"/>
                </a:cubicBezTo>
                <a:cubicBezTo>
                  <a:pt x="529" y="348"/>
                  <a:pt x="531" y="348"/>
                  <a:pt x="532" y="349"/>
                </a:cubicBezTo>
                <a:cubicBezTo>
                  <a:pt x="532" y="349"/>
                  <a:pt x="533" y="349"/>
                  <a:pt x="533" y="349"/>
                </a:cubicBezTo>
                <a:cubicBezTo>
                  <a:pt x="533" y="349"/>
                  <a:pt x="534" y="349"/>
                  <a:pt x="534" y="349"/>
                </a:cubicBezTo>
                <a:cubicBezTo>
                  <a:pt x="534" y="349"/>
                  <a:pt x="534" y="349"/>
                  <a:pt x="534" y="349"/>
                </a:cubicBezTo>
                <a:cubicBezTo>
                  <a:pt x="535" y="349"/>
                  <a:pt x="536" y="350"/>
                  <a:pt x="536" y="350"/>
                </a:cubicBezTo>
                <a:cubicBezTo>
                  <a:pt x="536" y="350"/>
                  <a:pt x="536" y="350"/>
                  <a:pt x="536" y="350"/>
                </a:cubicBezTo>
                <a:cubicBezTo>
                  <a:pt x="536" y="350"/>
                  <a:pt x="536" y="350"/>
                  <a:pt x="536" y="350"/>
                </a:cubicBezTo>
                <a:cubicBezTo>
                  <a:pt x="537" y="350"/>
                  <a:pt x="537" y="350"/>
                  <a:pt x="538" y="350"/>
                </a:cubicBezTo>
                <a:cubicBezTo>
                  <a:pt x="538" y="351"/>
                  <a:pt x="538" y="351"/>
                  <a:pt x="538" y="351"/>
                </a:cubicBezTo>
                <a:cubicBezTo>
                  <a:pt x="538" y="351"/>
                  <a:pt x="538" y="351"/>
                  <a:pt x="539" y="351"/>
                </a:cubicBezTo>
                <a:cubicBezTo>
                  <a:pt x="539" y="351"/>
                  <a:pt x="539" y="351"/>
                  <a:pt x="539" y="351"/>
                </a:cubicBezTo>
                <a:cubicBezTo>
                  <a:pt x="539" y="352"/>
                  <a:pt x="539" y="352"/>
                  <a:pt x="539" y="352"/>
                </a:cubicBezTo>
                <a:cubicBezTo>
                  <a:pt x="540" y="352"/>
                  <a:pt x="541" y="353"/>
                  <a:pt x="541" y="354"/>
                </a:cubicBezTo>
                <a:cubicBezTo>
                  <a:pt x="541" y="354"/>
                  <a:pt x="541" y="354"/>
                  <a:pt x="541" y="354"/>
                </a:cubicBezTo>
                <a:cubicBezTo>
                  <a:pt x="543" y="356"/>
                  <a:pt x="544" y="359"/>
                  <a:pt x="545" y="361"/>
                </a:cubicBezTo>
                <a:cubicBezTo>
                  <a:pt x="545" y="361"/>
                  <a:pt x="545" y="361"/>
                  <a:pt x="545" y="361"/>
                </a:cubicBezTo>
                <a:cubicBezTo>
                  <a:pt x="546" y="363"/>
                  <a:pt x="547" y="364"/>
                  <a:pt x="547" y="365"/>
                </a:cubicBezTo>
                <a:cubicBezTo>
                  <a:pt x="547" y="366"/>
                  <a:pt x="547" y="366"/>
                  <a:pt x="547" y="366"/>
                </a:cubicBezTo>
                <a:cubicBezTo>
                  <a:pt x="547" y="366"/>
                  <a:pt x="547" y="366"/>
                  <a:pt x="547" y="366"/>
                </a:cubicBezTo>
                <a:cubicBezTo>
                  <a:pt x="547" y="368"/>
                  <a:pt x="545" y="369"/>
                  <a:pt x="543" y="370"/>
                </a:cubicBezTo>
                <a:cubicBezTo>
                  <a:pt x="542" y="370"/>
                  <a:pt x="542" y="370"/>
                  <a:pt x="542" y="370"/>
                </a:cubicBezTo>
                <a:cubicBezTo>
                  <a:pt x="542" y="370"/>
                  <a:pt x="542" y="370"/>
                  <a:pt x="542" y="370"/>
                </a:cubicBezTo>
                <a:cubicBezTo>
                  <a:pt x="542" y="370"/>
                  <a:pt x="541" y="370"/>
                  <a:pt x="541" y="371"/>
                </a:cubicBezTo>
                <a:cubicBezTo>
                  <a:pt x="540" y="371"/>
                  <a:pt x="540" y="371"/>
                  <a:pt x="540" y="371"/>
                </a:cubicBezTo>
                <a:cubicBezTo>
                  <a:pt x="540" y="371"/>
                  <a:pt x="539" y="371"/>
                  <a:pt x="539" y="371"/>
                </a:cubicBezTo>
                <a:cubicBezTo>
                  <a:pt x="539" y="371"/>
                  <a:pt x="538" y="371"/>
                  <a:pt x="538" y="371"/>
                </a:cubicBezTo>
                <a:cubicBezTo>
                  <a:pt x="538" y="371"/>
                  <a:pt x="538" y="371"/>
                  <a:pt x="538" y="371"/>
                </a:cubicBezTo>
                <a:cubicBezTo>
                  <a:pt x="538" y="371"/>
                  <a:pt x="538" y="371"/>
                  <a:pt x="538" y="371"/>
                </a:cubicBezTo>
                <a:cubicBezTo>
                  <a:pt x="535" y="371"/>
                  <a:pt x="532" y="371"/>
                  <a:pt x="530" y="371"/>
                </a:cubicBezTo>
                <a:cubicBezTo>
                  <a:pt x="526" y="371"/>
                  <a:pt x="521" y="371"/>
                  <a:pt x="517" y="371"/>
                </a:cubicBezTo>
                <a:cubicBezTo>
                  <a:pt x="514" y="371"/>
                  <a:pt x="511" y="370"/>
                  <a:pt x="508" y="369"/>
                </a:cubicBezTo>
                <a:cubicBezTo>
                  <a:pt x="508" y="369"/>
                  <a:pt x="508" y="369"/>
                  <a:pt x="508" y="369"/>
                </a:cubicBezTo>
                <a:close/>
                <a:moveTo>
                  <a:pt x="519" y="405"/>
                </a:moveTo>
                <a:cubicBezTo>
                  <a:pt x="518" y="404"/>
                  <a:pt x="517" y="403"/>
                  <a:pt x="517" y="402"/>
                </a:cubicBezTo>
                <a:cubicBezTo>
                  <a:pt x="515" y="396"/>
                  <a:pt x="515" y="396"/>
                  <a:pt x="515" y="396"/>
                </a:cubicBezTo>
                <a:cubicBezTo>
                  <a:pt x="514" y="394"/>
                  <a:pt x="513" y="392"/>
                  <a:pt x="512" y="390"/>
                </a:cubicBezTo>
                <a:cubicBezTo>
                  <a:pt x="512" y="390"/>
                  <a:pt x="512" y="390"/>
                  <a:pt x="512" y="390"/>
                </a:cubicBezTo>
                <a:cubicBezTo>
                  <a:pt x="512" y="389"/>
                  <a:pt x="512" y="389"/>
                  <a:pt x="512" y="389"/>
                </a:cubicBezTo>
                <a:cubicBezTo>
                  <a:pt x="512" y="388"/>
                  <a:pt x="512" y="387"/>
                  <a:pt x="512" y="386"/>
                </a:cubicBezTo>
                <a:cubicBezTo>
                  <a:pt x="512" y="386"/>
                  <a:pt x="513" y="385"/>
                  <a:pt x="513" y="385"/>
                </a:cubicBezTo>
                <a:cubicBezTo>
                  <a:pt x="513" y="385"/>
                  <a:pt x="513" y="385"/>
                  <a:pt x="514" y="385"/>
                </a:cubicBezTo>
                <a:cubicBezTo>
                  <a:pt x="514" y="384"/>
                  <a:pt x="514" y="384"/>
                  <a:pt x="514" y="384"/>
                </a:cubicBezTo>
                <a:cubicBezTo>
                  <a:pt x="515" y="384"/>
                  <a:pt x="516" y="383"/>
                  <a:pt x="517" y="383"/>
                </a:cubicBezTo>
                <a:cubicBezTo>
                  <a:pt x="518" y="383"/>
                  <a:pt x="519" y="383"/>
                  <a:pt x="520" y="382"/>
                </a:cubicBezTo>
                <a:cubicBezTo>
                  <a:pt x="525" y="382"/>
                  <a:pt x="530" y="382"/>
                  <a:pt x="532" y="382"/>
                </a:cubicBezTo>
                <a:cubicBezTo>
                  <a:pt x="540" y="382"/>
                  <a:pt x="554" y="381"/>
                  <a:pt x="559" y="389"/>
                </a:cubicBezTo>
                <a:cubicBezTo>
                  <a:pt x="559" y="389"/>
                  <a:pt x="559" y="389"/>
                  <a:pt x="559" y="389"/>
                </a:cubicBezTo>
                <a:cubicBezTo>
                  <a:pt x="559" y="389"/>
                  <a:pt x="559" y="389"/>
                  <a:pt x="559" y="389"/>
                </a:cubicBezTo>
                <a:cubicBezTo>
                  <a:pt x="559" y="389"/>
                  <a:pt x="559" y="389"/>
                  <a:pt x="559" y="389"/>
                </a:cubicBezTo>
                <a:cubicBezTo>
                  <a:pt x="561" y="393"/>
                  <a:pt x="562" y="396"/>
                  <a:pt x="564" y="400"/>
                </a:cubicBezTo>
                <a:cubicBezTo>
                  <a:pt x="565" y="401"/>
                  <a:pt x="565" y="402"/>
                  <a:pt x="566" y="403"/>
                </a:cubicBezTo>
                <a:cubicBezTo>
                  <a:pt x="566" y="403"/>
                  <a:pt x="566" y="403"/>
                  <a:pt x="566" y="403"/>
                </a:cubicBezTo>
                <a:cubicBezTo>
                  <a:pt x="566" y="404"/>
                  <a:pt x="566" y="404"/>
                  <a:pt x="566" y="404"/>
                </a:cubicBezTo>
                <a:cubicBezTo>
                  <a:pt x="566" y="404"/>
                  <a:pt x="566" y="405"/>
                  <a:pt x="566" y="405"/>
                </a:cubicBezTo>
                <a:cubicBezTo>
                  <a:pt x="566" y="405"/>
                  <a:pt x="566" y="405"/>
                  <a:pt x="566" y="405"/>
                </a:cubicBezTo>
                <a:cubicBezTo>
                  <a:pt x="566" y="405"/>
                  <a:pt x="566" y="405"/>
                  <a:pt x="566" y="405"/>
                </a:cubicBezTo>
                <a:cubicBezTo>
                  <a:pt x="566" y="406"/>
                  <a:pt x="565" y="406"/>
                  <a:pt x="565" y="406"/>
                </a:cubicBezTo>
                <a:cubicBezTo>
                  <a:pt x="565" y="406"/>
                  <a:pt x="565" y="406"/>
                  <a:pt x="565" y="406"/>
                </a:cubicBezTo>
                <a:cubicBezTo>
                  <a:pt x="565" y="407"/>
                  <a:pt x="565" y="407"/>
                  <a:pt x="564" y="407"/>
                </a:cubicBezTo>
                <a:cubicBezTo>
                  <a:pt x="564" y="407"/>
                  <a:pt x="564" y="407"/>
                  <a:pt x="564" y="407"/>
                </a:cubicBezTo>
                <a:cubicBezTo>
                  <a:pt x="564" y="408"/>
                  <a:pt x="564" y="408"/>
                  <a:pt x="564" y="408"/>
                </a:cubicBezTo>
                <a:cubicBezTo>
                  <a:pt x="564" y="408"/>
                  <a:pt x="563" y="408"/>
                  <a:pt x="563" y="408"/>
                </a:cubicBezTo>
                <a:cubicBezTo>
                  <a:pt x="563" y="408"/>
                  <a:pt x="562" y="409"/>
                  <a:pt x="561" y="409"/>
                </a:cubicBezTo>
                <a:cubicBezTo>
                  <a:pt x="561" y="409"/>
                  <a:pt x="561" y="409"/>
                  <a:pt x="560" y="409"/>
                </a:cubicBezTo>
                <a:cubicBezTo>
                  <a:pt x="560" y="409"/>
                  <a:pt x="559" y="409"/>
                  <a:pt x="559" y="410"/>
                </a:cubicBezTo>
                <a:cubicBezTo>
                  <a:pt x="559" y="410"/>
                  <a:pt x="559" y="410"/>
                  <a:pt x="559" y="410"/>
                </a:cubicBezTo>
                <a:cubicBezTo>
                  <a:pt x="558" y="410"/>
                  <a:pt x="558" y="410"/>
                  <a:pt x="558" y="410"/>
                </a:cubicBezTo>
                <a:cubicBezTo>
                  <a:pt x="550" y="410"/>
                  <a:pt x="541" y="410"/>
                  <a:pt x="532" y="410"/>
                </a:cubicBezTo>
                <a:cubicBezTo>
                  <a:pt x="532" y="410"/>
                  <a:pt x="531" y="410"/>
                  <a:pt x="530" y="410"/>
                </a:cubicBezTo>
                <a:cubicBezTo>
                  <a:pt x="530" y="410"/>
                  <a:pt x="530" y="410"/>
                  <a:pt x="530" y="410"/>
                </a:cubicBezTo>
                <a:cubicBezTo>
                  <a:pt x="527" y="409"/>
                  <a:pt x="524" y="408"/>
                  <a:pt x="521" y="406"/>
                </a:cubicBezTo>
                <a:cubicBezTo>
                  <a:pt x="520" y="406"/>
                  <a:pt x="520" y="406"/>
                  <a:pt x="519" y="405"/>
                </a:cubicBezTo>
                <a:close/>
                <a:moveTo>
                  <a:pt x="589" y="451"/>
                </a:moveTo>
                <a:cubicBezTo>
                  <a:pt x="589" y="452"/>
                  <a:pt x="588" y="452"/>
                  <a:pt x="588" y="452"/>
                </a:cubicBezTo>
                <a:cubicBezTo>
                  <a:pt x="588" y="452"/>
                  <a:pt x="588" y="452"/>
                  <a:pt x="588" y="453"/>
                </a:cubicBezTo>
                <a:cubicBezTo>
                  <a:pt x="588" y="453"/>
                  <a:pt x="588" y="453"/>
                  <a:pt x="588" y="453"/>
                </a:cubicBezTo>
                <a:cubicBezTo>
                  <a:pt x="588" y="453"/>
                  <a:pt x="588" y="453"/>
                  <a:pt x="588" y="454"/>
                </a:cubicBezTo>
                <a:cubicBezTo>
                  <a:pt x="588" y="454"/>
                  <a:pt x="588" y="454"/>
                  <a:pt x="587" y="454"/>
                </a:cubicBezTo>
                <a:cubicBezTo>
                  <a:pt x="587" y="454"/>
                  <a:pt x="587" y="454"/>
                  <a:pt x="587" y="454"/>
                </a:cubicBezTo>
                <a:cubicBezTo>
                  <a:pt x="587" y="454"/>
                  <a:pt x="587" y="454"/>
                  <a:pt x="587" y="455"/>
                </a:cubicBezTo>
                <a:cubicBezTo>
                  <a:pt x="585" y="456"/>
                  <a:pt x="583" y="457"/>
                  <a:pt x="581" y="457"/>
                </a:cubicBezTo>
                <a:cubicBezTo>
                  <a:pt x="581" y="457"/>
                  <a:pt x="581" y="457"/>
                  <a:pt x="581" y="457"/>
                </a:cubicBezTo>
                <a:cubicBezTo>
                  <a:pt x="580" y="457"/>
                  <a:pt x="579" y="457"/>
                  <a:pt x="578" y="457"/>
                </a:cubicBezTo>
                <a:cubicBezTo>
                  <a:pt x="578" y="457"/>
                  <a:pt x="578" y="457"/>
                  <a:pt x="578" y="457"/>
                </a:cubicBezTo>
                <a:cubicBezTo>
                  <a:pt x="577" y="457"/>
                  <a:pt x="577" y="457"/>
                  <a:pt x="577" y="457"/>
                </a:cubicBezTo>
                <a:cubicBezTo>
                  <a:pt x="577" y="457"/>
                  <a:pt x="576" y="457"/>
                  <a:pt x="575" y="457"/>
                </a:cubicBezTo>
                <a:cubicBezTo>
                  <a:pt x="552" y="457"/>
                  <a:pt x="552" y="457"/>
                  <a:pt x="552" y="457"/>
                </a:cubicBezTo>
                <a:cubicBezTo>
                  <a:pt x="551" y="457"/>
                  <a:pt x="550" y="457"/>
                  <a:pt x="549" y="457"/>
                </a:cubicBezTo>
                <a:cubicBezTo>
                  <a:pt x="549" y="457"/>
                  <a:pt x="549" y="457"/>
                  <a:pt x="548" y="457"/>
                </a:cubicBezTo>
                <a:cubicBezTo>
                  <a:pt x="543" y="456"/>
                  <a:pt x="538" y="454"/>
                  <a:pt x="535" y="450"/>
                </a:cubicBezTo>
                <a:cubicBezTo>
                  <a:pt x="534" y="449"/>
                  <a:pt x="534" y="449"/>
                  <a:pt x="534" y="448"/>
                </a:cubicBezTo>
                <a:cubicBezTo>
                  <a:pt x="534" y="448"/>
                  <a:pt x="534" y="448"/>
                  <a:pt x="534" y="448"/>
                </a:cubicBezTo>
                <a:cubicBezTo>
                  <a:pt x="534" y="448"/>
                  <a:pt x="534" y="448"/>
                  <a:pt x="534" y="448"/>
                </a:cubicBezTo>
                <a:cubicBezTo>
                  <a:pt x="533" y="444"/>
                  <a:pt x="531" y="441"/>
                  <a:pt x="530" y="438"/>
                </a:cubicBezTo>
                <a:cubicBezTo>
                  <a:pt x="530" y="436"/>
                  <a:pt x="528" y="434"/>
                  <a:pt x="528" y="432"/>
                </a:cubicBezTo>
                <a:cubicBezTo>
                  <a:pt x="528" y="432"/>
                  <a:pt x="528" y="432"/>
                  <a:pt x="528" y="432"/>
                </a:cubicBezTo>
                <a:cubicBezTo>
                  <a:pt x="528" y="431"/>
                  <a:pt x="528" y="431"/>
                  <a:pt x="528" y="431"/>
                </a:cubicBezTo>
                <a:cubicBezTo>
                  <a:pt x="528" y="431"/>
                  <a:pt x="528" y="431"/>
                  <a:pt x="528" y="431"/>
                </a:cubicBezTo>
                <a:cubicBezTo>
                  <a:pt x="528" y="430"/>
                  <a:pt x="528" y="429"/>
                  <a:pt x="528" y="428"/>
                </a:cubicBezTo>
                <a:cubicBezTo>
                  <a:pt x="528" y="428"/>
                  <a:pt x="528" y="427"/>
                  <a:pt x="528" y="427"/>
                </a:cubicBezTo>
                <a:cubicBezTo>
                  <a:pt x="528" y="427"/>
                  <a:pt x="528" y="427"/>
                  <a:pt x="528" y="427"/>
                </a:cubicBezTo>
                <a:cubicBezTo>
                  <a:pt x="530" y="425"/>
                  <a:pt x="532" y="424"/>
                  <a:pt x="535" y="423"/>
                </a:cubicBezTo>
                <a:cubicBezTo>
                  <a:pt x="535" y="423"/>
                  <a:pt x="535" y="423"/>
                  <a:pt x="536" y="423"/>
                </a:cubicBezTo>
                <a:cubicBezTo>
                  <a:pt x="536" y="423"/>
                  <a:pt x="537" y="423"/>
                  <a:pt x="538" y="423"/>
                </a:cubicBezTo>
                <a:cubicBezTo>
                  <a:pt x="538" y="423"/>
                  <a:pt x="538" y="423"/>
                  <a:pt x="538" y="423"/>
                </a:cubicBezTo>
                <a:cubicBezTo>
                  <a:pt x="540" y="423"/>
                  <a:pt x="540" y="423"/>
                  <a:pt x="540" y="423"/>
                </a:cubicBezTo>
                <a:cubicBezTo>
                  <a:pt x="540" y="423"/>
                  <a:pt x="540" y="423"/>
                  <a:pt x="541" y="423"/>
                </a:cubicBezTo>
                <a:cubicBezTo>
                  <a:pt x="548" y="423"/>
                  <a:pt x="555" y="423"/>
                  <a:pt x="563" y="423"/>
                </a:cubicBezTo>
                <a:cubicBezTo>
                  <a:pt x="563" y="423"/>
                  <a:pt x="563" y="423"/>
                  <a:pt x="563" y="423"/>
                </a:cubicBezTo>
                <a:cubicBezTo>
                  <a:pt x="563" y="423"/>
                  <a:pt x="563" y="423"/>
                  <a:pt x="563" y="423"/>
                </a:cubicBezTo>
                <a:cubicBezTo>
                  <a:pt x="563" y="423"/>
                  <a:pt x="564" y="423"/>
                  <a:pt x="565" y="423"/>
                </a:cubicBezTo>
                <a:cubicBezTo>
                  <a:pt x="565" y="423"/>
                  <a:pt x="565" y="423"/>
                  <a:pt x="565" y="423"/>
                </a:cubicBezTo>
                <a:cubicBezTo>
                  <a:pt x="570" y="424"/>
                  <a:pt x="576" y="426"/>
                  <a:pt x="579" y="430"/>
                </a:cubicBezTo>
                <a:cubicBezTo>
                  <a:pt x="579" y="430"/>
                  <a:pt x="579" y="431"/>
                  <a:pt x="580" y="431"/>
                </a:cubicBezTo>
                <a:cubicBezTo>
                  <a:pt x="581" y="433"/>
                  <a:pt x="581" y="433"/>
                  <a:pt x="581" y="433"/>
                </a:cubicBezTo>
                <a:cubicBezTo>
                  <a:pt x="582" y="436"/>
                  <a:pt x="584" y="439"/>
                  <a:pt x="585" y="442"/>
                </a:cubicBezTo>
                <a:cubicBezTo>
                  <a:pt x="586" y="443"/>
                  <a:pt x="588" y="446"/>
                  <a:pt x="588" y="448"/>
                </a:cubicBezTo>
                <a:cubicBezTo>
                  <a:pt x="589" y="449"/>
                  <a:pt x="589" y="450"/>
                  <a:pt x="589" y="451"/>
                </a:cubicBezTo>
                <a:close/>
                <a:moveTo>
                  <a:pt x="594" y="406"/>
                </a:moveTo>
                <a:cubicBezTo>
                  <a:pt x="593" y="406"/>
                  <a:pt x="593" y="405"/>
                  <a:pt x="592" y="405"/>
                </a:cubicBezTo>
                <a:cubicBezTo>
                  <a:pt x="591" y="404"/>
                  <a:pt x="590" y="403"/>
                  <a:pt x="590" y="402"/>
                </a:cubicBezTo>
                <a:cubicBezTo>
                  <a:pt x="589" y="401"/>
                  <a:pt x="589" y="401"/>
                  <a:pt x="589" y="401"/>
                </a:cubicBezTo>
                <a:cubicBezTo>
                  <a:pt x="589" y="401"/>
                  <a:pt x="589" y="401"/>
                  <a:pt x="589" y="401"/>
                </a:cubicBezTo>
                <a:cubicBezTo>
                  <a:pt x="587" y="398"/>
                  <a:pt x="585" y="394"/>
                  <a:pt x="583" y="390"/>
                </a:cubicBezTo>
                <a:cubicBezTo>
                  <a:pt x="583" y="390"/>
                  <a:pt x="583" y="390"/>
                  <a:pt x="583" y="390"/>
                </a:cubicBezTo>
                <a:cubicBezTo>
                  <a:pt x="582" y="389"/>
                  <a:pt x="582" y="389"/>
                  <a:pt x="582" y="389"/>
                </a:cubicBezTo>
                <a:cubicBezTo>
                  <a:pt x="582" y="388"/>
                  <a:pt x="582" y="387"/>
                  <a:pt x="582" y="386"/>
                </a:cubicBezTo>
                <a:cubicBezTo>
                  <a:pt x="582" y="385"/>
                  <a:pt x="582" y="385"/>
                  <a:pt x="583" y="384"/>
                </a:cubicBezTo>
                <a:cubicBezTo>
                  <a:pt x="584" y="383"/>
                  <a:pt x="585" y="383"/>
                  <a:pt x="586" y="383"/>
                </a:cubicBezTo>
                <a:cubicBezTo>
                  <a:pt x="588" y="382"/>
                  <a:pt x="589" y="382"/>
                  <a:pt x="591" y="382"/>
                </a:cubicBezTo>
                <a:cubicBezTo>
                  <a:pt x="591" y="382"/>
                  <a:pt x="591" y="382"/>
                  <a:pt x="591" y="382"/>
                </a:cubicBezTo>
                <a:cubicBezTo>
                  <a:pt x="594" y="382"/>
                  <a:pt x="598" y="382"/>
                  <a:pt x="600" y="382"/>
                </a:cubicBezTo>
                <a:cubicBezTo>
                  <a:pt x="609" y="382"/>
                  <a:pt x="623" y="380"/>
                  <a:pt x="629" y="389"/>
                </a:cubicBezTo>
                <a:cubicBezTo>
                  <a:pt x="631" y="392"/>
                  <a:pt x="633" y="394"/>
                  <a:pt x="635" y="397"/>
                </a:cubicBezTo>
                <a:cubicBezTo>
                  <a:pt x="636" y="399"/>
                  <a:pt x="637" y="401"/>
                  <a:pt x="638" y="402"/>
                </a:cubicBezTo>
                <a:cubicBezTo>
                  <a:pt x="639" y="403"/>
                  <a:pt x="639" y="404"/>
                  <a:pt x="639" y="405"/>
                </a:cubicBezTo>
                <a:cubicBezTo>
                  <a:pt x="639" y="405"/>
                  <a:pt x="639" y="406"/>
                  <a:pt x="639" y="406"/>
                </a:cubicBezTo>
                <a:cubicBezTo>
                  <a:pt x="639" y="407"/>
                  <a:pt x="638" y="407"/>
                  <a:pt x="638" y="407"/>
                </a:cubicBezTo>
                <a:cubicBezTo>
                  <a:pt x="638" y="407"/>
                  <a:pt x="638" y="407"/>
                  <a:pt x="638" y="407"/>
                </a:cubicBezTo>
                <a:cubicBezTo>
                  <a:pt x="638" y="407"/>
                  <a:pt x="638" y="407"/>
                  <a:pt x="638" y="407"/>
                </a:cubicBezTo>
                <a:cubicBezTo>
                  <a:pt x="638" y="408"/>
                  <a:pt x="638" y="408"/>
                  <a:pt x="637" y="408"/>
                </a:cubicBezTo>
                <a:cubicBezTo>
                  <a:pt x="637" y="408"/>
                  <a:pt x="637" y="408"/>
                  <a:pt x="637" y="408"/>
                </a:cubicBezTo>
                <a:cubicBezTo>
                  <a:pt x="637" y="408"/>
                  <a:pt x="637" y="408"/>
                  <a:pt x="636" y="408"/>
                </a:cubicBezTo>
                <a:cubicBezTo>
                  <a:pt x="636" y="408"/>
                  <a:pt x="635" y="409"/>
                  <a:pt x="635" y="409"/>
                </a:cubicBezTo>
                <a:cubicBezTo>
                  <a:pt x="635" y="409"/>
                  <a:pt x="635" y="409"/>
                  <a:pt x="635" y="409"/>
                </a:cubicBezTo>
                <a:cubicBezTo>
                  <a:pt x="635" y="409"/>
                  <a:pt x="635" y="409"/>
                  <a:pt x="635" y="409"/>
                </a:cubicBezTo>
                <a:cubicBezTo>
                  <a:pt x="631" y="410"/>
                  <a:pt x="625" y="410"/>
                  <a:pt x="621" y="410"/>
                </a:cubicBezTo>
                <a:cubicBezTo>
                  <a:pt x="616" y="410"/>
                  <a:pt x="611" y="410"/>
                  <a:pt x="607" y="410"/>
                </a:cubicBezTo>
                <a:cubicBezTo>
                  <a:pt x="602" y="410"/>
                  <a:pt x="598" y="408"/>
                  <a:pt x="594" y="406"/>
                </a:cubicBezTo>
                <a:close/>
                <a:moveTo>
                  <a:pt x="670" y="454"/>
                </a:moveTo>
                <a:cubicBezTo>
                  <a:pt x="670" y="454"/>
                  <a:pt x="670" y="454"/>
                  <a:pt x="670" y="454"/>
                </a:cubicBezTo>
                <a:cubicBezTo>
                  <a:pt x="669" y="455"/>
                  <a:pt x="668" y="456"/>
                  <a:pt x="666" y="456"/>
                </a:cubicBezTo>
                <a:cubicBezTo>
                  <a:pt x="665" y="457"/>
                  <a:pt x="664" y="457"/>
                  <a:pt x="662" y="457"/>
                </a:cubicBezTo>
                <a:cubicBezTo>
                  <a:pt x="660" y="457"/>
                  <a:pt x="660" y="457"/>
                  <a:pt x="660" y="457"/>
                </a:cubicBezTo>
                <a:cubicBezTo>
                  <a:pt x="660" y="457"/>
                  <a:pt x="660" y="457"/>
                  <a:pt x="660" y="457"/>
                </a:cubicBezTo>
                <a:cubicBezTo>
                  <a:pt x="651" y="457"/>
                  <a:pt x="643" y="457"/>
                  <a:pt x="635" y="457"/>
                </a:cubicBezTo>
                <a:cubicBezTo>
                  <a:pt x="634" y="457"/>
                  <a:pt x="633" y="457"/>
                  <a:pt x="632" y="457"/>
                </a:cubicBezTo>
                <a:cubicBezTo>
                  <a:pt x="632" y="457"/>
                  <a:pt x="632" y="457"/>
                  <a:pt x="632" y="457"/>
                </a:cubicBezTo>
                <a:cubicBezTo>
                  <a:pt x="626" y="456"/>
                  <a:pt x="620" y="454"/>
                  <a:pt x="616" y="449"/>
                </a:cubicBezTo>
                <a:cubicBezTo>
                  <a:pt x="616" y="449"/>
                  <a:pt x="616" y="448"/>
                  <a:pt x="615" y="448"/>
                </a:cubicBezTo>
                <a:cubicBezTo>
                  <a:pt x="615" y="448"/>
                  <a:pt x="615" y="448"/>
                  <a:pt x="615" y="448"/>
                </a:cubicBezTo>
                <a:cubicBezTo>
                  <a:pt x="615" y="448"/>
                  <a:pt x="615" y="448"/>
                  <a:pt x="615" y="448"/>
                </a:cubicBezTo>
                <a:cubicBezTo>
                  <a:pt x="614" y="445"/>
                  <a:pt x="612" y="441"/>
                  <a:pt x="610" y="438"/>
                </a:cubicBezTo>
                <a:cubicBezTo>
                  <a:pt x="609" y="436"/>
                  <a:pt x="606" y="433"/>
                  <a:pt x="606" y="430"/>
                </a:cubicBezTo>
                <a:cubicBezTo>
                  <a:pt x="606" y="430"/>
                  <a:pt x="606" y="430"/>
                  <a:pt x="606" y="430"/>
                </a:cubicBezTo>
                <a:cubicBezTo>
                  <a:pt x="605" y="429"/>
                  <a:pt x="605" y="429"/>
                  <a:pt x="605" y="429"/>
                </a:cubicBezTo>
                <a:cubicBezTo>
                  <a:pt x="605" y="426"/>
                  <a:pt x="607" y="425"/>
                  <a:pt x="610" y="424"/>
                </a:cubicBezTo>
                <a:cubicBezTo>
                  <a:pt x="610" y="424"/>
                  <a:pt x="610" y="424"/>
                  <a:pt x="610" y="424"/>
                </a:cubicBezTo>
                <a:cubicBezTo>
                  <a:pt x="610" y="424"/>
                  <a:pt x="610" y="424"/>
                  <a:pt x="610" y="424"/>
                </a:cubicBezTo>
                <a:cubicBezTo>
                  <a:pt x="610" y="424"/>
                  <a:pt x="610" y="424"/>
                  <a:pt x="611" y="423"/>
                </a:cubicBezTo>
                <a:cubicBezTo>
                  <a:pt x="612" y="423"/>
                  <a:pt x="613" y="423"/>
                  <a:pt x="615" y="423"/>
                </a:cubicBezTo>
                <a:cubicBezTo>
                  <a:pt x="631" y="423"/>
                  <a:pt x="631" y="423"/>
                  <a:pt x="631" y="423"/>
                </a:cubicBezTo>
                <a:cubicBezTo>
                  <a:pt x="634" y="423"/>
                  <a:pt x="637" y="423"/>
                  <a:pt x="639" y="423"/>
                </a:cubicBezTo>
                <a:cubicBezTo>
                  <a:pt x="639" y="423"/>
                  <a:pt x="639" y="423"/>
                  <a:pt x="639" y="423"/>
                </a:cubicBezTo>
                <a:cubicBezTo>
                  <a:pt x="639" y="423"/>
                  <a:pt x="639" y="423"/>
                  <a:pt x="640" y="423"/>
                </a:cubicBezTo>
                <a:cubicBezTo>
                  <a:pt x="640" y="423"/>
                  <a:pt x="641" y="423"/>
                  <a:pt x="642" y="423"/>
                </a:cubicBezTo>
                <a:cubicBezTo>
                  <a:pt x="642" y="423"/>
                  <a:pt x="642" y="423"/>
                  <a:pt x="642" y="423"/>
                </a:cubicBezTo>
                <a:cubicBezTo>
                  <a:pt x="647" y="424"/>
                  <a:pt x="653" y="426"/>
                  <a:pt x="656" y="429"/>
                </a:cubicBezTo>
                <a:cubicBezTo>
                  <a:pt x="657" y="429"/>
                  <a:pt x="657" y="430"/>
                  <a:pt x="657" y="430"/>
                </a:cubicBezTo>
                <a:cubicBezTo>
                  <a:pt x="657" y="430"/>
                  <a:pt x="657" y="430"/>
                  <a:pt x="657" y="431"/>
                </a:cubicBezTo>
                <a:cubicBezTo>
                  <a:pt x="658" y="431"/>
                  <a:pt x="658" y="431"/>
                  <a:pt x="658" y="431"/>
                </a:cubicBezTo>
                <a:cubicBezTo>
                  <a:pt x="658" y="431"/>
                  <a:pt x="658" y="431"/>
                  <a:pt x="658" y="431"/>
                </a:cubicBezTo>
                <a:cubicBezTo>
                  <a:pt x="659" y="432"/>
                  <a:pt x="659" y="432"/>
                  <a:pt x="659" y="432"/>
                </a:cubicBezTo>
                <a:cubicBezTo>
                  <a:pt x="660" y="434"/>
                  <a:pt x="662" y="436"/>
                  <a:pt x="663" y="439"/>
                </a:cubicBezTo>
                <a:cubicBezTo>
                  <a:pt x="663" y="439"/>
                  <a:pt x="663" y="439"/>
                  <a:pt x="663" y="439"/>
                </a:cubicBezTo>
                <a:cubicBezTo>
                  <a:pt x="665" y="442"/>
                  <a:pt x="668" y="445"/>
                  <a:pt x="670" y="449"/>
                </a:cubicBezTo>
                <a:cubicBezTo>
                  <a:pt x="670" y="449"/>
                  <a:pt x="670" y="449"/>
                  <a:pt x="670" y="449"/>
                </a:cubicBezTo>
                <a:cubicBezTo>
                  <a:pt x="670" y="449"/>
                  <a:pt x="670" y="449"/>
                  <a:pt x="670" y="449"/>
                </a:cubicBezTo>
                <a:cubicBezTo>
                  <a:pt x="671" y="451"/>
                  <a:pt x="671" y="453"/>
                  <a:pt x="670" y="454"/>
                </a:cubicBezTo>
                <a:close/>
                <a:moveTo>
                  <a:pt x="729" y="79"/>
                </a:moveTo>
                <a:cubicBezTo>
                  <a:pt x="753" y="103"/>
                  <a:pt x="766" y="136"/>
                  <a:pt x="766" y="170"/>
                </a:cubicBezTo>
                <a:cubicBezTo>
                  <a:pt x="766" y="204"/>
                  <a:pt x="753" y="237"/>
                  <a:pt x="729" y="261"/>
                </a:cubicBezTo>
                <a:cubicBezTo>
                  <a:pt x="757" y="248"/>
                  <a:pt x="782" y="212"/>
                  <a:pt x="782" y="170"/>
                </a:cubicBezTo>
                <a:cubicBezTo>
                  <a:pt x="782" y="127"/>
                  <a:pt x="757" y="92"/>
                  <a:pt x="729" y="79"/>
                </a:cubicBezTo>
                <a:close/>
                <a:moveTo>
                  <a:pt x="53" y="79"/>
                </a:moveTo>
                <a:cubicBezTo>
                  <a:pt x="26" y="92"/>
                  <a:pt x="0" y="127"/>
                  <a:pt x="0" y="170"/>
                </a:cubicBezTo>
                <a:cubicBezTo>
                  <a:pt x="0" y="212"/>
                  <a:pt x="26" y="248"/>
                  <a:pt x="53" y="261"/>
                </a:cubicBezTo>
                <a:cubicBezTo>
                  <a:pt x="30" y="237"/>
                  <a:pt x="16" y="204"/>
                  <a:pt x="16" y="170"/>
                </a:cubicBezTo>
                <a:cubicBezTo>
                  <a:pt x="16" y="136"/>
                  <a:pt x="30" y="103"/>
                  <a:pt x="53" y="79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1508" name="object 16"/>
          <p:cNvSpPr txBox="1"/>
          <p:nvPr/>
        </p:nvSpPr>
        <p:spPr>
          <a:xfrm>
            <a:off x="6853238" y="2568575"/>
            <a:ext cx="1311275" cy="412750"/>
          </a:xfrm>
          <a:prstGeom prst="rect">
            <a:avLst/>
          </a:prstGeom>
          <a:noFill/>
          <a:ln w="9525">
            <a:noFill/>
          </a:ln>
        </p:spPr>
        <p:txBody>
          <a:bodyPr lIns="0" tIns="16510" rIns="0" bIns="0">
            <a:spAutoFit/>
          </a:bodyPr>
          <a:p>
            <a:pPr marL="12700">
              <a:spcBef>
                <a:spcPts val="125"/>
              </a:spcBef>
            </a:pPr>
            <a:r>
              <a:rPr lang="zh-CN" altLang="en-US" sz="25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成效</a:t>
            </a:r>
            <a:r>
              <a:rPr lang="en-US" altLang="zh-CN" sz="25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5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endParaRPr lang="zh-CN" altLang="en-US" sz="25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484" name="TextBox 30"/>
          <p:cNvSpPr txBox="1"/>
          <p:nvPr/>
        </p:nvSpPr>
        <p:spPr>
          <a:xfrm>
            <a:off x="1524000" y="330200"/>
            <a:ext cx="8086725" cy="1076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defTabSz="913765">
              <a:buClrTx/>
              <a:buSzTx/>
              <a:defRPr/>
            </a:pPr>
            <a:r>
              <a:rPr lang="zh-CN" altLang="en-US" sz="3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三、专业建设和人才培养举措</a:t>
            </a:r>
            <a:endParaRPr lang="zh-CN" altLang="en-US" sz="32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32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黑体" panose="02010609060101010101" pitchFamily="49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89280" y="1595755"/>
            <a:ext cx="5561965" cy="460375"/>
          </a:xfrm>
          <a:prstGeom prst="rect">
            <a:avLst/>
          </a:prstGeom>
          <a:noFill/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txBody>
          <a:bodyPr wrap="square">
            <a:spAutoFit/>
          </a:bodyPr>
          <a:p>
            <a:pPr marL="457200" indent="-457200">
              <a:buClr>
                <a:srgbClr val="0000CC"/>
              </a:buClr>
              <a:buFont typeface="Wingdings" panose="05000000000000000000" charset="0"/>
              <a:buChar char="Ø"/>
            </a:pPr>
            <a:r>
              <a:rPr lang="zh-CN" b="1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校企融合，拓展校外实践基地</a:t>
            </a:r>
            <a:endParaRPr lang="zh-CN" b="1">
              <a:solidFill>
                <a:srgbClr val="0070C0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idx="1"/>
          </p:nvPr>
        </p:nvSpPr>
        <p:spPr>
          <a:xfrm>
            <a:off x="1047750" y="2165985"/>
            <a:ext cx="6514465" cy="2152650"/>
          </a:xfrm>
        </p:spPr>
        <p:txBody>
          <a:bodyPr vert="horz" wrap="square" lIns="0" tIns="45720" rIns="0" bIns="45720" numCol="1" rtlCol="0" anchor="t" anchorCtr="0" compatLnSpc="1"/>
          <a:p>
            <a:pPr marL="0" marR="0" lvl="0" indent="0" algn="l" defTabSz="914400" rtl="0" fontAlgn="auto" latin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Calibri" panose="020F0502020204030204" charset="0"/>
              <a:buNone/>
              <a:defRPr/>
            </a:pPr>
            <a:r>
              <a:rPr lang="zh-CN" sz="2400" kern="120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新增校外</a:t>
            </a:r>
            <a:r>
              <a:rPr lang="zh-CN" sz="2400" kern="120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实习基地</a:t>
            </a:r>
            <a:r>
              <a:rPr lang="en-US" altLang="zh-CN" b="1" kern="12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19</a:t>
            </a:r>
            <a:r>
              <a:rPr lang="zh-CN" altLang="en-US" sz="2400" kern="120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个，总数达</a:t>
            </a:r>
            <a:r>
              <a:rPr lang="en-US" altLang="zh-CN" b="1" kern="12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41</a:t>
            </a:r>
            <a:r>
              <a:rPr lang="zh-CN" altLang="en-US" sz="2400" kern="120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个</a:t>
            </a:r>
            <a:r>
              <a:rPr lang="zh-CN" sz="2400" kern="120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。</a:t>
            </a:r>
            <a:endParaRPr kumimoji="0" lang="zh-CN" sz="2400" b="0" i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914400" rtl="0" fontAlgn="auto" latin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Calibri" panose="020F0502020204030204" charset="0"/>
              <a:buNone/>
              <a:defRPr/>
            </a:pPr>
            <a:r>
              <a:rPr lang="zh-CN" sz="2400" kern="120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建立</a:t>
            </a:r>
            <a:r>
              <a:rPr lang="zh-CN" b="1" kern="12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14</a:t>
            </a:r>
            <a:r>
              <a:rPr lang="zh-CN" sz="2400" kern="120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个</a:t>
            </a:r>
            <a:r>
              <a:rPr lang="zh-CN" sz="2400" kern="120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就业实践</a:t>
            </a:r>
            <a:r>
              <a:rPr lang="zh-CN" sz="2400" kern="120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平台、</a:t>
            </a:r>
            <a:r>
              <a:rPr lang="zh-CN" b="1" kern="12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5</a:t>
            </a:r>
            <a:r>
              <a:rPr lang="zh-CN" sz="2400" kern="120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个</a:t>
            </a:r>
            <a:r>
              <a:rPr lang="zh-CN" sz="2400" kern="120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创新创业</a:t>
            </a:r>
            <a:r>
              <a:rPr lang="zh-CN" sz="2400" kern="120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平台。</a:t>
            </a:r>
            <a:endParaRPr lang="zh-CN" sz="2400" kern="1200" noProof="0" dirty="0">
              <a:ln>
                <a:noFill/>
              </a:ln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0" marR="0" lvl="0" indent="0" algn="l" defTabSz="914400" rtl="0" fontAlgn="auto" latin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Calibri" panose="020F0502020204030204" charset="0"/>
              <a:buNone/>
              <a:defRPr/>
            </a:pPr>
            <a:r>
              <a:rPr kumimoji="0" lang="zh-CN" sz="2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在蓝田、兰考产业园区建立“</a:t>
            </a:r>
            <a:r>
              <a:rPr kumimoji="0" lang="zh-CN" sz="2400" b="0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产教基地</a:t>
            </a:r>
            <a:r>
              <a:rPr kumimoji="0" lang="zh-CN" sz="2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”。</a:t>
            </a:r>
            <a:endParaRPr kumimoji="0" lang="zh-CN" sz="2400" b="0" i="0" u="none" strike="noStrike" kern="1200" cap="none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28678" name="Picture 4" descr="D:\我的文档\Tencent Files\409512548\Image\C2C\M)79%BHO]H(42)WG_9)$~(M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9280" y="4676775"/>
            <a:ext cx="2405063" cy="18923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30" name="Picture 19" descr="C:\Users\Administrator\Documents\Tencent Files\409512548\Image\C2C\EERU(_5MD6RDT[DUDMHKV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8045" y="4676140"/>
            <a:ext cx="2520315" cy="189293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685" name="Picture 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47760" y="4676775"/>
            <a:ext cx="2461260" cy="189166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9" name="Picture 5" descr="D:\我的文档\Tencent Files\409512548\Image\C2C\}[1Z[`T_D[QS~8D0TP`C7~8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2935" y="4676775"/>
            <a:ext cx="2561590" cy="190436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0" name="图片 99"/>
          <p:cNvPicPr/>
          <p:nvPr/>
        </p:nvPicPr>
        <p:blipFill>
          <a:blip r:embed="rId5"/>
          <a:stretch>
            <a:fillRect/>
          </a:stretch>
        </p:blipFill>
        <p:spPr>
          <a:xfrm>
            <a:off x="7700010" y="1595755"/>
            <a:ext cx="3945255" cy="26860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cover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506" name="Freeform 10"/>
          <p:cNvSpPr>
            <a:spLocks noEditPoints="1"/>
          </p:cNvSpPr>
          <p:nvPr/>
        </p:nvSpPr>
        <p:spPr>
          <a:xfrm>
            <a:off x="1047750" y="5715000"/>
            <a:ext cx="828675" cy="392113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pathLst>
              <a:path w="782" h="493">
                <a:moveTo>
                  <a:pt x="111" y="206"/>
                </a:moveTo>
                <a:cubicBezTo>
                  <a:pt x="91" y="187"/>
                  <a:pt x="91" y="152"/>
                  <a:pt x="111" y="134"/>
                </a:cubicBezTo>
                <a:cubicBezTo>
                  <a:pt x="97" y="136"/>
                  <a:pt x="84" y="151"/>
                  <a:pt x="84" y="170"/>
                </a:cubicBezTo>
                <a:cubicBezTo>
                  <a:pt x="84" y="188"/>
                  <a:pt x="97" y="203"/>
                  <a:pt x="111" y="206"/>
                </a:cubicBezTo>
                <a:close/>
                <a:moveTo>
                  <a:pt x="698" y="170"/>
                </a:moveTo>
                <a:cubicBezTo>
                  <a:pt x="698" y="151"/>
                  <a:pt x="685" y="136"/>
                  <a:pt x="671" y="134"/>
                </a:cubicBezTo>
                <a:cubicBezTo>
                  <a:pt x="691" y="152"/>
                  <a:pt x="691" y="187"/>
                  <a:pt x="671" y="206"/>
                </a:cubicBezTo>
                <a:cubicBezTo>
                  <a:pt x="685" y="203"/>
                  <a:pt x="698" y="188"/>
                  <a:pt x="698" y="170"/>
                </a:cubicBezTo>
                <a:close/>
                <a:moveTo>
                  <a:pt x="696" y="232"/>
                </a:moveTo>
                <a:cubicBezTo>
                  <a:pt x="716" y="224"/>
                  <a:pt x="737" y="200"/>
                  <a:pt x="737" y="170"/>
                </a:cubicBezTo>
                <a:cubicBezTo>
                  <a:pt x="737" y="139"/>
                  <a:pt x="716" y="115"/>
                  <a:pt x="696" y="108"/>
                </a:cubicBezTo>
                <a:cubicBezTo>
                  <a:pt x="712" y="124"/>
                  <a:pt x="723" y="147"/>
                  <a:pt x="723" y="170"/>
                </a:cubicBezTo>
                <a:cubicBezTo>
                  <a:pt x="723" y="193"/>
                  <a:pt x="712" y="215"/>
                  <a:pt x="696" y="232"/>
                </a:cubicBezTo>
                <a:close/>
                <a:moveTo>
                  <a:pt x="87" y="232"/>
                </a:moveTo>
                <a:cubicBezTo>
                  <a:pt x="70" y="215"/>
                  <a:pt x="59" y="193"/>
                  <a:pt x="59" y="170"/>
                </a:cubicBezTo>
                <a:cubicBezTo>
                  <a:pt x="59" y="147"/>
                  <a:pt x="70" y="124"/>
                  <a:pt x="87" y="108"/>
                </a:cubicBezTo>
                <a:cubicBezTo>
                  <a:pt x="66" y="115"/>
                  <a:pt x="45" y="139"/>
                  <a:pt x="46" y="170"/>
                </a:cubicBezTo>
                <a:cubicBezTo>
                  <a:pt x="45" y="200"/>
                  <a:pt x="66" y="224"/>
                  <a:pt x="87" y="232"/>
                </a:cubicBezTo>
                <a:close/>
                <a:moveTo>
                  <a:pt x="714" y="448"/>
                </a:moveTo>
                <a:cubicBezTo>
                  <a:pt x="706" y="438"/>
                  <a:pt x="697" y="428"/>
                  <a:pt x="689" y="419"/>
                </a:cubicBezTo>
                <a:cubicBezTo>
                  <a:pt x="671" y="397"/>
                  <a:pt x="653" y="376"/>
                  <a:pt x="635" y="355"/>
                </a:cubicBezTo>
                <a:cubicBezTo>
                  <a:pt x="634" y="354"/>
                  <a:pt x="633" y="353"/>
                  <a:pt x="632" y="352"/>
                </a:cubicBezTo>
                <a:cubicBezTo>
                  <a:pt x="629" y="347"/>
                  <a:pt x="623" y="345"/>
                  <a:pt x="617" y="343"/>
                </a:cubicBezTo>
                <a:cubicBezTo>
                  <a:pt x="612" y="341"/>
                  <a:pt x="606" y="339"/>
                  <a:pt x="599" y="339"/>
                </a:cubicBezTo>
                <a:cubicBezTo>
                  <a:pt x="621" y="333"/>
                  <a:pt x="637" y="314"/>
                  <a:pt x="637" y="291"/>
                </a:cubicBezTo>
                <a:cubicBezTo>
                  <a:pt x="637" y="50"/>
                  <a:pt x="637" y="50"/>
                  <a:pt x="637" y="50"/>
                </a:cubicBezTo>
                <a:cubicBezTo>
                  <a:pt x="637" y="22"/>
                  <a:pt x="614" y="0"/>
                  <a:pt x="587" y="0"/>
                </a:cubicBezTo>
                <a:cubicBezTo>
                  <a:pt x="195" y="0"/>
                  <a:pt x="195" y="0"/>
                  <a:pt x="195" y="0"/>
                </a:cubicBezTo>
                <a:cubicBezTo>
                  <a:pt x="168" y="0"/>
                  <a:pt x="145" y="22"/>
                  <a:pt x="145" y="50"/>
                </a:cubicBezTo>
                <a:cubicBezTo>
                  <a:pt x="145" y="291"/>
                  <a:pt x="145" y="291"/>
                  <a:pt x="145" y="291"/>
                </a:cubicBezTo>
                <a:cubicBezTo>
                  <a:pt x="145" y="314"/>
                  <a:pt x="161" y="334"/>
                  <a:pt x="183" y="339"/>
                </a:cubicBezTo>
                <a:cubicBezTo>
                  <a:pt x="171" y="340"/>
                  <a:pt x="157" y="344"/>
                  <a:pt x="149" y="354"/>
                </a:cubicBezTo>
                <a:cubicBezTo>
                  <a:pt x="143" y="361"/>
                  <a:pt x="136" y="369"/>
                  <a:pt x="130" y="377"/>
                </a:cubicBezTo>
                <a:cubicBezTo>
                  <a:pt x="111" y="399"/>
                  <a:pt x="91" y="422"/>
                  <a:pt x="72" y="446"/>
                </a:cubicBezTo>
                <a:cubicBezTo>
                  <a:pt x="67" y="451"/>
                  <a:pt x="58" y="459"/>
                  <a:pt x="58" y="467"/>
                </a:cubicBezTo>
                <a:cubicBezTo>
                  <a:pt x="58" y="489"/>
                  <a:pt x="58" y="478"/>
                  <a:pt x="58" y="478"/>
                </a:cubicBezTo>
                <a:cubicBezTo>
                  <a:pt x="58" y="481"/>
                  <a:pt x="59" y="483"/>
                  <a:pt x="60" y="485"/>
                </a:cubicBezTo>
                <a:cubicBezTo>
                  <a:pt x="65" y="492"/>
                  <a:pt x="75" y="493"/>
                  <a:pt x="83" y="493"/>
                </a:cubicBezTo>
                <a:cubicBezTo>
                  <a:pt x="94" y="493"/>
                  <a:pt x="667" y="493"/>
                  <a:pt x="684" y="493"/>
                </a:cubicBezTo>
                <a:cubicBezTo>
                  <a:pt x="693" y="493"/>
                  <a:pt x="702" y="492"/>
                  <a:pt x="711" y="490"/>
                </a:cubicBezTo>
                <a:cubicBezTo>
                  <a:pt x="716" y="489"/>
                  <a:pt x="723" y="486"/>
                  <a:pt x="724" y="479"/>
                </a:cubicBezTo>
                <a:cubicBezTo>
                  <a:pt x="724" y="456"/>
                  <a:pt x="724" y="467"/>
                  <a:pt x="724" y="467"/>
                </a:cubicBezTo>
                <a:cubicBezTo>
                  <a:pt x="725" y="462"/>
                  <a:pt x="722" y="457"/>
                  <a:pt x="718" y="453"/>
                </a:cubicBezTo>
                <a:cubicBezTo>
                  <a:pt x="717" y="451"/>
                  <a:pt x="715" y="449"/>
                  <a:pt x="714" y="448"/>
                </a:cubicBezTo>
                <a:close/>
                <a:moveTo>
                  <a:pt x="164" y="299"/>
                </a:moveTo>
                <a:cubicBezTo>
                  <a:pt x="164" y="64"/>
                  <a:pt x="164" y="53"/>
                  <a:pt x="164" y="53"/>
                </a:cubicBezTo>
                <a:cubicBezTo>
                  <a:pt x="164" y="39"/>
                  <a:pt x="175" y="16"/>
                  <a:pt x="189" y="16"/>
                </a:cubicBezTo>
                <a:cubicBezTo>
                  <a:pt x="570" y="16"/>
                  <a:pt x="593" y="16"/>
                  <a:pt x="593" y="16"/>
                </a:cubicBezTo>
                <a:cubicBezTo>
                  <a:pt x="607" y="16"/>
                  <a:pt x="618" y="39"/>
                  <a:pt x="618" y="53"/>
                </a:cubicBezTo>
                <a:cubicBezTo>
                  <a:pt x="618" y="268"/>
                  <a:pt x="618" y="299"/>
                  <a:pt x="618" y="299"/>
                </a:cubicBezTo>
                <a:cubicBezTo>
                  <a:pt x="618" y="313"/>
                  <a:pt x="607" y="325"/>
                  <a:pt x="593" y="325"/>
                </a:cubicBezTo>
                <a:cubicBezTo>
                  <a:pt x="212" y="325"/>
                  <a:pt x="189" y="325"/>
                  <a:pt x="189" y="325"/>
                </a:cubicBezTo>
                <a:cubicBezTo>
                  <a:pt x="175" y="325"/>
                  <a:pt x="164" y="302"/>
                  <a:pt x="164" y="287"/>
                </a:cubicBezTo>
                <a:lnTo>
                  <a:pt x="164" y="299"/>
                </a:lnTo>
                <a:close/>
                <a:moveTo>
                  <a:pt x="613" y="367"/>
                </a:moveTo>
                <a:cubicBezTo>
                  <a:pt x="613" y="367"/>
                  <a:pt x="613" y="368"/>
                  <a:pt x="612" y="369"/>
                </a:cubicBezTo>
                <a:cubicBezTo>
                  <a:pt x="612" y="369"/>
                  <a:pt x="612" y="369"/>
                  <a:pt x="612" y="369"/>
                </a:cubicBezTo>
                <a:cubicBezTo>
                  <a:pt x="612" y="369"/>
                  <a:pt x="612" y="369"/>
                  <a:pt x="612" y="369"/>
                </a:cubicBezTo>
                <a:cubicBezTo>
                  <a:pt x="612" y="369"/>
                  <a:pt x="612" y="369"/>
                  <a:pt x="612" y="369"/>
                </a:cubicBezTo>
                <a:cubicBezTo>
                  <a:pt x="612" y="369"/>
                  <a:pt x="612" y="369"/>
                  <a:pt x="611" y="369"/>
                </a:cubicBezTo>
                <a:cubicBezTo>
                  <a:pt x="611" y="369"/>
                  <a:pt x="611" y="369"/>
                  <a:pt x="611" y="369"/>
                </a:cubicBezTo>
                <a:cubicBezTo>
                  <a:pt x="611" y="369"/>
                  <a:pt x="611" y="369"/>
                  <a:pt x="610" y="369"/>
                </a:cubicBezTo>
                <a:cubicBezTo>
                  <a:pt x="608" y="371"/>
                  <a:pt x="604" y="371"/>
                  <a:pt x="600" y="371"/>
                </a:cubicBezTo>
                <a:cubicBezTo>
                  <a:pt x="584" y="371"/>
                  <a:pt x="584" y="371"/>
                  <a:pt x="584" y="371"/>
                </a:cubicBezTo>
                <a:cubicBezTo>
                  <a:pt x="580" y="371"/>
                  <a:pt x="577" y="370"/>
                  <a:pt x="574" y="369"/>
                </a:cubicBezTo>
                <a:cubicBezTo>
                  <a:pt x="573" y="368"/>
                  <a:pt x="572" y="367"/>
                  <a:pt x="571" y="367"/>
                </a:cubicBezTo>
                <a:cubicBezTo>
                  <a:pt x="570" y="366"/>
                  <a:pt x="569" y="365"/>
                  <a:pt x="569" y="365"/>
                </a:cubicBezTo>
                <a:cubicBezTo>
                  <a:pt x="568" y="363"/>
                  <a:pt x="568" y="363"/>
                  <a:pt x="568" y="363"/>
                </a:cubicBezTo>
                <a:cubicBezTo>
                  <a:pt x="566" y="360"/>
                  <a:pt x="564" y="357"/>
                  <a:pt x="563" y="354"/>
                </a:cubicBezTo>
                <a:cubicBezTo>
                  <a:pt x="561" y="351"/>
                  <a:pt x="563" y="350"/>
                  <a:pt x="565" y="349"/>
                </a:cubicBezTo>
                <a:cubicBezTo>
                  <a:pt x="565" y="349"/>
                  <a:pt x="566" y="349"/>
                  <a:pt x="566" y="349"/>
                </a:cubicBezTo>
                <a:cubicBezTo>
                  <a:pt x="567" y="348"/>
                  <a:pt x="569" y="348"/>
                  <a:pt x="570" y="348"/>
                </a:cubicBezTo>
                <a:cubicBezTo>
                  <a:pt x="573" y="348"/>
                  <a:pt x="573" y="348"/>
                  <a:pt x="573" y="348"/>
                </a:cubicBezTo>
                <a:cubicBezTo>
                  <a:pt x="573" y="348"/>
                  <a:pt x="573" y="348"/>
                  <a:pt x="573" y="348"/>
                </a:cubicBezTo>
                <a:cubicBezTo>
                  <a:pt x="577" y="348"/>
                  <a:pt x="581" y="348"/>
                  <a:pt x="586" y="348"/>
                </a:cubicBezTo>
                <a:cubicBezTo>
                  <a:pt x="586" y="348"/>
                  <a:pt x="586" y="348"/>
                  <a:pt x="586" y="348"/>
                </a:cubicBezTo>
                <a:cubicBezTo>
                  <a:pt x="590" y="348"/>
                  <a:pt x="590" y="348"/>
                  <a:pt x="590" y="348"/>
                </a:cubicBezTo>
                <a:cubicBezTo>
                  <a:pt x="592" y="348"/>
                  <a:pt x="594" y="348"/>
                  <a:pt x="595" y="348"/>
                </a:cubicBezTo>
                <a:cubicBezTo>
                  <a:pt x="596" y="349"/>
                  <a:pt x="597" y="349"/>
                  <a:pt x="598" y="349"/>
                </a:cubicBezTo>
                <a:cubicBezTo>
                  <a:pt x="598" y="349"/>
                  <a:pt x="598" y="349"/>
                  <a:pt x="598" y="349"/>
                </a:cubicBezTo>
                <a:cubicBezTo>
                  <a:pt x="598" y="350"/>
                  <a:pt x="598" y="350"/>
                  <a:pt x="599" y="350"/>
                </a:cubicBezTo>
                <a:cubicBezTo>
                  <a:pt x="599" y="350"/>
                  <a:pt x="599" y="350"/>
                  <a:pt x="599" y="350"/>
                </a:cubicBezTo>
                <a:cubicBezTo>
                  <a:pt x="600" y="350"/>
                  <a:pt x="602" y="351"/>
                  <a:pt x="603" y="351"/>
                </a:cubicBezTo>
                <a:cubicBezTo>
                  <a:pt x="604" y="352"/>
                  <a:pt x="604" y="353"/>
                  <a:pt x="605" y="354"/>
                </a:cubicBezTo>
                <a:cubicBezTo>
                  <a:pt x="608" y="359"/>
                  <a:pt x="608" y="359"/>
                  <a:pt x="608" y="359"/>
                </a:cubicBezTo>
                <a:cubicBezTo>
                  <a:pt x="609" y="360"/>
                  <a:pt x="611" y="362"/>
                  <a:pt x="612" y="364"/>
                </a:cubicBezTo>
                <a:cubicBezTo>
                  <a:pt x="612" y="364"/>
                  <a:pt x="612" y="364"/>
                  <a:pt x="612" y="364"/>
                </a:cubicBezTo>
                <a:cubicBezTo>
                  <a:pt x="613" y="365"/>
                  <a:pt x="613" y="366"/>
                  <a:pt x="613" y="367"/>
                </a:cubicBezTo>
                <a:close/>
                <a:moveTo>
                  <a:pt x="410" y="363"/>
                </a:moveTo>
                <a:cubicBezTo>
                  <a:pt x="410" y="364"/>
                  <a:pt x="410" y="364"/>
                  <a:pt x="410" y="365"/>
                </a:cubicBezTo>
                <a:cubicBezTo>
                  <a:pt x="406" y="371"/>
                  <a:pt x="392" y="369"/>
                  <a:pt x="386" y="369"/>
                </a:cubicBezTo>
                <a:cubicBezTo>
                  <a:pt x="383" y="369"/>
                  <a:pt x="380" y="369"/>
                  <a:pt x="377" y="369"/>
                </a:cubicBezTo>
                <a:cubicBezTo>
                  <a:pt x="374" y="369"/>
                  <a:pt x="370" y="369"/>
                  <a:pt x="367" y="367"/>
                </a:cubicBezTo>
                <a:cubicBezTo>
                  <a:pt x="367" y="367"/>
                  <a:pt x="367" y="367"/>
                  <a:pt x="367" y="367"/>
                </a:cubicBezTo>
                <a:cubicBezTo>
                  <a:pt x="367" y="366"/>
                  <a:pt x="367" y="366"/>
                  <a:pt x="367" y="366"/>
                </a:cubicBezTo>
                <a:cubicBezTo>
                  <a:pt x="366" y="366"/>
                  <a:pt x="366" y="366"/>
                  <a:pt x="366" y="366"/>
                </a:cubicBezTo>
                <a:cubicBezTo>
                  <a:pt x="366" y="366"/>
                  <a:pt x="366" y="366"/>
                  <a:pt x="366" y="366"/>
                </a:cubicBezTo>
                <a:cubicBezTo>
                  <a:pt x="366" y="366"/>
                  <a:pt x="366" y="366"/>
                  <a:pt x="366" y="366"/>
                </a:cubicBezTo>
                <a:cubicBezTo>
                  <a:pt x="366" y="365"/>
                  <a:pt x="366" y="365"/>
                  <a:pt x="366" y="365"/>
                </a:cubicBezTo>
                <a:cubicBezTo>
                  <a:pt x="366" y="364"/>
                  <a:pt x="366" y="364"/>
                  <a:pt x="366" y="363"/>
                </a:cubicBezTo>
                <a:cubicBezTo>
                  <a:pt x="366" y="363"/>
                  <a:pt x="366" y="363"/>
                  <a:pt x="366" y="363"/>
                </a:cubicBezTo>
                <a:cubicBezTo>
                  <a:pt x="366" y="362"/>
                  <a:pt x="366" y="361"/>
                  <a:pt x="366" y="361"/>
                </a:cubicBezTo>
                <a:cubicBezTo>
                  <a:pt x="366" y="360"/>
                  <a:pt x="366" y="360"/>
                  <a:pt x="366" y="360"/>
                </a:cubicBezTo>
                <a:cubicBezTo>
                  <a:pt x="366" y="358"/>
                  <a:pt x="366" y="355"/>
                  <a:pt x="367" y="353"/>
                </a:cubicBezTo>
                <a:cubicBezTo>
                  <a:pt x="367" y="352"/>
                  <a:pt x="367" y="352"/>
                  <a:pt x="367" y="352"/>
                </a:cubicBezTo>
                <a:cubicBezTo>
                  <a:pt x="367" y="352"/>
                  <a:pt x="367" y="351"/>
                  <a:pt x="368" y="350"/>
                </a:cubicBezTo>
                <a:cubicBezTo>
                  <a:pt x="369" y="350"/>
                  <a:pt x="369" y="349"/>
                  <a:pt x="370" y="349"/>
                </a:cubicBezTo>
                <a:cubicBezTo>
                  <a:pt x="370" y="349"/>
                  <a:pt x="370" y="349"/>
                  <a:pt x="370" y="349"/>
                </a:cubicBezTo>
                <a:cubicBezTo>
                  <a:pt x="370" y="349"/>
                  <a:pt x="370" y="348"/>
                  <a:pt x="370" y="348"/>
                </a:cubicBezTo>
                <a:cubicBezTo>
                  <a:pt x="370" y="348"/>
                  <a:pt x="371" y="348"/>
                  <a:pt x="371" y="348"/>
                </a:cubicBezTo>
                <a:cubicBezTo>
                  <a:pt x="371" y="348"/>
                  <a:pt x="371" y="348"/>
                  <a:pt x="371" y="348"/>
                </a:cubicBezTo>
                <a:cubicBezTo>
                  <a:pt x="371" y="348"/>
                  <a:pt x="372" y="348"/>
                  <a:pt x="372" y="348"/>
                </a:cubicBezTo>
                <a:cubicBezTo>
                  <a:pt x="372" y="348"/>
                  <a:pt x="372" y="348"/>
                  <a:pt x="373" y="348"/>
                </a:cubicBezTo>
                <a:cubicBezTo>
                  <a:pt x="373" y="347"/>
                  <a:pt x="373" y="347"/>
                  <a:pt x="374" y="347"/>
                </a:cubicBezTo>
                <a:cubicBezTo>
                  <a:pt x="374" y="347"/>
                  <a:pt x="374" y="347"/>
                  <a:pt x="374" y="347"/>
                </a:cubicBezTo>
                <a:cubicBezTo>
                  <a:pt x="374" y="347"/>
                  <a:pt x="374" y="347"/>
                  <a:pt x="374" y="347"/>
                </a:cubicBezTo>
                <a:cubicBezTo>
                  <a:pt x="375" y="347"/>
                  <a:pt x="375" y="347"/>
                  <a:pt x="375" y="347"/>
                </a:cubicBezTo>
                <a:cubicBezTo>
                  <a:pt x="376" y="347"/>
                  <a:pt x="377" y="347"/>
                  <a:pt x="378" y="347"/>
                </a:cubicBezTo>
                <a:cubicBezTo>
                  <a:pt x="379" y="347"/>
                  <a:pt x="379" y="347"/>
                  <a:pt x="379" y="347"/>
                </a:cubicBezTo>
                <a:cubicBezTo>
                  <a:pt x="380" y="347"/>
                  <a:pt x="382" y="347"/>
                  <a:pt x="383" y="347"/>
                </a:cubicBezTo>
                <a:cubicBezTo>
                  <a:pt x="399" y="347"/>
                  <a:pt x="399" y="347"/>
                  <a:pt x="399" y="347"/>
                </a:cubicBezTo>
                <a:cubicBezTo>
                  <a:pt x="399" y="347"/>
                  <a:pt x="399" y="347"/>
                  <a:pt x="400" y="347"/>
                </a:cubicBezTo>
                <a:cubicBezTo>
                  <a:pt x="400" y="347"/>
                  <a:pt x="400" y="347"/>
                  <a:pt x="400" y="347"/>
                </a:cubicBezTo>
                <a:cubicBezTo>
                  <a:pt x="401" y="347"/>
                  <a:pt x="401" y="347"/>
                  <a:pt x="402" y="347"/>
                </a:cubicBezTo>
                <a:cubicBezTo>
                  <a:pt x="405" y="347"/>
                  <a:pt x="408" y="348"/>
                  <a:pt x="409" y="351"/>
                </a:cubicBezTo>
                <a:cubicBezTo>
                  <a:pt x="410" y="351"/>
                  <a:pt x="410" y="351"/>
                  <a:pt x="410" y="351"/>
                </a:cubicBezTo>
                <a:cubicBezTo>
                  <a:pt x="410" y="351"/>
                  <a:pt x="410" y="351"/>
                  <a:pt x="410" y="351"/>
                </a:cubicBezTo>
                <a:cubicBezTo>
                  <a:pt x="411" y="355"/>
                  <a:pt x="410" y="359"/>
                  <a:pt x="410" y="362"/>
                </a:cubicBezTo>
                <a:cubicBezTo>
                  <a:pt x="410" y="363"/>
                  <a:pt x="410" y="363"/>
                  <a:pt x="410" y="363"/>
                </a:cubicBezTo>
                <a:cubicBezTo>
                  <a:pt x="410" y="363"/>
                  <a:pt x="410" y="363"/>
                  <a:pt x="410" y="363"/>
                </a:cubicBezTo>
                <a:close/>
                <a:moveTo>
                  <a:pt x="387" y="381"/>
                </a:moveTo>
                <a:cubicBezTo>
                  <a:pt x="393" y="381"/>
                  <a:pt x="407" y="380"/>
                  <a:pt x="410" y="386"/>
                </a:cubicBezTo>
                <a:cubicBezTo>
                  <a:pt x="410" y="387"/>
                  <a:pt x="411" y="387"/>
                  <a:pt x="411" y="388"/>
                </a:cubicBezTo>
                <a:cubicBezTo>
                  <a:pt x="411" y="395"/>
                  <a:pt x="411" y="395"/>
                  <a:pt x="411" y="395"/>
                </a:cubicBezTo>
                <a:cubicBezTo>
                  <a:pt x="411" y="397"/>
                  <a:pt x="411" y="399"/>
                  <a:pt x="411" y="401"/>
                </a:cubicBezTo>
                <a:cubicBezTo>
                  <a:pt x="411" y="401"/>
                  <a:pt x="411" y="401"/>
                  <a:pt x="411" y="401"/>
                </a:cubicBezTo>
                <a:cubicBezTo>
                  <a:pt x="411" y="402"/>
                  <a:pt x="411" y="402"/>
                  <a:pt x="411" y="402"/>
                </a:cubicBezTo>
                <a:cubicBezTo>
                  <a:pt x="411" y="402"/>
                  <a:pt x="410" y="404"/>
                  <a:pt x="410" y="404"/>
                </a:cubicBezTo>
                <a:cubicBezTo>
                  <a:pt x="409" y="405"/>
                  <a:pt x="409" y="405"/>
                  <a:pt x="409" y="405"/>
                </a:cubicBezTo>
                <a:cubicBezTo>
                  <a:pt x="409" y="405"/>
                  <a:pt x="409" y="405"/>
                  <a:pt x="409" y="406"/>
                </a:cubicBezTo>
                <a:cubicBezTo>
                  <a:pt x="409" y="406"/>
                  <a:pt x="409" y="406"/>
                  <a:pt x="409" y="406"/>
                </a:cubicBezTo>
                <a:cubicBezTo>
                  <a:pt x="407" y="407"/>
                  <a:pt x="405" y="408"/>
                  <a:pt x="403" y="409"/>
                </a:cubicBezTo>
                <a:cubicBezTo>
                  <a:pt x="403" y="409"/>
                  <a:pt x="403" y="409"/>
                  <a:pt x="403" y="409"/>
                </a:cubicBezTo>
                <a:cubicBezTo>
                  <a:pt x="403" y="409"/>
                  <a:pt x="403" y="409"/>
                  <a:pt x="403" y="409"/>
                </a:cubicBezTo>
                <a:cubicBezTo>
                  <a:pt x="402" y="409"/>
                  <a:pt x="401" y="409"/>
                  <a:pt x="401" y="409"/>
                </a:cubicBezTo>
                <a:cubicBezTo>
                  <a:pt x="400" y="409"/>
                  <a:pt x="400" y="409"/>
                  <a:pt x="400" y="409"/>
                </a:cubicBezTo>
                <a:cubicBezTo>
                  <a:pt x="399" y="409"/>
                  <a:pt x="398" y="409"/>
                  <a:pt x="398" y="409"/>
                </a:cubicBezTo>
                <a:cubicBezTo>
                  <a:pt x="398" y="409"/>
                  <a:pt x="398" y="409"/>
                  <a:pt x="398" y="409"/>
                </a:cubicBezTo>
                <a:cubicBezTo>
                  <a:pt x="373" y="409"/>
                  <a:pt x="373" y="409"/>
                  <a:pt x="373" y="409"/>
                </a:cubicBezTo>
                <a:cubicBezTo>
                  <a:pt x="371" y="409"/>
                  <a:pt x="367" y="409"/>
                  <a:pt x="364" y="407"/>
                </a:cubicBezTo>
                <a:cubicBezTo>
                  <a:pt x="364" y="407"/>
                  <a:pt x="364" y="407"/>
                  <a:pt x="364" y="407"/>
                </a:cubicBezTo>
                <a:cubicBezTo>
                  <a:pt x="364" y="407"/>
                  <a:pt x="364" y="407"/>
                  <a:pt x="364" y="407"/>
                </a:cubicBezTo>
                <a:cubicBezTo>
                  <a:pt x="364" y="407"/>
                  <a:pt x="364" y="406"/>
                  <a:pt x="363" y="406"/>
                </a:cubicBezTo>
                <a:cubicBezTo>
                  <a:pt x="363" y="406"/>
                  <a:pt x="362" y="405"/>
                  <a:pt x="362" y="405"/>
                </a:cubicBezTo>
                <a:cubicBezTo>
                  <a:pt x="362" y="405"/>
                  <a:pt x="362" y="405"/>
                  <a:pt x="362" y="404"/>
                </a:cubicBezTo>
                <a:cubicBezTo>
                  <a:pt x="362" y="404"/>
                  <a:pt x="361" y="403"/>
                  <a:pt x="361" y="402"/>
                </a:cubicBezTo>
                <a:cubicBezTo>
                  <a:pt x="362" y="400"/>
                  <a:pt x="362" y="400"/>
                  <a:pt x="362" y="400"/>
                </a:cubicBezTo>
                <a:cubicBezTo>
                  <a:pt x="362" y="400"/>
                  <a:pt x="362" y="400"/>
                  <a:pt x="362" y="400"/>
                </a:cubicBezTo>
                <a:cubicBezTo>
                  <a:pt x="362" y="396"/>
                  <a:pt x="362" y="392"/>
                  <a:pt x="363" y="388"/>
                </a:cubicBezTo>
                <a:cubicBezTo>
                  <a:pt x="363" y="388"/>
                  <a:pt x="363" y="388"/>
                  <a:pt x="363" y="388"/>
                </a:cubicBezTo>
                <a:cubicBezTo>
                  <a:pt x="363" y="388"/>
                  <a:pt x="363" y="388"/>
                  <a:pt x="363" y="388"/>
                </a:cubicBezTo>
                <a:cubicBezTo>
                  <a:pt x="364" y="379"/>
                  <a:pt x="381" y="381"/>
                  <a:pt x="387" y="381"/>
                </a:cubicBezTo>
                <a:close/>
                <a:moveTo>
                  <a:pt x="289" y="407"/>
                </a:moveTo>
                <a:cubicBezTo>
                  <a:pt x="289" y="407"/>
                  <a:pt x="289" y="407"/>
                  <a:pt x="288" y="406"/>
                </a:cubicBezTo>
                <a:cubicBezTo>
                  <a:pt x="288" y="406"/>
                  <a:pt x="288" y="405"/>
                  <a:pt x="287" y="405"/>
                </a:cubicBezTo>
                <a:cubicBezTo>
                  <a:pt x="287" y="405"/>
                  <a:pt x="287" y="405"/>
                  <a:pt x="287" y="405"/>
                </a:cubicBezTo>
                <a:cubicBezTo>
                  <a:pt x="287" y="404"/>
                  <a:pt x="287" y="403"/>
                  <a:pt x="287" y="402"/>
                </a:cubicBezTo>
                <a:cubicBezTo>
                  <a:pt x="288" y="400"/>
                  <a:pt x="288" y="400"/>
                  <a:pt x="288" y="400"/>
                </a:cubicBezTo>
                <a:cubicBezTo>
                  <a:pt x="288" y="400"/>
                  <a:pt x="288" y="400"/>
                  <a:pt x="288" y="400"/>
                </a:cubicBezTo>
                <a:cubicBezTo>
                  <a:pt x="288" y="400"/>
                  <a:pt x="288" y="399"/>
                  <a:pt x="288" y="399"/>
                </a:cubicBezTo>
                <a:cubicBezTo>
                  <a:pt x="291" y="388"/>
                  <a:pt x="291" y="388"/>
                  <a:pt x="291" y="388"/>
                </a:cubicBezTo>
                <a:cubicBezTo>
                  <a:pt x="291" y="388"/>
                  <a:pt x="291" y="388"/>
                  <a:pt x="292" y="388"/>
                </a:cubicBezTo>
                <a:cubicBezTo>
                  <a:pt x="295" y="380"/>
                  <a:pt x="310" y="381"/>
                  <a:pt x="317" y="381"/>
                </a:cubicBezTo>
                <a:cubicBezTo>
                  <a:pt x="320" y="381"/>
                  <a:pt x="325" y="381"/>
                  <a:pt x="330" y="381"/>
                </a:cubicBezTo>
                <a:cubicBezTo>
                  <a:pt x="331" y="382"/>
                  <a:pt x="332" y="382"/>
                  <a:pt x="333" y="382"/>
                </a:cubicBezTo>
                <a:cubicBezTo>
                  <a:pt x="333" y="382"/>
                  <a:pt x="333" y="382"/>
                  <a:pt x="333" y="382"/>
                </a:cubicBezTo>
                <a:cubicBezTo>
                  <a:pt x="335" y="383"/>
                  <a:pt x="337" y="384"/>
                  <a:pt x="338" y="385"/>
                </a:cubicBezTo>
                <a:cubicBezTo>
                  <a:pt x="338" y="385"/>
                  <a:pt x="338" y="385"/>
                  <a:pt x="338" y="385"/>
                </a:cubicBezTo>
                <a:cubicBezTo>
                  <a:pt x="338" y="386"/>
                  <a:pt x="338" y="386"/>
                  <a:pt x="338" y="386"/>
                </a:cubicBezTo>
                <a:cubicBezTo>
                  <a:pt x="338" y="386"/>
                  <a:pt x="338" y="386"/>
                  <a:pt x="338" y="386"/>
                </a:cubicBezTo>
                <a:cubicBezTo>
                  <a:pt x="339" y="387"/>
                  <a:pt x="339" y="388"/>
                  <a:pt x="339" y="388"/>
                </a:cubicBezTo>
                <a:cubicBezTo>
                  <a:pt x="339" y="389"/>
                  <a:pt x="339" y="389"/>
                  <a:pt x="339" y="389"/>
                </a:cubicBezTo>
                <a:cubicBezTo>
                  <a:pt x="339" y="389"/>
                  <a:pt x="339" y="389"/>
                  <a:pt x="339" y="389"/>
                </a:cubicBezTo>
                <a:cubicBezTo>
                  <a:pt x="338" y="391"/>
                  <a:pt x="338" y="393"/>
                  <a:pt x="338" y="395"/>
                </a:cubicBezTo>
                <a:cubicBezTo>
                  <a:pt x="336" y="402"/>
                  <a:pt x="336" y="402"/>
                  <a:pt x="336" y="402"/>
                </a:cubicBezTo>
                <a:cubicBezTo>
                  <a:pt x="336" y="403"/>
                  <a:pt x="336" y="404"/>
                  <a:pt x="335" y="404"/>
                </a:cubicBezTo>
                <a:cubicBezTo>
                  <a:pt x="335" y="405"/>
                  <a:pt x="335" y="405"/>
                  <a:pt x="335" y="405"/>
                </a:cubicBezTo>
                <a:cubicBezTo>
                  <a:pt x="335" y="405"/>
                  <a:pt x="334" y="405"/>
                  <a:pt x="334" y="405"/>
                </a:cubicBezTo>
                <a:cubicBezTo>
                  <a:pt x="334" y="405"/>
                  <a:pt x="334" y="406"/>
                  <a:pt x="334" y="406"/>
                </a:cubicBezTo>
                <a:cubicBezTo>
                  <a:pt x="332" y="407"/>
                  <a:pt x="329" y="408"/>
                  <a:pt x="327" y="409"/>
                </a:cubicBezTo>
                <a:cubicBezTo>
                  <a:pt x="327" y="409"/>
                  <a:pt x="327" y="409"/>
                  <a:pt x="327" y="409"/>
                </a:cubicBezTo>
                <a:cubicBezTo>
                  <a:pt x="327" y="409"/>
                  <a:pt x="327" y="409"/>
                  <a:pt x="327" y="409"/>
                </a:cubicBezTo>
                <a:cubicBezTo>
                  <a:pt x="327" y="409"/>
                  <a:pt x="326" y="409"/>
                  <a:pt x="325" y="409"/>
                </a:cubicBezTo>
                <a:cubicBezTo>
                  <a:pt x="325" y="409"/>
                  <a:pt x="325" y="409"/>
                  <a:pt x="324" y="409"/>
                </a:cubicBezTo>
                <a:cubicBezTo>
                  <a:pt x="324" y="409"/>
                  <a:pt x="323" y="409"/>
                  <a:pt x="322" y="409"/>
                </a:cubicBezTo>
                <a:cubicBezTo>
                  <a:pt x="322" y="409"/>
                  <a:pt x="322" y="409"/>
                  <a:pt x="322" y="409"/>
                </a:cubicBezTo>
                <a:cubicBezTo>
                  <a:pt x="298" y="409"/>
                  <a:pt x="298" y="409"/>
                  <a:pt x="298" y="409"/>
                </a:cubicBezTo>
                <a:cubicBezTo>
                  <a:pt x="295" y="409"/>
                  <a:pt x="292" y="409"/>
                  <a:pt x="289" y="407"/>
                </a:cubicBezTo>
                <a:cubicBezTo>
                  <a:pt x="289" y="407"/>
                  <a:pt x="289" y="407"/>
                  <a:pt x="289" y="407"/>
                </a:cubicBezTo>
                <a:close/>
                <a:moveTo>
                  <a:pt x="320" y="369"/>
                </a:moveTo>
                <a:cubicBezTo>
                  <a:pt x="316" y="369"/>
                  <a:pt x="312" y="369"/>
                  <a:pt x="309" y="369"/>
                </a:cubicBezTo>
                <a:cubicBezTo>
                  <a:pt x="306" y="369"/>
                  <a:pt x="301" y="369"/>
                  <a:pt x="299" y="366"/>
                </a:cubicBezTo>
                <a:cubicBezTo>
                  <a:pt x="299" y="365"/>
                  <a:pt x="299" y="365"/>
                  <a:pt x="299" y="365"/>
                </a:cubicBezTo>
                <a:cubicBezTo>
                  <a:pt x="299" y="365"/>
                  <a:pt x="299" y="364"/>
                  <a:pt x="299" y="364"/>
                </a:cubicBezTo>
                <a:cubicBezTo>
                  <a:pt x="299" y="364"/>
                  <a:pt x="299" y="364"/>
                  <a:pt x="299" y="363"/>
                </a:cubicBezTo>
                <a:cubicBezTo>
                  <a:pt x="299" y="363"/>
                  <a:pt x="299" y="363"/>
                  <a:pt x="299" y="363"/>
                </a:cubicBezTo>
                <a:cubicBezTo>
                  <a:pt x="299" y="363"/>
                  <a:pt x="299" y="363"/>
                  <a:pt x="299" y="363"/>
                </a:cubicBezTo>
                <a:cubicBezTo>
                  <a:pt x="299" y="362"/>
                  <a:pt x="299" y="361"/>
                  <a:pt x="300" y="361"/>
                </a:cubicBezTo>
                <a:cubicBezTo>
                  <a:pt x="300" y="358"/>
                  <a:pt x="301" y="355"/>
                  <a:pt x="302" y="353"/>
                </a:cubicBezTo>
                <a:cubicBezTo>
                  <a:pt x="302" y="353"/>
                  <a:pt x="302" y="353"/>
                  <a:pt x="302" y="353"/>
                </a:cubicBezTo>
                <a:cubicBezTo>
                  <a:pt x="302" y="352"/>
                  <a:pt x="303" y="351"/>
                  <a:pt x="303" y="350"/>
                </a:cubicBezTo>
                <a:cubicBezTo>
                  <a:pt x="304" y="350"/>
                  <a:pt x="304" y="350"/>
                  <a:pt x="305" y="349"/>
                </a:cubicBezTo>
                <a:cubicBezTo>
                  <a:pt x="306" y="348"/>
                  <a:pt x="308" y="348"/>
                  <a:pt x="310" y="347"/>
                </a:cubicBezTo>
                <a:cubicBezTo>
                  <a:pt x="310" y="347"/>
                  <a:pt x="310" y="347"/>
                  <a:pt x="310" y="347"/>
                </a:cubicBezTo>
                <a:cubicBezTo>
                  <a:pt x="312" y="347"/>
                  <a:pt x="313" y="347"/>
                  <a:pt x="315" y="347"/>
                </a:cubicBezTo>
                <a:cubicBezTo>
                  <a:pt x="317" y="347"/>
                  <a:pt x="317" y="347"/>
                  <a:pt x="317" y="347"/>
                </a:cubicBezTo>
                <a:cubicBezTo>
                  <a:pt x="317" y="347"/>
                  <a:pt x="318" y="347"/>
                  <a:pt x="319" y="347"/>
                </a:cubicBezTo>
                <a:cubicBezTo>
                  <a:pt x="323" y="347"/>
                  <a:pt x="328" y="347"/>
                  <a:pt x="332" y="347"/>
                </a:cubicBezTo>
                <a:cubicBezTo>
                  <a:pt x="333" y="347"/>
                  <a:pt x="334" y="347"/>
                  <a:pt x="334" y="347"/>
                </a:cubicBezTo>
                <a:cubicBezTo>
                  <a:pt x="335" y="347"/>
                  <a:pt x="335" y="347"/>
                  <a:pt x="335" y="347"/>
                </a:cubicBezTo>
                <a:cubicBezTo>
                  <a:pt x="335" y="347"/>
                  <a:pt x="335" y="347"/>
                  <a:pt x="336" y="347"/>
                </a:cubicBezTo>
                <a:cubicBezTo>
                  <a:pt x="336" y="347"/>
                  <a:pt x="337" y="347"/>
                  <a:pt x="337" y="347"/>
                </a:cubicBezTo>
                <a:cubicBezTo>
                  <a:pt x="337" y="347"/>
                  <a:pt x="337" y="347"/>
                  <a:pt x="337" y="347"/>
                </a:cubicBezTo>
                <a:cubicBezTo>
                  <a:pt x="341" y="347"/>
                  <a:pt x="345" y="348"/>
                  <a:pt x="345" y="351"/>
                </a:cubicBezTo>
                <a:cubicBezTo>
                  <a:pt x="345" y="351"/>
                  <a:pt x="345" y="351"/>
                  <a:pt x="345" y="351"/>
                </a:cubicBezTo>
                <a:cubicBezTo>
                  <a:pt x="345" y="351"/>
                  <a:pt x="345" y="351"/>
                  <a:pt x="345" y="352"/>
                </a:cubicBezTo>
                <a:cubicBezTo>
                  <a:pt x="345" y="355"/>
                  <a:pt x="344" y="359"/>
                  <a:pt x="343" y="362"/>
                </a:cubicBezTo>
                <a:cubicBezTo>
                  <a:pt x="343" y="362"/>
                  <a:pt x="343" y="362"/>
                  <a:pt x="343" y="362"/>
                </a:cubicBezTo>
                <a:cubicBezTo>
                  <a:pt x="343" y="363"/>
                  <a:pt x="343" y="363"/>
                  <a:pt x="343" y="363"/>
                </a:cubicBezTo>
                <a:cubicBezTo>
                  <a:pt x="343" y="364"/>
                  <a:pt x="343" y="364"/>
                  <a:pt x="342" y="365"/>
                </a:cubicBezTo>
                <a:cubicBezTo>
                  <a:pt x="342" y="365"/>
                  <a:pt x="342" y="365"/>
                  <a:pt x="342" y="366"/>
                </a:cubicBezTo>
                <a:cubicBezTo>
                  <a:pt x="342" y="366"/>
                  <a:pt x="342" y="366"/>
                  <a:pt x="342" y="366"/>
                </a:cubicBezTo>
                <a:cubicBezTo>
                  <a:pt x="342" y="366"/>
                  <a:pt x="342" y="366"/>
                  <a:pt x="342" y="366"/>
                </a:cubicBezTo>
                <a:cubicBezTo>
                  <a:pt x="337" y="371"/>
                  <a:pt x="325" y="369"/>
                  <a:pt x="320" y="369"/>
                </a:cubicBezTo>
                <a:close/>
                <a:moveTo>
                  <a:pt x="212" y="404"/>
                </a:moveTo>
                <a:cubicBezTo>
                  <a:pt x="212" y="404"/>
                  <a:pt x="212" y="403"/>
                  <a:pt x="212" y="403"/>
                </a:cubicBezTo>
                <a:cubicBezTo>
                  <a:pt x="213" y="403"/>
                  <a:pt x="213" y="402"/>
                  <a:pt x="213" y="402"/>
                </a:cubicBezTo>
                <a:cubicBezTo>
                  <a:pt x="213" y="402"/>
                  <a:pt x="213" y="402"/>
                  <a:pt x="213" y="402"/>
                </a:cubicBezTo>
                <a:cubicBezTo>
                  <a:pt x="213" y="402"/>
                  <a:pt x="213" y="402"/>
                  <a:pt x="213" y="402"/>
                </a:cubicBezTo>
                <a:cubicBezTo>
                  <a:pt x="213" y="401"/>
                  <a:pt x="214" y="401"/>
                  <a:pt x="214" y="400"/>
                </a:cubicBezTo>
                <a:cubicBezTo>
                  <a:pt x="216" y="396"/>
                  <a:pt x="217" y="393"/>
                  <a:pt x="219" y="389"/>
                </a:cubicBezTo>
                <a:cubicBezTo>
                  <a:pt x="219" y="389"/>
                  <a:pt x="219" y="389"/>
                  <a:pt x="219" y="389"/>
                </a:cubicBezTo>
                <a:cubicBezTo>
                  <a:pt x="219" y="389"/>
                  <a:pt x="219" y="389"/>
                  <a:pt x="219" y="389"/>
                </a:cubicBezTo>
                <a:cubicBezTo>
                  <a:pt x="220" y="388"/>
                  <a:pt x="220" y="388"/>
                  <a:pt x="220" y="388"/>
                </a:cubicBezTo>
                <a:cubicBezTo>
                  <a:pt x="220" y="388"/>
                  <a:pt x="220" y="388"/>
                  <a:pt x="220" y="387"/>
                </a:cubicBezTo>
                <a:cubicBezTo>
                  <a:pt x="220" y="387"/>
                  <a:pt x="220" y="387"/>
                  <a:pt x="221" y="387"/>
                </a:cubicBezTo>
                <a:cubicBezTo>
                  <a:pt x="226" y="380"/>
                  <a:pt x="238" y="382"/>
                  <a:pt x="245" y="382"/>
                </a:cubicBezTo>
                <a:cubicBezTo>
                  <a:pt x="245" y="382"/>
                  <a:pt x="245" y="382"/>
                  <a:pt x="245" y="382"/>
                </a:cubicBezTo>
                <a:cubicBezTo>
                  <a:pt x="247" y="382"/>
                  <a:pt x="253" y="381"/>
                  <a:pt x="258" y="382"/>
                </a:cubicBezTo>
                <a:cubicBezTo>
                  <a:pt x="259" y="382"/>
                  <a:pt x="261" y="382"/>
                  <a:pt x="262" y="382"/>
                </a:cubicBezTo>
                <a:cubicBezTo>
                  <a:pt x="263" y="382"/>
                  <a:pt x="264" y="383"/>
                  <a:pt x="264" y="383"/>
                </a:cubicBezTo>
                <a:cubicBezTo>
                  <a:pt x="266" y="384"/>
                  <a:pt x="267" y="385"/>
                  <a:pt x="267" y="387"/>
                </a:cubicBezTo>
                <a:cubicBezTo>
                  <a:pt x="267" y="387"/>
                  <a:pt x="267" y="387"/>
                  <a:pt x="267" y="387"/>
                </a:cubicBezTo>
                <a:cubicBezTo>
                  <a:pt x="267" y="387"/>
                  <a:pt x="267" y="387"/>
                  <a:pt x="267" y="388"/>
                </a:cubicBezTo>
                <a:cubicBezTo>
                  <a:pt x="267" y="388"/>
                  <a:pt x="267" y="388"/>
                  <a:pt x="267" y="388"/>
                </a:cubicBezTo>
                <a:cubicBezTo>
                  <a:pt x="262" y="402"/>
                  <a:pt x="262" y="402"/>
                  <a:pt x="262" y="402"/>
                </a:cubicBezTo>
                <a:cubicBezTo>
                  <a:pt x="262" y="403"/>
                  <a:pt x="261" y="404"/>
                  <a:pt x="260" y="405"/>
                </a:cubicBezTo>
                <a:cubicBezTo>
                  <a:pt x="259" y="406"/>
                  <a:pt x="258" y="407"/>
                  <a:pt x="256" y="407"/>
                </a:cubicBezTo>
                <a:cubicBezTo>
                  <a:pt x="256" y="407"/>
                  <a:pt x="256" y="407"/>
                  <a:pt x="256" y="407"/>
                </a:cubicBezTo>
                <a:cubicBezTo>
                  <a:pt x="254" y="408"/>
                  <a:pt x="252" y="409"/>
                  <a:pt x="250" y="409"/>
                </a:cubicBezTo>
                <a:cubicBezTo>
                  <a:pt x="249" y="409"/>
                  <a:pt x="249" y="409"/>
                  <a:pt x="249" y="409"/>
                </a:cubicBezTo>
                <a:cubicBezTo>
                  <a:pt x="249" y="409"/>
                  <a:pt x="249" y="409"/>
                  <a:pt x="248" y="409"/>
                </a:cubicBezTo>
                <a:cubicBezTo>
                  <a:pt x="244" y="410"/>
                  <a:pt x="240" y="409"/>
                  <a:pt x="235" y="409"/>
                </a:cubicBezTo>
                <a:cubicBezTo>
                  <a:pt x="231" y="409"/>
                  <a:pt x="227" y="410"/>
                  <a:pt x="222" y="410"/>
                </a:cubicBezTo>
                <a:cubicBezTo>
                  <a:pt x="219" y="410"/>
                  <a:pt x="215" y="409"/>
                  <a:pt x="213" y="406"/>
                </a:cubicBezTo>
                <a:cubicBezTo>
                  <a:pt x="213" y="406"/>
                  <a:pt x="213" y="406"/>
                  <a:pt x="213" y="406"/>
                </a:cubicBezTo>
                <a:cubicBezTo>
                  <a:pt x="213" y="406"/>
                  <a:pt x="213" y="406"/>
                  <a:pt x="213" y="406"/>
                </a:cubicBezTo>
                <a:cubicBezTo>
                  <a:pt x="213" y="405"/>
                  <a:pt x="213" y="405"/>
                  <a:pt x="212" y="405"/>
                </a:cubicBezTo>
                <a:cubicBezTo>
                  <a:pt x="212" y="405"/>
                  <a:pt x="212" y="405"/>
                  <a:pt x="212" y="405"/>
                </a:cubicBezTo>
                <a:cubicBezTo>
                  <a:pt x="212" y="405"/>
                  <a:pt x="212" y="405"/>
                  <a:pt x="212" y="405"/>
                </a:cubicBezTo>
                <a:cubicBezTo>
                  <a:pt x="212" y="404"/>
                  <a:pt x="212" y="404"/>
                  <a:pt x="212" y="404"/>
                </a:cubicBezTo>
                <a:close/>
                <a:moveTo>
                  <a:pt x="212" y="359"/>
                </a:moveTo>
                <a:cubicBezTo>
                  <a:pt x="212" y="359"/>
                  <a:pt x="212" y="359"/>
                  <a:pt x="212" y="359"/>
                </a:cubicBezTo>
                <a:cubicBezTo>
                  <a:pt x="209" y="364"/>
                  <a:pt x="209" y="364"/>
                  <a:pt x="209" y="364"/>
                </a:cubicBezTo>
                <a:cubicBezTo>
                  <a:pt x="209" y="364"/>
                  <a:pt x="208" y="365"/>
                  <a:pt x="207" y="366"/>
                </a:cubicBezTo>
                <a:cubicBezTo>
                  <a:pt x="206" y="367"/>
                  <a:pt x="205" y="367"/>
                  <a:pt x="203" y="368"/>
                </a:cubicBezTo>
                <a:cubicBezTo>
                  <a:pt x="203" y="368"/>
                  <a:pt x="203" y="368"/>
                  <a:pt x="202" y="368"/>
                </a:cubicBezTo>
                <a:cubicBezTo>
                  <a:pt x="202" y="369"/>
                  <a:pt x="202" y="369"/>
                  <a:pt x="202" y="369"/>
                </a:cubicBezTo>
                <a:cubicBezTo>
                  <a:pt x="202" y="369"/>
                  <a:pt x="202" y="369"/>
                  <a:pt x="202" y="369"/>
                </a:cubicBezTo>
                <a:cubicBezTo>
                  <a:pt x="201" y="369"/>
                  <a:pt x="200" y="369"/>
                  <a:pt x="199" y="369"/>
                </a:cubicBezTo>
                <a:cubicBezTo>
                  <a:pt x="197" y="370"/>
                  <a:pt x="196" y="370"/>
                  <a:pt x="194" y="370"/>
                </a:cubicBezTo>
                <a:cubicBezTo>
                  <a:pt x="189" y="370"/>
                  <a:pt x="189" y="370"/>
                  <a:pt x="189" y="370"/>
                </a:cubicBezTo>
                <a:cubicBezTo>
                  <a:pt x="189" y="370"/>
                  <a:pt x="189" y="370"/>
                  <a:pt x="189" y="370"/>
                </a:cubicBezTo>
                <a:cubicBezTo>
                  <a:pt x="184" y="370"/>
                  <a:pt x="178" y="370"/>
                  <a:pt x="172" y="370"/>
                </a:cubicBezTo>
                <a:cubicBezTo>
                  <a:pt x="170" y="370"/>
                  <a:pt x="165" y="369"/>
                  <a:pt x="164" y="366"/>
                </a:cubicBezTo>
                <a:cubicBezTo>
                  <a:pt x="164" y="366"/>
                  <a:pt x="164" y="365"/>
                  <a:pt x="164" y="365"/>
                </a:cubicBezTo>
                <a:cubicBezTo>
                  <a:pt x="165" y="364"/>
                  <a:pt x="166" y="362"/>
                  <a:pt x="166" y="362"/>
                </a:cubicBezTo>
                <a:cubicBezTo>
                  <a:pt x="168" y="358"/>
                  <a:pt x="170" y="355"/>
                  <a:pt x="173" y="352"/>
                </a:cubicBezTo>
                <a:cubicBezTo>
                  <a:pt x="173" y="352"/>
                  <a:pt x="173" y="352"/>
                  <a:pt x="173" y="352"/>
                </a:cubicBezTo>
                <a:cubicBezTo>
                  <a:pt x="173" y="352"/>
                  <a:pt x="173" y="352"/>
                  <a:pt x="173" y="352"/>
                </a:cubicBezTo>
                <a:cubicBezTo>
                  <a:pt x="180" y="345"/>
                  <a:pt x="193" y="347"/>
                  <a:pt x="201" y="347"/>
                </a:cubicBezTo>
                <a:cubicBezTo>
                  <a:pt x="205" y="347"/>
                  <a:pt x="210" y="346"/>
                  <a:pt x="213" y="348"/>
                </a:cubicBezTo>
                <a:cubicBezTo>
                  <a:pt x="213" y="348"/>
                  <a:pt x="213" y="348"/>
                  <a:pt x="213" y="348"/>
                </a:cubicBezTo>
                <a:cubicBezTo>
                  <a:pt x="214" y="348"/>
                  <a:pt x="214" y="348"/>
                  <a:pt x="214" y="348"/>
                </a:cubicBezTo>
                <a:cubicBezTo>
                  <a:pt x="214" y="348"/>
                  <a:pt x="214" y="349"/>
                  <a:pt x="214" y="349"/>
                </a:cubicBezTo>
                <a:cubicBezTo>
                  <a:pt x="215" y="349"/>
                  <a:pt x="216" y="350"/>
                  <a:pt x="216" y="350"/>
                </a:cubicBezTo>
                <a:cubicBezTo>
                  <a:pt x="216" y="351"/>
                  <a:pt x="216" y="352"/>
                  <a:pt x="215" y="353"/>
                </a:cubicBezTo>
                <a:cubicBezTo>
                  <a:pt x="215" y="353"/>
                  <a:pt x="215" y="353"/>
                  <a:pt x="215" y="353"/>
                </a:cubicBezTo>
                <a:cubicBezTo>
                  <a:pt x="214" y="355"/>
                  <a:pt x="213" y="357"/>
                  <a:pt x="212" y="359"/>
                </a:cubicBezTo>
                <a:close/>
                <a:moveTo>
                  <a:pt x="266" y="369"/>
                </a:moveTo>
                <a:cubicBezTo>
                  <a:pt x="266" y="369"/>
                  <a:pt x="265" y="369"/>
                  <a:pt x="264" y="369"/>
                </a:cubicBezTo>
                <a:cubicBezTo>
                  <a:pt x="264" y="369"/>
                  <a:pt x="264" y="370"/>
                  <a:pt x="264" y="370"/>
                </a:cubicBezTo>
                <a:cubicBezTo>
                  <a:pt x="261" y="370"/>
                  <a:pt x="258" y="370"/>
                  <a:pt x="254" y="370"/>
                </a:cubicBezTo>
                <a:cubicBezTo>
                  <a:pt x="240" y="370"/>
                  <a:pt x="240" y="370"/>
                  <a:pt x="240" y="370"/>
                </a:cubicBezTo>
                <a:cubicBezTo>
                  <a:pt x="238" y="370"/>
                  <a:pt x="233" y="369"/>
                  <a:pt x="231" y="366"/>
                </a:cubicBezTo>
                <a:cubicBezTo>
                  <a:pt x="231" y="366"/>
                  <a:pt x="231" y="365"/>
                  <a:pt x="231" y="365"/>
                </a:cubicBezTo>
                <a:cubicBezTo>
                  <a:pt x="231" y="365"/>
                  <a:pt x="231" y="365"/>
                  <a:pt x="231" y="364"/>
                </a:cubicBezTo>
                <a:cubicBezTo>
                  <a:pt x="232" y="363"/>
                  <a:pt x="233" y="362"/>
                  <a:pt x="233" y="361"/>
                </a:cubicBezTo>
                <a:cubicBezTo>
                  <a:pt x="234" y="358"/>
                  <a:pt x="235" y="354"/>
                  <a:pt x="238" y="352"/>
                </a:cubicBezTo>
                <a:cubicBezTo>
                  <a:pt x="238" y="351"/>
                  <a:pt x="238" y="351"/>
                  <a:pt x="238" y="351"/>
                </a:cubicBezTo>
                <a:cubicBezTo>
                  <a:pt x="238" y="351"/>
                  <a:pt x="238" y="351"/>
                  <a:pt x="238" y="351"/>
                </a:cubicBezTo>
                <a:cubicBezTo>
                  <a:pt x="239" y="351"/>
                  <a:pt x="239" y="351"/>
                  <a:pt x="239" y="351"/>
                </a:cubicBezTo>
                <a:cubicBezTo>
                  <a:pt x="239" y="350"/>
                  <a:pt x="239" y="350"/>
                  <a:pt x="239" y="350"/>
                </a:cubicBezTo>
                <a:cubicBezTo>
                  <a:pt x="239" y="350"/>
                  <a:pt x="239" y="350"/>
                  <a:pt x="239" y="350"/>
                </a:cubicBezTo>
                <a:cubicBezTo>
                  <a:pt x="241" y="349"/>
                  <a:pt x="244" y="348"/>
                  <a:pt x="246" y="348"/>
                </a:cubicBezTo>
                <a:cubicBezTo>
                  <a:pt x="246" y="348"/>
                  <a:pt x="246" y="347"/>
                  <a:pt x="247" y="347"/>
                </a:cubicBezTo>
                <a:cubicBezTo>
                  <a:pt x="248" y="347"/>
                  <a:pt x="249" y="347"/>
                  <a:pt x="251" y="347"/>
                </a:cubicBezTo>
                <a:cubicBezTo>
                  <a:pt x="259" y="347"/>
                  <a:pt x="259" y="347"/>
                  <a:pt x="259" y="347"/>
                </a:cubicBezTo>
                <a:cubicBezTo>
                  <a:pt x="262" y="347"/>
                  <a:pt x="265" y="347"/>
                  <a:pt x="267" y="347"/>
                </a:cubicBezTo>
                <a:cubicBezTo>
                  <a:pt x="271" y="347"/>
                  <a:pt x="276" y="346"/>
                  <a:pt x="279" y="349"/>
                </a:cubicBezTo>
                <a:cubicBezTo>
                  <a:pt x="279" y="349"/>
                  <a:pt x="280" y="349"/>
                  <a:pt x="280" y="350"/>
                </a:cubicBezTo>
                <a:cubicBezTo>
                  <a:pt x="280" y="350"/>
                  <a:pt x="280" y="350"/>
                  <a:pt x="280" y="350"/>
                </a:cubicBezTo>
                <a:cubicBezTo>
                  <a:pt x="280" y="350"/>
                  <a:pt x="280" y="350"/>
                  <a:pt x="280" y="350"/>
                </a:cubicBezTo>
                <a:cubicBezTo>
                  <a:pt x="280" y="350"/>
                  <a:pt x="280" y="350"/>
                  <a:pt x="280" y="350"/>
                </a:cubicBezTo>
                <a:cubicBezTo>
                  <a:pt x="280" y="351"/>
                  <a:pt x="280" y="351"/>
                  <a:pt x="280" y="352"/>
                </a:cubicBezTo>
                <a:cubicBezTo>
                  <a:pt x="280" y="355"/>
                  <a:pt x="278" y="359"/>
                  <a:pt x="277" y="361"/>
                </a:cubicBezTo>
                <a:cubicBezTo>
                  <a:pt x="277" y="361"/>
                  <a:pt x="277" y="361"/>
                  <a:pt x="277" y="361"/>
                </a:cubicBezTo>
                <a:cubicBezTo>
                  <a:pt x="277" y="362"/>
                  <a:pt x="277" y="362"/>
                  <a:pt x="276" y="363"/>
                </a:cubicBezTo>
                <a:cubicBezTo>
                  <a:pt x="276" y="363"/>
                  <a:pt x="276" y="363"/>
                  <a:pt x="276" y="363"/>
                </a:cubicBezTo>
                <a:cubicBezTo>
                  <a:pt x="276" y="364"/>
                  <a:pt x="276" y="364"/>
                  <a:pt x="276" y="364"/>
                </a:cubicBezTo>
                <a:cubicBezTo>
                  <a:pt x="276" y="364"/>
                  <a:pt x="276" y="364"/>
                  <a:pt x="276" y="364"/>
                </a:cubicBezTo>
                <a:cubicBezTo>
                  <a:pt x="276" y="364"/>
                  <a:pt x="275" y="365"/>
                  <a:pt x="275" y="365"/>
                </a:cubicBezTo>
                <a:cubicBezTo>
                  <a:pt x="275" y="365"/>
                  <a:pt x="275" y="365"/>
                  <a:pt x="275" y="365"/>
                </a:cubicBezTo>
                <a:cubicBezTo>
                  <a:pt x="275" y="365"/>
                  <a:pt x="275" y="365"/>
                  <a:pt x="275" y="365"/>
                </a:cubicBezTo>
                <a:cubicBezTo>
                  <a:pt x="275" y="366"/>
                  <a:pt x="275" y="366"/>
                  <a:pt x="275" y="366"/>
                </a:cubicBezTo>
                <a:cubicBezTo>
                  <a:pt x="274" y="366"/>
                  <a:pt x="274" y="367"/>
                  <a:pt x="273" y="367"/>
                </a:cubicBezTo>
                <a:cubicBezTo>
                  <a:pt x="273" y="367"/>
                  <a:pt x="272" y="367"/>
                  <a:pt x="272" y="368"/>
                </a:cubicBezTo>
                <a:cubicBezTo>
                  <a:pt x="271" y="368"/>
                  <a:pt x="271" y="368"/>
                  <a:pt x="271" y="368"/>
                </a:cubicBezTo>
                <a:cubicBezTo>
                  <a:pt x="271" y="368"/>
                  <a:pt x="271" y="368"/>
                  <a:pt x="271" y="368"/>
                </a:cubicBezTo>
                <a:cubicBezTo>
                  <a:pt x="269" y="369"/>
                  <a:pt x="268" y="369"/>
                  <a:pt x="266" y="369"/>
                </a:cubicBezTo>
                <a:close/>
                <a:moveTo>
                  <a:pt x="172" y="430"/>
                </a:moveTo>
                <a:cubicBezTo>
                  <a:pt x="172" y="430"/>
                  <a:pt x="172" y="430"/>
                  <a:pt x="172" y="430"/>
                </a:cubicBezTo>
                <a:cubicBezTo>
                  <a:pt x="172" y="433"/>
                  <a:pt x="169" y="437"/>
                  <a:pt x="167" y="439"/>
                </a:cubicBezTo>
                <a:cubicBezTo>
                  <a:pt x="167" y="439"/>
                  <a:pt x="167" y="439"/>
                  <a:pt x="167" y="439"/>
                </a:cubicBezTo>
                <a:cubicBezTo>
                  <a:pt x="165" y="443"/>
                  <a:pt x="164" y="447"/>
                  <a:pt x="161" y="450"/>
                </a:cubicBezTo>
                <a:cubicBezTo>
                  <a:pt x="161" y="450"/>
                  <a:pt x="161" y="450"/>
                  <a:pt x="161" y="451"/>
                </a:cubicBezTo>
                <a:cubicBezTo>
                  <a:pt x="160" y="451"/>
                  <a:pt x="160" y="451"/>
                  <a:pt x="160" y="451"/>
                </a:cubicBezTo>
                <a:cubicBezTo>
                  <a:pt x="160" y="451"/>
                  <a:pt x="160" y="451"/>
                  <a:pt x="160" y="452"/>
                </a:cubicBezTo>
                <a:cubicBezTo>
                  <a:pt x="159" y="452"/>
                  <a:pt x="159" y="452"/>
                  <a:pt x="159" y="452"/>
                </a:cubicBezTo>
                <a:cubicBezTo>
                  <a:pt x="159" y="452"/>
                  <a:pt x="159" y="452"/>
                  <a:pt x="159" y="452"/>
                </a:cubicBezTo>
                <a:cubicBezTo>
                  <a:pt x="156" y="455"/>
                  <a:pt x="153" y="456"/>
                  <a:pt x="150" y="457"/>
                </a:cubicBezTo>
                <a:cubicBezTo>
                  <a:pt x="149" y="457"/>
                  <a:pt x="149" y="457"/>
                  <a:pt x="149" y="458"/>
                </a:cubicBezTo>
                <a:cubicBezTo>
                  <a:pt x="146" y="458"/>
                  <a:pt x="144" y="458"/>
                  <a:pt x="142" y="458"/>
                </a:cubicBezTo>
                <a:cubicBezTo>
                  <a:pt x="141" y="458"/>
                  <a:pt x="141" y="458"/>
                  <a:pt x="141" y="458"/>
                </a:cubicBezTo>
                <a:cubicBezTo>
                  <a:pt x="141" y="458"/>
                  <a:pt x="141" y="458"/>
                  <a:pt x="141" y="458"/>
                </a:cubicBezTo>
                <a:cubicBezTo>
                  <a:pt x="132" y="458"/>
                  <a:pt x="124" y="458"/>
                  <a:pt x="115" y="458"/>
                </a:cubicBezTo>
                <a:cubicBezTo>
                  <a:pt x="114" y="458"/>
                  <a:pt x="114" y="458"/>
                  <a:pt x="113" y="458"/>
                </a:cubicBezTo>
                <a:cubicBezTo>
                  <a:pt x="112" y="458"/>
                  <a:pt x="111" y="458"/>
                  <a:pt x="110" y="458"/>
                </a:cubicBezTo>
                <a:cubicBezTo>
                  <a:pt x="109" y="457"/>
                  <a:pt x="107" y="456"/>
                  <a:pt x="107" y="456"/>
                </a:cubicBezTo>
                <a:cubicBezTo>
                  <a:pt x="106" y="455"/>
                  <a:pt x="106" y="453"/>
                  <a:pt x="106" y="452"/>
                </a:cubicBezTo>
                <a:cubicBezTo>
                  <a:pt x="106" y="451"/>
                  <a:pt x="106" y="451"/>
                  <a:pt x="107" y="450"/>
                </a:cubicBezTo>
                <a:cubicBezTo>
                  <a:pt x="107" y="449"/>
                  <a:pt x="107" y="449"/>
                  <a:pt x="107" y="449"/>
                </a:cubicBezTo>
                <a:cubicBezTo>
                  <a:pt x="107" y="449"/>
                  <a:pt x="107" y="449"/>
                  <a:pt x="107" y="449"/>
                </a:cubicBezTo>
                <a:cubicBezTo>
                  <a:pt x="107" y="448"/>
                  <a:pt x="107" y="448"/>
                  <a:pt x="107" y="448"/>
                </a:cubicBezTo>
                <a:cubicBezTo>
                  <a:pt x="107" y="448"/>
                  <a:pt x="107" y="448"/>
                  <a:pt x="107" y="448"/>
                </a:cubicBezTo>
                <a:cubicBezTo>
                  <a:pt x="109" y="445"/>
                  <a:pt x="112" y="442"/>
                  <a:pt x="114" y="439"/>
                </a:cubicBezTo>
                <a:cubicBezTo>
                  <a:pt x="116" y="436"/>
                  <a:pt x="117" y="433"/>
                  <a:pt x="119" y="431"/>
                </a:cubicBezTo>
                <a:cubicBezTo>
                  <a:pt x="120" y="431"/>
                  <a:pt x="120" y="430"/>
                  <a:pt x="120" y="430"/>
                </a:cubicBezTo>
                <a:cubicBezTo>
                  <a:pt x="120" y="430"/>
                  <a:pt x="120" y="430"/>
                  <a:pt x="120" y="430"/>
                </a:cubicBezTo>
                <a:cubicBezTo>
                  <a:pt x="121" y="430"/>
                  <a:pt x="121" y="429"/>
                  <a:pt x="122" y="429"/>
                </a:cubicBezTo>
                <a:cubicBezTo>
                  <a:pt x="122" y="429"/>
                  <a:pt x="122" y="429"/>
                  <a:pt x="122" y="429"/>
                </a:cubicBezTo>
                <a:cubicBezTo>
                  <a:pt x="122" y="429"/>
                  <a:pt x="122" y="429"/>
                  <a:pt x="122" y="429"/>
                </a:cubicBezTo>
                <a:cubicBezTo>
                  <a:pt x="125" y="426"/>
                  <a:pt x="128" y="425"/>
                  <a:pt x="132" y="424"/>
                </a:cubicBezTo>
                <a:cubicBezTo>
                  <a:pt x="132" y="424"/>
                  <a:pt x="132" y="424"/>
                  <a:pt x="132" y="424"/>
                </a:cubicBezTo>
                <a:cubicBezTo>
                  <a:pt x="132" y="424"/>
                  <a:pt x="132" y="424"/>
                  <a:pt x="132" y="424"/>
                </a:cubicBezTo>
                <a:cubicBezTo>
                  <a:pt x="133" y="424"/>
                  <a:pt x="133" y="424"/>
                  <a:pt x="134" y="424"/>
                </a:cubicBezTo>
                <a:cubicBezTo>
                  <a:pt x="135" y="424"/>
                  <a:pt x="135" y="424"/>
                  <a:pt x="135" y="424"/>
                </a:cubicBezTo>
                <a:cubicBezTo>
                  <a:pt x="136" y="424"/>
                  <a:pt x="136" y="424"/>
                  <a:pt x="137" y="424"/>
                </a:cubicBezTo>
                <a:cubicBezTo>
                  <a:pt x="137" y="423"/>
                  <a:pt x="137" y="423"/>
                  <a:pt x="138" y="423"/>
                </a:cubicBezTo>
                <a:cubicBezTo>
                  <a:pt x="138" y="423"/>
                  <a:pt x="138" y="423"/>
                  <a:pt x="138" y="423"/>
                </a:cubicBezTo>
                <a:cubicBezTo>
                  <a:pt x="138" y="423"/>
                  <a:pt x="138" y="423"/>
                  <a:pt x="138" y="423"/>
                </a:cubicBezTo>
                <a:cubicBezTo>
                  <a:pt x="146" y="423"/>
                  <a:pt x="153" y="423"/>
                  <a:pt x="161" y="423"/>
                </a:cubicBezTo>
                <a:cubicBezTo>
                  <a:pt x="161" y="423"/>
                  <a:pt x="161" y="423"/>
                  <a:pt x="161" y="423"/>
                </a:cubicBezTo>
                <a:cubicBezTo>
                  <a:pt x="163" y="423"/>
                  <a:pt x="163" y="423"/>
                  <a:pt x="163" y="423"/>
                </a:cubicBezTo>
                <a:cubicBezTo>
                  <a:pt x="165" y="423"/>
                  <a:pt x="166" y="424"/>
                  <a:pt x="167" y="424"/>
                </a:cubicBezTo>
                <a:cubicBezTo>
                  <a:pt x="168" y="424"/>
                  <a:pt x="168" y="424"/>
                  <a:pt x="169" y="425"/>
                </a:cubicBezTo>
                <a:cubicBezTo>
                  <a:pt x="169" y="425"/>
                  <a:pt x="169" y="425"/>
                  <a:pt x="169" y="425"/>
                </a:cubicBezTo>
                <a:cubicBezTo>
                  <a:pt x="169" y="425"/>
                  <a:pt x="169" y="425"/>
                  <a:pt x="170" y="425"/>
                </a:cubicBezTo>
                <a:cubicBezTo>
                  <a:pt x="172" y="426"/>
                  <a:pt x="173" y="428"/>
                  <a:pt x="172" y="430"/>
                </a:cubicBezTo>
                <a:close/>
                <a:moveTo>
                  <a:pt x="188" y="402"/>
                </a:moveTo>
                <a:cubicBezTo>
                  <a:pt x="188" y="402"/>
                  <a:pt x="188" y="402"/>
                  <a:pt x="188" y="402"/>
                </a:cubicBezTo>
                <a:cubicBezTo>
                  <a:pt x="188" y="402"/>
                  <a:pt x="188" y="402"/>
                  <a:pt x="188" y="402"/>
                </a:cubicBezTo>
                <a:cubicBezTo>
                  <a:pt x="188" y="403"/>
                  <a:pt x="187" y="403"/>
                  <a:pt x="187" y="404"/>
                </a:cubicBezTo>
                <a:cubicBezTo>
                  <a:pt x="187" y="404"/>
                  <a:pt x="187" y="404"/>
                  <a:pt x="187" y="404"/>
                </a:cubicBezTo>
                <a:cubicBezTo>
                  <a:pt x="185" y="406"/>
                  <a:pt x="182" y="407"/>
                  <a:pt x="179" y="408"/>
                </a:cubicBezTo>
                <a:cubicBezTo>
                  <a:pt x="179" y="408"/>
                  <a:pt x="179" y="408"/>
                  <a:pt x="179" y="408"/>
                </a:cubicBezTo>
                <a:cubicBezTo>
                  <a:pt x="179" y="409"/>
                  <a:pt x="178" y="409"/>
                  <a:pt x="178" y="409"/>
                </a:cubicBezTo>
                <a:cubicBezTo>
                  <a:pt x="177" y="409"/>
                  <a:pt x="177" y="409"/>
                  <a:pt x="177" y="409"/>
                </a:cubicBezTo>
                <a:cubicBezTo>
                  <a:pt x="177" y="409"/>
                  <a:pt x="177" y="409"/>
                  <a:pt x="176" y="409"/>
                </a:cubicBezTo>
                <a:cubicBezTo>
                  <a:pt x="174" y="409"/>
                  <a:pt x="172" y="410"/>
                  <a:pt x="171" y="410"/>
                </a:cubicBezTo>
                <a:cubicBezTo>
                  <a:pt x="170" y="410"/>
                  <a:pt x="170" y="410"/>
                  <a:pt x="170" y="410"/>
                </a:cubicBezTo>
                <a:cubicBezTo>
                  <a:pt x="167" y="410"/>
                  <a:pt x="164" y="410"/>
                  <a:pt x="161" y="410"/>
                </a:cubicBezTo>
                <a:cubicBezTo>
                  <a:pt x="156" y="410"/>
                  <a:pt x="151" y="410"/>
                  <a:pt x="146" y="410"/>
                </a:cubicBezTo>
                <a:cubicBezTo>
                  <a:pt x="146" y="410"/>
                  <a:pt x="145" y="410"/>
                  <a:pt x="144" y="410"/>
                </a:cubicBezTo>
                <a:cubicBezTo>
                  <a:pt x="144" y="410"/>
                  <a:pt x="144" y="410"/>
                  <a:pt x="144" y="410"/>
                </a:cubicBezTo>
                <a:cubicBezTo>
                  <a:pt x="143" y="409"/>
                  <a:pt x="143" y="409"/>
                  <a:pt x="142" y="409"/>
                </a:cubicBezTo>
                <a:cubicBezTo>
                  <a:pt x="142" y="409"/>
                  <a:pt x="142" y="409"/>
                  <a:pt x="142" y="409"/>
                </a:cubicBezTo>
                <a:cubicBezTo>
                  <a:pt x="142" y="409"/>
                  <a:pt x="142" y="409"/>
                  <a:pt x="142" y="409"/>
                </a:cubicBezTo>
                <a:cubicBezTo>
                  <a:pt x="140" y="409"/>
                  <a:pt x="138" y="407"/>
                  <a:pt x="138" y="405"/>
                </a:cubicBezTo>
                <a:cubicBezTo>
                  <a:pt x="138" y="405"/>
                  <a:pt x="138" y="404"/>
                  <a:pt x="138" y="404"/>
                </a:cubicBezTo>
                <a:cubicBezTo>
                  <a:pt x="138" y="404"/>
                  <a:pt x="138" y="404"/>
                  <a:pt x="138" y="403"/>
                </a:cubicBezTo>
                <a:cubicBezTo>
                  <a:pt x="138" y="403"/>
                  <a:pt x="138" y="403"/>
                  <a:pt x="139" y="402"/>
                </a:cubicBezTo>
                <a:cubicBezTo>
                  <a:pt x="139" y="402"/>
                  <a:pt x="139" y="402"/>
                  <a:pt x="139" y="402"/>
                </a:cubicBezTo>
                <a:cubicBezTo>
                  <a:pt x="139" y="402"/>
                  <a:pt x="139" y="402"/>
                  <a:pt x="139" y="402"/>
                </a:cubicBezTo>
                <a:cubicBezTo>
                  <a:pt x="139" y="402"/>
                  <a:pt x="139" y="401"/>
                  <a:pt x="140" y="401"/>
                </a:cubicBezTo>
                <a:cubicBezTo>
                  <a:pt x="142" y="397"/>
                  <a:pt x="144" y="394"/>
                  <a:pt x="147" y="390"/>
                </a:cubicBezTo>
                <a:cubicBezTo>
                  <a:pt x="147" y="390"/>
                  <a:pt x="147" y="390"/>
                  <a:pt x="147" y="390"/>
                </a:cubicBezTo>
                <a:cubicBezTo>
                  <a:pt x="148" y="389"/>
                  <a:pt x="148" y="389"/>
                  <a:pt x="148" y="389"/>
                </a:cubicBezTo>
                <a:cubicBezTo>
                  <a:pt x="149" y="388"/>
                  <a:pt x="149" y="387"/>
                  <a:pt x="151" y="386"/>
                </a:cubicBezTo>
                <a:cubicBezTo>
                  <a:pt x="151" y="385"/>
                  <a:pt x="152" y="385"/>
                  <a:pt x="153" y="385"/>
                </a:cubicBezTo>
                <a:cubicBezTo>
                  <a:pt x="153" y="384"/>
                  <a:pt x="154" y="384"/>
                  <a:pt x="154" y="384"/>
                </a:cubicBezTo>
                <a:cubicBezTo>
                  <a:pt x="154" y="384"/>
                  <a:pt x="154" y="384"/>
                  <a:pt x="155" y="384"/>
                </a:cubicBezTo>
                <a:cubicBezTo>
                  <a:pt x="155" y="384"/>
                  <a:pt x="155" y="384"/>
                  <a:pt x="155" y="384"/>
                </a:cubicBezTo>
                <a:cubicBezTo>
                  <a:pt x="155" y="384"/>
                  <a:pt x="155" y="384"/>
                  <a:pt x="156" y="383"/>
                </a:cubicBezTo>
                <a:cubicBezTo>
                  <a:pt x="157" y="383"/>
                  <a:pt x="158" y="383"/>
                  <a:pt x="160" y="382"/>
                </a:cubicBezTo>
                <a:cubicBezTo>
                  <a:pt x="161" y="382"/>
                  <a:pt x="163" y="382"/>
                  <a:pt x="165" y="382"/>
                </a:cubicBezTo>
                <a:cubicBezTo>
                  <a:pt x="169" y="382"/>
                  <a:pt x="169" y="382"/>
                  <a:pt x="169" y="382"/>
                </a:cubicBezTo>
                <a:cubicBezTo>
                  <a:pt x="170" y="382"/>
                  <a:pt x="171" y="382"/>
                  <a:pt x="172" y="382"/>
                </a:cubicBezTo>
                <a:cubicBezTo>
                  <a:pt x="177" y="382"/>
                  <a:pt x="181" y="382"/>
                  <a:pt x="185" y="382"/>
                </a:cubicBezTo>
                <a:cubicBezTo>
                  <a:pt x="185" y="382"/>
                  <a:pt x="185" y="382"/>
                  <a:pt x="185" y="382"/>
                </a:cubicBezTo>
                <a:cubicBezTo>
                  <a:pt x="187" y="382"/>
                  <a:pt x="187" y="382"/>
                  <a:pt x="187" y="382"/>
                </a:cubicBezTo>
                <a:cubicBezTo>
                  <a:pt x="189" y="382"/>
                  <a:pt x="190" y="382"/>
                  <a:pt x="191" y="382"/>
                </a:cubicBezTo>
                <a:cubicBezTo>
                  <a:pt x="193" y="383"/>
                  <a:pt x="193" y="383"/>
                  <a:pt x="194" y="383"/>
                </a:cubicBezTo>
                <a:cubicBezTo>
                  <a:pt x="196" y="384"/>
                  <a:pt x="197" y="386"/>
                  <a:pt x="196" y="389"/>
                </a:cubicBezTo>
                <a:cubicBezTo>
                  <a:pt x="194" y="392"/>
                  <a:pt x="192" y="395"/>
                  <a:pt x="190" y="398"/>
                </a:cubicBezTo>
                <a:cubicBezTo>
                  <a:pt x="188" y="402"/>
                  <a:pt x="188" y="402"/>
                  <a:pt x="188" y="402"/>
                </a:cubicBezTo>
                <a:cubicBezTo>
                  <a:pt x="188" y="402"/>
                  <a:pt x="188" y="402"/>
                  <a:pt x="188" y="402"/>
                </a:cubicBezTo>
                <a:close/>
                <a:moveTo>
                  <a:pt x="411" y="448"/>
                </a:moveTo>
                <a:cubicBezTo>
                  <a:pt x="411" y="449"/>
                  <a:pt x="411" y="449"/>
                  <a:pt x="411" y="450"/>
                </a:cubicBezTo>
                <a:cubicBezTo>
                  <a:pt x="411" y="450"/>
                  <a:pt x="411" y="450"/>
                  <a:pt x="411" y="450"/>
                </a:cubicBezTo>
                <a:cubicBezTo>
                  <a:pt x="411" y="451"/>
                  <a:pt x="411" y="451"/>
                  <a:pt x="410" y="451"/>
                </a:cubicBezTo>
                <a:cubicBezTo>
                  <a:pt x="410" y="451"/>
                  <a:pt x="410" y="451"/>
                  <a:pt x="410" y="452"/>
                </a:cubicBezTo>
                <a:cubicBezTo>
                  <a:pt x="410" y="452"/>
                  <a:pt x="410" y="452"/>
                  <a:pt x="410" y="452"/>
                </a:cubicBezTo>
                <a:cubicBezTo>
                  <a:pt x="410" y="452"/>
                  <a:pt x="409" y="453"/>
                  <a:pt x="409" y="453"/>
                </a:cubicBezTo>
                <a:cubicBezTo>
                  <a:pt x="409" y="453"/>
                  <a:pt x="409" y="453"/>
                  <a:pt x="409" y="453"/>
                </a:cubicBezTo>
                <a:cubicBezTo>
                  <a:pt x="408" y="454"/>
                  <a:pt x="408" y="454"/>
                  <a:pt x="407" y="455"/>
                </a:cubicBezTo>
                <a:cubicBezTo>
                  <a:pt x="407" y="455"/>
                  <a:pt x="407" y="455"/>
                  <a:pt x="407" y="455"/>
                </a:cubicBezTo>
                <a:cubicBezTo>
                  <a:pt x="407" y="455"/>
                  <a:pt x="407" y="455"/>
                  <a:pt x="407" y="455"/>
                </a:cubicBezTo>
                <a:cubicBezTo>
                  <a:pt x="406" y="455"/>
                  <a:pt x="406" y="456"/>
                  <a:pt x="405" y="456"/>
                </a:cubicBezTo>
                <a:cubicBezTo>
                  <a:pt x="405" y="456"/>
                  <a:pt x="405" y="456"/>
                  <a:pt x="405" y="456"/>
                </a:cubicBezTo>
                <a:cubicBezTo>
                  <a:pt x="404" y="456"/>
                  <a:pt x="404" y="456"/>
                  <a:pt x="404" y="456"/>
                </a:cubicBezTo>
                <a:cubicBezTo>
                  <a:pt x="403" y="456"/>
                  <a:pt x="403" y="457"/>
                  <a:pt x="403" y="457"/>
                </a:cubicBezTo>
                <a:cubicBezTo>
                  <a:pt x="403" y="457"/>
                  <a:pt x="403" y="457"/>
                  <a:pt x="402" y="457"/>
                </a:cubicBezTo>
                <a:cubicBezTo>
                  <a:pt x="402" y="457"/>
                  <a:pt x="402" y="457"/>
                  <a:pt x="402" y="457"/>
                </a:cubicBezTo>
                <a:cubicBezTo>
                  <a:pt x="402" y="457"/>
                  <a:pt x="401" y="457"/>
                  <a:pt x="400" y="457"/>
                </a:cubicBezTo>
                <a:cubicBezTo>
                  <a:pt x="400" y="457"/>
                  <a:pt x="399" y="457"/>
                  <a:pt x="399" y="457"/>
                </a:cubicBezTo>
                <a:cubicBezTo>
                  <a:pt x="398" y="458"/>
                  <a:pt x="398" y="458"/>
                  <a:pt x="397" y="458"/>
                </a:cubicBezTo>
                <a:cubicBezTo>
                  <a:pt x="397" y="458"/>
                  <a:pt x="397" y="458"/>
                  <a:pt x="397" y="458"/>
                </a:cubicBezTo>
                <a:cubicBezTo>
                  <a:pt x="396" y="458"/>
                  <a:pt x="396" y="458"/>
                  <a:pt x="396" y="458"/>
                </a:cubicBezTo>
                <a:cubicBezTo>
                  <a:pt x="396" y="458"/>
                  <a:pt x="396" y="458"/>
                  <a:pt x="396" y="458"/>
                </a:cubicBezTo>
                <a:cubicBezTo>
                  <a:pt x="393" y="458"/>
                  <a:pt x="390" y="458"/>
                  <a:pt x="387" y="458"/>
                </a:cubicBezTo>
                <a:cubicBezTo>
                  <a:pt x="373" y="458"/>
                  <a:pt x="212" y="458"/>
                  <a:pt x="200" y="458"/>
                </a:cubicBezTo>
                <a:cubicBezTo>
                  <a:pt x="199" y="458"/>
                  <a:pt x="198" y="458"/>
                  <a:pt x="198" y="458"/>
                </a:cubicBezTo>
                <a:cubicBezTo>
                  <a:pt x="197" y="458"/>
                  <a:pt x="196" y="458"/>
                  <a:pt x="195" y="457"/>
                </a:cubicBezTo>
                <a:cubicBezTo>
                  <a:pt x="193" y="457"/>
                  <a:pt x="192" y="456"/>
                  <a:pt x="191" y="455"/>
                </a:cubicBezTo>
                <a:cubicBezTo>
                  <a:pt x="190" y="454"/>
                  <a:pt x="190" y="453"/>
                  <a:pt x="189" y="452"/>
                </a:cubicBezTo>
                <a:cubicBezTo>
                  <a:pt x="189" y="451"/>
                  <a:pt x="189" y="450"/>
                  <a:pt x="190" y="449"/>
                </a:cubicBezTo>
                <a:cubicBezTo>
                  <a:pt x="191" y="448"/>
                  <a:pt x="191" y="448"/>
                  <a:pt x="191" y="448"/>
                </a:cubicBezTo>
                <a:cubicBezTo>
                  <a:pt x="191" y="448"/>
                  <a:pt x="191" y="448"/>
                  <a:pt x="191" y="448"/>
                </a:cubicBezTo>
                <a:cubicBezTo>
                  <a:pt x="192" y="444"/>
                  <a:pt x="194" y="440"/>
                  <a:pt x="196" y="437"/>
                </a:cubicBezTo>
                <a:cubicBezTo>
                  <a:pt x="196" y="436"/>
                  <a:pt x="197" y="435"/>
                  <a:pt x="197" y="435"/>
                </a:cubicBezTo>
                <a:cubicBezTo>
                  <a:pt x="198" y="432"/>
                  <a:pt x="198" y="432"/>
                  <a:pt x="198" y="432"/>
                </a:cubicBezTo>
                <a:cubicBezTo>
                  <a:pt x="199" y="431"/>
                  <a:pt x="200" y="430"/>
                  <a:pt x="201" y="428"/>
                </a:cubicBezTo>
                <a:cubicBezTo>
                  <a:pt x="201" y="428"/>
                  <a:pt x="202" y="428"/>
                  <a:pt x="202" y="428"/>
                </a:cubicBezTo>
                <a:cubicBezTo>
                  <a:pt x="202" y="428"/>
                  <a:pt x="202" y="428"/>
                  <a:pt x="203" y="428"/>
                </a:cubicBezTo>
                <a:cubicBezTo>
                  <a:pt x="203" y="427"/>
                  <a:pt x="203" y="427"/>
                  <a:pt x="203" y="427"/>
                </a:cubicBezTo>
                <a:cubicBezTo>
                  <a:pt x="203" y="427"/>
                  <a:pt x="203" y="427"/>
                  <a:pt x="203" y="427"/>
                </a:cubicBezTo>
                <a:cubicBezTo>
                  <a:pt x="204" y="427"/>
                  <a:pt x="204" y="427"/>
                  <a:pt x="204" y="427"/>
                </a:cubicBezTo>
                <a:cubicBezTo>
                  <a:pt x="204" y="426"/>
                  <a:pt x="205" y="426"/>
                  <a:pt x="205" y="426"/>
                </a:cubicBezTo>
                <a:cubicBezTo>
                  <a:pt x="205" y="426"/>
                  <a:pt x="206" y="426"/>
                  <a:pt x="206" y="425"/>
                </a:cubicBezTo>
                <a:cubicBezTo>
                  <a:pt x="206" y="425"/>
                  <a:pt x="207" y="425"/>
                  <a:pt x="207" y="425"/>
                </a:cubicBezTo>
                <a:cubicBezTo>
                  <a:pt x="208" y="425"/>
                  <a:pt x="208" y="425"/>
                  <a:pt x="209" y="424"/>
                </a:cubicBezTo>
                <a:cubicBezTo>
                  <a:pt x="209" y="424"/>
                  <a:pt x="210" y="424"/>
                  <a:pt x="210" y="424"/>
                </a:cubicBezTo>
                <a:cubicBezTo>
                  <a:pt x="210" y="424"/>
                  <a:pt x="210" y="424"/>
                  <a:pt x="210" y="424"/>
                </a:cubicBezTo>
                <a:cubicBezTo>
                  <a:pt x="212" y="423"/>
                  <a:pt x="214" y="423"/>
                  <a:pt x="216" y="423"/>
                </a:cubicBezTo>
                <a:cubicBezTo>
                  <a:pt x="216" y="423"/>
                  <a:pt x="385" y="423"/>
                  <a:pt x="392" y="423"/>
                </a:cubicBezTo>
                <a:cubicBezTo>
                  <a:pt x="393" y="423"/>
                  <a:pt x="395" y="423"/>
                  <a:pt x="397" y="423"/>
                </a:cubicBezTo>
                <a:cubicBezTo>
                  <a:pt x="398" y="423"/>
                  <a:pt x="399" y="423"/>
                  <a:pt x="400" y="423"/>
                </a:cubicBezTo>
                <a:cubicBezTo>
                  <a:pt x="400" y="423"/>
                  <a:pt x="400" y="423"/>
                  <a:pt x="400" y="423"/>
                </a:cubicBezTo>
                <a:cubicBezTo>
                  <a:pt x="401" y="423"/>
                  <a:pt x="402" y="423"/>
                  <a:pt x="402" y="423"/>
                </a:cubicBezTo>
                <a:cubicBezTo>
                  <a:pt x="403" y="423"/>
                  <a:pt x="403" y="423"/>
                  <a:pt x="403" y="423"/>
                </a:cubicBezTo>
                <a:cubicBezTo>
                  <a:pt x="403" y="423"/>
                  <a:pt x="403" y="423"/>
                  <a:pt x="403" y="423"/>
                </a:cubicBezTo>
                <a:cubicBezTo>
                  <a:pt x="404" y="424"/>
                  <a:pt x="404" y="424"/>
                  <a:pt x="405" y="424"/>
                </a:cubicBezTo>
                <a:cubicBezTo>
                  <a:pt x="405" y="424"/>
                  <a:pt x="405" y="424"/>
                  <a:pt x="405" y="424"/>
                </a:cubicBezTo>
                <a:cubicBezTo>
                  <a:pt x="406" y="425"/>
                  <a:pt x="406" y="425"/>
                  <a:pt x="407" y="425"/>
                </a:cubicBezTo>
                <a:cubicBezTo>
                  <a:pt x="407" y="425"/>
                  <a:pt x="407" y="425"/>
                  <a:pt x="407" y="425"/>
                </a:cubicBezTo>
                <a:cubicBezTo>
                  <a:pt x="407" y="425"/>
                  <a:pt x="407" y="425"/>
                  <a:pt x="407" y="425"/>
                </a:cubicBezTo>
                <a:cubicBezTo>
                  <a:pt x="408" y="426"/>
                  <a:pt x="408" y="426"/>
                  <a:pt x="408" y="426"/>
                </a:cubicBezTo>
                <a:cubicBezTo>
                  <a:pt x="409" y="427"/>
                  <a:pt x="409" y="427"/>
                  <a:pt x="410" y="428"/>
                </a:cubicBezTo>
                <a:cubicBezTo>
                  <a:pt x="411" y="429"/>
                  <a:pt x="411" y="430"/>
                  <a:pt x="411" y="431"/>
                </a:cubicBezTo>
                <a:cubicBezTo>
                  <a:pt x="411" y="432"/>
                  <a:pt x="411" y="432"/>
                  <a:pt x="411" y="432"/>
                </a:cubicBezTo>
                <a:cubicBezTo>
                  <a:pt x="411" y="432"/>
                  <a:pt x="411" y="432"/>
                  <a:pt x="411" y="432"/>
                </a:cubicBezTo>
                <a:cubicBezTo>
                  <a:pt x="411" y="436"/>
                  <a:pt x="411" y="441"/>
                  <a:pt x="411" y="445"/>
                </a:cubicBezTo>
                <a:cubicBezTo>
                  <a:pt x="411" y="446"/>
                  <a:pt x="411" y="447"/>
                  <a:pt x="411" y="448"/>
                </a:cubicBezTo>
                <a:close/>
                <a:moveTo>
                  <a:pt x="434" y="366"/>
                </a:moveTo>
                <a:cubicBezTo>
                  <a:pt x="434" y="366"/>
                  <a:pt x="434" y="366"/>
                  <a:pt x="434" y="366"/>
                </a:cubicBezTo>
                <a:cubicBezTo>
                  <a:pt x="434" y="366"/>
                  <a:pt x="434" y="366"/>
                  <a:pt x="434" y="365"/>
                </a:cubicBezTo>
                <a:cubicBezTo>
                  <a:pt x="433" y="365"/>
                  <a:pt x="433" y="364"/>
                  <a:pt x="432" y="363"/>
                </a:cubicBezTo>
                <a:cubicBezTo>
                  <a:pt x="432" y="362"/>
                  <a:pt x="432" y="362"/>
                  <a:pt x="432" y="362"/>
                </a:cubicBezTo>
                <a:cubicBezTo>
                  <a:pt x="432" y="362"/>
                  <a:pt x="432" y="361"/>
                  <a:pt x="432" y="360"/>
                </a:cubicBezTo>
                <a:cubicBezTo>
                  <a:pt x="432" y="360"/>
                  <a:pt x="432" y="360"/>
                  <a:pt x="432" y="360"/>
                </a:cubicBezTo>
                <a:cubicBezTo>
                  <a:pt x="432" y="358"/>
                  <a:pt x="432" y="355"/>
                  <a:pt x="432" y="353"/>
                </a:cubicBezTo>
                <a:cubicBezTo>
                  <a:pt x="432" y="352"/>
                  <a:pt x="432" y="352"/>
                  <a:pt x="432" y="352"/>
                </a:cubicBezTo>
                <a:cubicBezTo>
                  <a:pt x="432" y="351"/>
                  <a:pt x="432" y="350"/>
                  <a:pt x="432" y="350"/>
                </a:cubicBezTo>
                <a:cubicBezTo>
                  <a:pt x="433" y="349"/>
                  <a:pt x="434" y="349"/>
                  <a:pt x="435" y="348"/>
                </a:cubicBezTo>
                <a:cubicBezTo>
                  <a:pt x="436" y="348"/>
                  <a:pt x="437" y="347"/>
                  <a:pt x="438" y="347"/>
                </a:cubicBezTo>
                <a:cubicBezTo>
                  <a:pt x="438" y="347"/>
                  <a:pt x="438" y="347"/>
                  <a:pt x="438" y="347"/>
                </a:cubicBezTo>
                <a:cubicBezTo>
                  <a:pt x="438" y="347"/>
                  <a:pt x="438" y="347"/>
                  <a:pt x="438" y="347"/>
                </a:cubicBezTo>
                <a:cubicBezTo>
                  <a:pt x="439" y="347"/>
                  <a:pt x="439" y="347"/>
                  <a:pt x="440" y="347"/>
                </a:cubicBezTo>
                <a:cubicBezTo>
                  <a:pt x="440" y="347"/>
                  <a:pt x="440" y="347"/>
                  <a:pt x="441" y="347"/>
                </a:cubicBezTo>
                <a:cubicBezTo>
                  <a:pt x="443" y="346"/>
                  <a:pt x="445" y="346"/>
                  <a:pt x="447" y="346"/>
                </a:cubicBezTo>
                <a:cubicBezTo>
                  <a:pt x="463" y="346"/>
                  <a:pt x="463" y="346"/>
                  <a:pt x="463" y="346"/>
                </a:cubicBezTo>
                <a:cubicBezTo>
                  <a:pt x="464" y="346"/>
                  <a:pt x="465" y="346"/>
                  <a:pt x="465" y="347"/>
                </a:cubicBezTo>
                <a:cubicBezTo>
                  <a:pt x="469" y="347"/>
                  <a:pt x="474" y="348"/>
                  <a:pt x="475" y="352"/>
                </a:cubicBezTo>
                <a:cubicBezTo>
                  <a:pt x="476" y="355"/>
                  <a:pt x="476" y="359"/>
                  <a:pt x="477" y="362"/>
                </a:cubicBezTo>
                <a:cubicBezTo>
                  <a:pt x="477" y="363"/>
                  <a:pt x="477" y="363"/>
                  <a:pt x="477" y="363"/>
                </a:cubicBezTo>
                <a:cubicBezTo>
                  <a:pt x="477" y="364"/>
                  <a:pt x="477" y="364"/>
                  <a:pt x="477" y="365"/>
                </a:cubicBezTo>
                <a:cubicBezTo>
                  <a:pt x="477" y="365"/>
                  <a:pt x="477" y="365"/>
                  <a:pt x="477" y="365"/>
                </a:cubicBezTo>
                <a:cubicBezTo>
                  <a:pt x="477" y="365"/>
                  <a:pt x="477" y="365"/>
                  <a:pt x="477" y="365"/>
                </a:cubicBezTo>
                <a:cubicBezTo>
                  <a:pt x="477" y="365"/>
                  <a:pt x="477" y="365"/>
                  <a:pt x="477" y="365"/>
                </a:cubicBezTo>
                <a:cubicBezTo>
                  <a:pt x="476" y="367"/>
                  <a:pt x="474" y="368"/>
                  <a:pt x="472" y="369"/>
                </a:cubicBezTo>
                <a:cubicBezTo>
                  <a:pt x="471" y="369"/>
                  <a:pt x="471" y="369"/>
                  <a:pt x="471" y="369"/>
                </a:cubicBezTo>
                <a:cubicBezTo>
                  <a:pt x="471" y="369"/>
                  <a:pt x="471" y="369"/>
                  <a:pt x="470" y="369"/>
                </a:cubicBezTo>
                <a:cubicBezTo>
                  <a:pt x="470" y="369"/>
                  <a:pt x="470" y="369"/>
                  <a:pt x="470" y="369"/>
                </a:cubicBezTo>
                <a:cubicBezTo>
                  <a:pt x="469" y="369"/>
                  <a:pt x="469" y="369"/>
                  <a:pt x="469" y="369"/>
                </a:cubicBezTo>
                <a:cubicBezTo>
                  <a:pt x="463" y="370"/>
                  <a:pt x="457" y="369"/>
                  <a:pt x="455" y="369"/>
                </a:cubicBezTo>
                <a:cubicBezTo>
                  <a:pt x="445" y="369"/>
                  <a:pt x="445" y="369"/>
                  <a:pt x="445" y="369"/>
                </a:cubicBezTo>
                <a:cubicBezTo>
                  <a:pt x="444" y="369"/>
                  <a:pt x="443" y="369"/>
                  <a:pt x="442" y="369"/>
                </a:cubicBezTo>
                <a:cubicBezTo>
                  <a:pt x="442" y="369"/>
                  <a:pt x="441" y="369"/>
                  <a:pt x="441" y="369"/>
                </a:cubicBezTo>
                <a:cubicBezTo>
                  <a:pt x="440" y="369"/>
                  <a:pt x="440" y="369"/>
                  <a:pt x="440" y="369"/>
                </a:cubicBezTo>
                <a:cubicBezTo>
                  <a:pt x="440" y="369"/>
                  <a:pt x="440" y="369"/>
                  <a:pt x="440" y="369"/>
                </a:cubicBezTo>
                <a:cubicBezTo>
                  <a:pt x="439" y="369"/>
                  <a:pt x="439" y="369"/>
                  <a:pt x="438" y="368"/>
                </a:cubicBezTo>
                <a:cubicBezTo>
                  <a:pt x="438" y="368"/>
                  <a:pt x="438" y="368"/>
                  <a:pt x="438" y="368"/>
                </a:cubicBezTo>
                <a:cubicBezTo>
                  <a:pt x="437" y="368"/>
                  <a:pt x="437" y="368"/>
                  <a:pt x="436" y="367"/>
                </a:cubicBezTo>
                <a:cubicBezTo>
                  <a:pt x="436" y="367"/>
                  <a:pt x="435" y="367"/>
                  <a:pt x="434" y="366"/>
                </a:cubicBezTo>
                <a:cubicBezTo>
                  <a:pt x="434" y="366"/>
                  <a:pt x="434" y="366"/>
                  <a:pt x="434" y="366"/>
                </a:cubicBezTo>
                <a:close/>
                <a:moveTo>
                  <a:pt x="437" y="404"/>
                </a:moveTo>
                <a:cubicBezTo>
                  <a:pt x="436" y="403"/>
                  <a:pt x="436" y="402"/>
                  <a:pt x="435" y="402"/>
                </a:cubicBezTo>
                <a:cubicBezTo>
                  <a:pt x="435" y="400"/>
                  <a:pt x="435" y="400"/>
                  <a:pt x="435" y="400"/>
                </a:cubicBezTo>
                <a:cubicBezTo>
                  <a:pt x="435" y="400"/>
                  <a:pt x="435" y="400"/>
                  <a:pt x="435" y="400"/>
                </a:cubicBezTo>
                <a:cubicBezTo>
                  <a:pt x="435" y="396"/>
                  <a:pt x="435" y="392"/>
                  <a:pt x="434" y="388"/>
                </a:cubicBezTo>
                <a:cubicBezTo>
                  <a:pt x="434" y="388"/>
                  <a:pt x="434" y="388"/>
                  <a:pt x="434" y="388"/>
                </a:cubicBezTo>
                <a:cubicBezTo>
                  <a:pt x="434" y="388"/>
                  <a:pt x="434" y="388"/>
                  <a:pt x="434" y="388"/>
                </a:cubicBezTo>
                <a:cubicBezTo>
                  <a:pt x="434" y="388"/>
                  <a:pt x="434" y="388"/>
                  <a:pt x="434" y="387"/>
                </a:cubicBezTo>
                <a:cubicBezTo>
                  <a:pt x="435" y="379"/>
                  <a:pt x="453" y="381"/>
                  <a:pt x="458" y="381"/>
                </a:cubicBezTo>
                <a:cubicBezTo>
                  <a:pt x="465" y="381"/>
                  <a:pt x="477" y="380"/>
                  <a:pt x="481" y="386"/>
                </a:cubicBezTo>
                <a:cubicBezTo>
                  <a:pt x="481" y="387"/>
                  <a:pt x="482" y="387"/>
                  <a:pt x="482" y="388"/>
                </a:cubicBezTo>
                <a:cubicBezTo>
                  <a:pt x="482" y="389"/>
                  <a:pt x="482" y="389"/>
                  <a:pt x="482" y="389"/>
                </a:cubicBezTo>
                <a:cubicBezTo>
                  <a:pt x="482" y="389"/>
                  <a:pt x="482" y="389"/>
                  <a:pt x="482" y="389"/>
                </a:cubicBezTo>
                <a:cubicBezTo>
                  <a:pt x="483" y="391"/>
                  <a:pt x="483" y="392"/>
                  <a:pt x="484" y="395"/>
                </a:cubicBezTo>
                <a:cubicBezTo>
                  <a:pt x="485" y="401"/>
                  <a:pt x="485" y="401"/>
                  <a:pt x="485" y="401"/>
                </a:cubicBezTo>
                <a:cubicBezTo>
                  <a:pt x="485" y="402"/>
                  <a:pt x="485" y="403"/>
                  <a:pt x="484" y="404"/>
                </a:cubicBezTo>
                <a:cubicBezTo>
                  <a:pt x="484" y="405"/>
                  <a:pt x="484" y="405"/>
                  <a:pt x="483" y="406"/>
                </a:cubicBezTo>
                <a:cubicBezTo>
                  <a:pt x="483" y="406"/>
                  <a:pt x="483" y="406"/>
                  <a:pt x="482" y="407"/>
                </a:cubicBezTo>
                <a:cubicBezTo>
                  <a:pt x="482" y="407"/>
                  <a:pt x="482" y="407"/>
                  <a:pt x="482" y="407"/>
                </a:cubicBezTo>
                <a:cubicBezTo>
                  <a:pt x="482" y="407"/>
                  <a:pt x="482" y="407"/>
                  <a:pt x="482" y="407"/>
                </a:cubicBezTo>
                <a:cubicBezTo>
                  <a:pt x="481" y="407"/>
                  <a:pt x="481" y="407"/>
                  <a:pt x="481" y="407"/>
                </a:cubicBezTo>
                <a:cubicBezTo>
                  <a:pt x="480" y="408"/>
                  <a:pt x="480" y="408"/>
                  <a:pt x="480" y="408"/>
                </a:cubicBezTo>
                <a:cubicBezTo>
                  <a:pt x="479" y="408"/>
                  <a:pt x="479" y="408"/>
                  <a:pt x="479" y="408"/>
                </a:cubicBezTo>
                <a:cubicBezTo>
                  <a:pt x="479" y="408"/>
                  <a:pt x="479" y="408"/>
                  <a:pt x="478" y="408"/>
                </a:cubicBezTo>
                <a:cubicBezTo>
                  <a:pt x="478" y="408"/>
                  <a:pt x="478" y="409"/>
                  <a:pt x="477" y="409"/>
                </a:cubicBezTo>
                <a:cubicBezTo>
                  <a:pt x="477" y="409"/>
                  <a:pt x="477" y="409"/>
                  <a:pt x="477" y="409"/>
                </a:cubicBezTo>
                <a:cubicBezTo>
                  <a:pt x="477" y="409"/>
                  <a:pt x="476" y="409"/>
                  <a:pt x="475" y="409"/>
                </a:cubicBezTo>
                <a:cubicBezTo>
                  <a:pt x="474" y="409"/>
                  <a:pt x="474" y="409"/>
                  <a:pt x="473" y="409"/>
                </a:cubicBezTo>
                <a:cubicBezTo>
                  <a:pt x="473" y="409"/>
                  <a:pt x="473" y="409"/>
                  <a:pt x="473" y="409"/>
                </a:cubicBezTo>
                <a:cubicBezTo>
                  <a:pt x="473" y="409"/>
                  <a:pt x="473" y="409"/>
                  <a:pt x="473" y="409"/>
                </a:cubicBezTo>
                <a:cubicBezTo>
                  <a:pt x="473" y="409"/>
                  <a:pt x="473" y="409"/>
                  <a:pt x="473" y="409"/>
                </a:cubicBezTo>
                <a:cubicBezTo>
                  <a:pt x="465" y="409"/>
                  <a:pt x="457" y="409"/>
                  <a:pt x="449" y="409"/>
                </a:cubicBezTo>
                <a:cubicBezTo>
                  <a:pt x="448" y="409"/>
                  <a:pt x="447" y="409"/>
                  <a:pt x="447" y="409"/>
                </a:cubicBezTo>
                <a:cubicBezTo>
                  <a:pt x="446" y="409"/>
                  <a:pt x="446" y="409"/>
                  <a:pt x="446" y="409"/>
                </a:cubicBezTo>
                <a:cubicBezTo>
                  <a:pt x="445" y="409"/>
                  <a:pt x="445" y="409"/>
                  <a:pt x="444" y="409"/>
                </a:cubicBezTo>
                <a:cubicBezTo>
                  <a:pt x="444" y="409"/>
                  <a:pt x="444" y="409"/>
                  <a:pt x="444" y="409"/>
                </a:cubicBezTo>
                <a:cubicBezTo>
                  <a:pt x="444" y="408"/>
                  <a:pt x="444" y="408"/>
                  <a:pt x="444" y="408"/>
                </a:cubicBezTo>
                <a:cubicBezTo>
                  <a:pt x="443" y="408"/>
                  <a:pt x="442" y="408"/>
                  <a:pt x="442" y="408"/>
                </a:cubicBezTo>
                <a:cubicBezTo>
                  <a:pt x="441" y="408"/>
                  <a:pt x="441" y="407"/>
                  <a:pt x="441" y="407"/>
                </a:cubicBezTo>
                <a:cubicBezTo>
                  <a:pt x="441" y="407"/>
                  <a:pt x="440" y="407"/>
                  <a:pt x="440" y="407"/>
                </a:cubicBezTo>
                <a:cubicBezTo>
                  <a:pt x="440" y="407"/>
                  <a:pt x="440" y="407"/>
                  <a:pt x="440" y="407"/>
                </a:cubicBezTo>
                <a:cubicBezTo>
                  <a:pt x="439" y="406"/>
                  <a:pt x="437" y="405"/>
                  <a:pt x="437" y="404"/>
                </a:cubicBezTo>
                <a:close/>
                <a:moveTo>
                  <a:pt x="494" y="451"/>
                </a:moveTo>
                <a:cubicBezTo>
                  <a:pt x="493" y="453"/>
                  <a:pt x="492" y="453"/>
                  <a:pt x="491" y="454"/>
                </a:cubicBezTo>
                <a:cubicBezTo>
                  <a:pt x="490" y="455"/>
                  <a:pt x="489" y="456"/>
                  <a:pt x="487" y="456"/>
                </a:cubicBezTo>
                <a:cubicBezTo>
                  <a:pt x="485" y="457"/>
                  <a:pt x="484" y="457"/>
                  <a:pt x="481" y="457"/>
                </a:cubicBezTo>
                <a:cubicBezTo>
                  <a:pt x="476" y="457"/>
                  <a:pt x="476" y="457"/>
                  <a:pt x="476" y="457"/>
                </a:cubicBezTo>
                <a:cubicBezTo>
                  <a:pt x="476" y="457"/>
                  <a:pt x="476" y="457"/>
                  <a:pt x="476" y="457"/>
                </a:cubicBezTo>
                <a:cubicBezTo>
                  <a:pt x="469" y="457"/>
                  <a:pt x="462" y="457"/>
                  <a:pt x="454" y="457"/>
                </a:cubicBezTo>
                <a:cubicBezTo>
                  <a:pt x="453" y="457"/>
                  <a:pt x="453" y="457"/>
                  <a:pt x="452" y="457"/>
                </a:cubicBezTo>
                <a:cubicBezTo>
                  <a:pt x="451" y="457"/>
                  <a:pt x="451" y="457"/>
                  <a:pt x="451" y="457"/>
                </a:cubicBezTo>
                <a:cubicBezTo>
                  <a:pt x="450" y="457"/>
                  <a:pt x="450" y="457"/>
                  <a:pt x="449" y="457"/>
                </a:cubicBezTo>
                <a:cubicBezTo>
                  <a:pt x="449" y="457"/>
                  <a:pt x="449" y="457"/>
                  <a:pt x="448" y="457"/>
                </a:cubicBezTo>
                <a:cubicBezTo>
                  <a:pt x="448" y="457"/>
                  <a:pt x="448" y="457"/>
                  <a:pt x="448" y="457"/>
                </a:cubicBezTo>
                <a:cubicBezTo>
                  <a:pt x="445" y="456"/>
                  <a:pt x="442" y="454"/>
                  <a:pt x="440" y="451"/>
                </a:cubicBezTo>
                <a:cubicBezTo>
                  <a:pt x="440" y="451"/>
                  <a:pt x="440" y="451"/>
                  <a:pt x="440" y="451"/>
                </a:cubicBezTo>
                <a:cubicBezTo>
                  <a:pt x="440" y="451"/>
                  <a:pt x="440" y="451"/>
                  <a:pt x="440" y="451"/>
                </a:cubicBezTo>
                <a:cubicBezTo>
                  <a:pt x="440" y="451"/>
                  <a:pt x="440" y="451"/>
                  <a:pt x="440" y="450"/>
                </a:cubicBezTo>
                <a:cubicBezTo>
                  <a:pt x="439" y="450"/>
                  <a:pt x="439" y="449"/>
                  <a:pt x="439" y="449"/>
                </a:cubicBezTo>
                <a:cubicBezTo>
                  <a:pt x="439" y="449"/>
                  <a:pt x="439" y="449"/>
                  <a:pt x="439" y="448"/>
                </a:cubicBezTo>
                <a:cubicBezTo>
                  <a:pt x="439" y="448"/>
                  <a:pt x="439" y="448"/>
                  <a:pt x="439" y="448"/>
                </a:cubicBezTo>
                <a:cubicBezTo>
                  <a:pt x="439" y="447"/>
                  <a:pt x="439" y="447"/>
                  <a:pt x="439" y="447"/>
                </a:cubicBezTo>
                <a:cubicBezTo>
                  <a:pt x="439" y="447"/>
                  <a:pt x="439" y="447"/>
                  <a:pt x="439" y="447"/>
                </a:cubicBezTo>
                <a:cubicBezTo>
                  <a:pt x="439" y="444"/>
                  <a:pt x="438" y="439"/>
                  <a:pt x="438" y="435"/>
                </a:cubicBezTo>
                <a:cubicBezTo>
                  <a:pt x="438" y="435"/>
                  <a:pt x="438" y="434"/>
                  <a:pt x="438" y="433"/>
                </a:cubicBezTo>
                <a:cubicBezTo>
                  <a:pt x="438" y="431"/>
                  <a:pt x="438" y="431"/>
                  <a:pt x="438" y="431"/>
                </a:cubicBezTo>
                <a:cubicBezTo>
                  <a:pt x="438" y="431"/>
                  <a:pt x="438" y="431"/>
                  <a:pt x="438" y="431"/>
                </a:cubicBezTo>
                <a:cubicBezTo>
                  <a:pt x="438" y="430"/>
                  <a:pt x="438" y="430"/>
                  <a:pt x="438" y="430"/>
                </a:cubicBezTo>
                <a:cubicBezTo>
                  <a:pt x="438" y="430"/>
                  <a:pt x="438" y="429"/>
                  <a:pt x="438" y="429"/>
                </a:cubicBezTo>
                <a:cubicBezTo>
                  <a:pt x="438" y="429"/>
                  <a:pt x="438" y="429"/>
                  <a:pt x="438" y="428"/>
                </a:cubicBezTo>
                <a:cubicBezTo>
                  <a:pt x="439" y="428"/>
                  <a:pt x="439" y="428"/>
                  <a:pt x="439" y="428"/>
                </a:cubicBezTo>
                <a:cubicBezTo>
                  <a:pt x="439" y="428"/>
                  <a:pt x="439" y="428"/>
                  <a:pt x="439" y="428"/>
                </a:cubicBezTo>
                <a:cubicBezTo>
                  <a:pt x="439" y="427"/>
                  <a:pt x="439" y="427"/>
                  <a:pt x="439" y="427"/>
                </a:cubicBezTo>
                <a:cubicBezTo>
                  <a:pt x="440" y="426"/>
                  <a:pt x="440" y="426"/>
                  <a:pt x="440" y="426"/>
                </a:cubicBezTo>
                <a:cubicBezTo>
                  <a:pt x="440" y="426"/>
                  <a:pt x="441" y="426"/>
                  <a:pt x="441" y="425"/>
                </a:cubicBezTo>
                <a:cubicBezTo>
                  <a:pt x="441" y="425"/>
                  <a:pt x="441" y="425"/>
                  <a:pt x="441" y="425"/>
                </a:cubicBezTo>
                <a:cubicBezTo>
                  <a:pt x="441" y="425"/>
                  <a:pt x="441" y="425"/>
                  <a:pt x="441" y="425"/>
                </a:cubicBezTo>
                <a:cubicBezTo>
                  <a:pt x="442" y="425"/>
                  <a:pt x="442" y="425"/>
                  <a:pt x="443" y="424"/>
                </a:cubicBezTo>
                <a:cubicBezTo>
                  <a:pt x="443" y="424"/>
                  <a:pt x="443" y="424"/>
                  <a:pt x="443" y="424"/>
                </a:cubicBezTo>
                <a:cubicBezTo>
                  <a:pt x="444" y="424"/>
                  <a:pt x="444" y="424"/>
                  <a:pt x="444" y="424"/>
                </a:cubicBezTo>
                <a:cubicBezTo>
                  <a:pt x="444" y="424"/>
                  <a:pt x="444" y="424"/>
                  <a:pt x="444" y="424"/>
                </a:cubicBezTo>
                <a:cubicBezTo>
                  <a:pt x="444" y="424"/>
                  <a:pt x="445" y="423"/>
                  <a:pt x="445" y="423"/>
                </a:cubicBezTo>
                <a:cubicBezTo>
                  <a:pt x="446" y="423"/>
                  <a:pt x="446" y="423"/>
                  <a:pt x="446" y="423"/>
                </a:cubicBezTo>
                <a:cubicBezTo>
                  <a:pt x="446" y="423"/>
                  <a:pt x="447" y="423"/>
                  <a:pt x="447" y="423"/>
                </a:cubicBezTo>
                <a:cubicBezTo>
                  <a:pt x="448" y="423"/>
                  <a:pt x="448" y="423"/>
                  <a:pt x="449" y="423"/>
                </a:cubicBezTo>
                <a:cubicBezTo>
                  <a:pt x="450" y="423"/>
                  <a:pt x="450" y="423"/>
                  <a:pt x="450" y="423"/>
                </a:cubicBezTo>
                <a:cubicBezTo>
                  <a:pt x="450" y="423"/>
                  <a:pt x="450" y="423"/>
                  <a:pt x="451" y="423"/>
                </a:cubicBezTo>
                <a:cubicBezTo>
                  <a:pt x="452" y="423"/>
                  <a:pt x="452" y="423"/>
                  <a:pt x="452" y="423"/>
                </a:cubicBezTo>
                <a:cubicBezTo>
                  <a:pt x="453" y="423"/>
                  <a:pt x="454" y="423"/>
                  <a:pt x="455" y="423"/>
                </a:cubicBezTo>
                <a:cubicBezTo>
                  <a:pt x="457" y="423"/>
                  <a:pt x="458" y="423"/>
                  <a:pt x="459" y="423"/>
                </a:cubicBezTo>
                <a:cubicBezTo>
                  <a:pt x="469" y="423"/>
                  <a:pt x="469" y="423"/>
                  <a:pt x="469" y="423"/>
                </a:cubicBezTo>
                <a:cubicBezTo>
                  <a:pt x="472" y="423"/>
                  <a:pt x="475" y="423"/>
                  <a:pt x="478" y="423"/>
                </a:cubicBezTo>
                <a:cubicBezTo>
                  <a:pt x="478" y="423"/>
                  <a:pt x="479" y="423"/>
                  <a:pt x="479" y="423"/>
                </a:cubicBezTo>
                <a:cubicBezTo>
                  <a:pt x="479" y="423"/>
                  <a:pt x="480" y="423"/>
                  <a:pt x="480" y="423"/>
                </a:cubicBezTo>
                <a:cubicBezTo>
                  <a:pt x="480" y="423"/>
                  <a:pt x="480" y="423"/>
                  <a:pt x="481" y="423"/>
                </a:cubicBezTo>
                <a:cubicBezTo>
                  <a:pt x="481" y="423"/>
                  <a:pt x="481" y="423"/>
                  <a:pt x="481" y="423"/>
                </a:cubicBezTo>
                <a:cubicBezTo>
                  <a:pt x="481" y="423"/>
                  <a:pt x="481" y="423"/>
                  <a:pt x="481" y="423"/>
                </a:cubicBezTo>
                <a:cubicBezTo>
                  <a:pt x="482" y="423"/>
                  <a:pt x="482" y="424"/>
                  <a:pt x="483" y="424"/>
                </a:cubicBezTo>
                <a:cubicBezTo>
                  <a:pt x="483" y="424"/>
                  <a:pt x="484" y="424"/>
                  <a:pt x="484" y="424"/>
                </a:cubicBezTo>
                <a:cubicBezTo>
                  <a:pt x="484" y="424"/>
                  <a:pt x="484" y="424"/>
                  <a:pt x="484" y="425"/>
                </a:cubicBezTo>
                <a:cubicBezTo>
                  <a:pt x="485" y="425"/>
                  <a:pt x="485" y="425"/>
                  <a:pt x="486" y="425"/>
                </a:cubicBezTo>
                <a:cubicBezTo>
                  <a:pt x="487" y="426"/>
                  <a:pt x="488" y="427"/>
                  <a:pt x="489" y="428"/>
                </a:cubicBezTo>
                <a:cubicBezTo>
                  <a:pt x="490" y="429"/>
                  <a:pt x="491" y="430"/>
                  <a:pt x="491" y="431"/>
                </a:cubicBezTo>
                <a:cubicBezTo>
                  <a:pt x="492" y="438"/>
                  <a:pt x="492" y="438"/>
                  <a:pt x="492" y="438"/>
                </a:cubicBezTo>
                <a:cubicBezTo>
                  <a:pt x="493" y="441"/>
                  <a:pt x="493" y="443"/>
                  <a:pt x="494" y="446"/>
                </a:cubicBezTo>
                <a:cubicBezTo>
                  <a:pt x="494" y="446"/>
                  <a:pt x="494" y="446"/>
                  <a:pt x="494" y="446"/>
                </a:cubicBezTo>
                <a:cubicBezTo>
                  <a:pt x="494" y="448"/>
                  <a:pt x="494" y="448"/>
                  <a:pt x="494" y="448"/>
                </a:cubicBezTo>
                <a:cubicBezTo>
                  <a:pt x="494" y="449"/>
                  <a:pt x="494" y="450"/>
                  <a:pt x="494" y="451"/>
                </a:cubicBezTo>
                <a:close/>
                <a:moveTo>
                  <a:pt x="508" y="369"/>
                </a:moveTo>
                <a:cubicBezTo>
                  <a:pt x="507" y="368"/>
                  <a:pt x="505" y="368"/>
                  <a:pt x="505" y="367"/>
                </a:cubicBezTo>
                <a:cubicBezTo>
                  <a:pt x="504" y="366"/>
                  <a:pt x="503" y="365"/>
                  <a:pt x="503" y="365"/>
                </a:cubicBezTo>
                <a:cubicBezTo>
                  <a:pt x="502" y="363"/>
                  <a:pt x="502" y="363"/>
                  <a:pt x="502" y="363"/>
                </a:cubicBezTo>
                <a:cubicBezTo>
                  <a:pt x="502" y="361"/>
                  <a:pt x="501" y="359"/>
                  <a:pt x="500" y="357"/>
                </a:cubicBezTo>
                <a:cubicBezTo>
                  <a:pt x="500" y="356"/>
                  <a:pt x="499" y="355"/>
                  <a:pt x="499" y="353"/>
                </a:cubicBezTo>
                <a:cubicBezTo>
                  <a:pt x="499" y="353"/>
                  <a:pt x="499" y="353"/>
                  <a:pt x="499" y="353"/>
                </a:cubicBezTo>
                <a:cubicBezTo>
                  <a:pt x="499" y="353"/>
                  <a:pt x="499" y="353"/>
                  <a:pt x="499" y="353"/>
                </a:cubicBezTo>
                <a:cubicBezTo>
                  <a:pt x="499" y="352"/>
                  <a:pt x="499" y="352"/>
                  <a:pt x="499" y="352"/>
                </a:cubicBezTo>
                <a:cubicBezTo>
                  <a:pt x="499" y="352"/>
                  <a:pt x="499" y="352"/>
                  <a:pt x="499" y="352"/>
                </a:cubicBezTo>
                <a:cubicBezTo>
                  <a:pt x="499" y="352"/>
                  <a:pt x="499" y="352"/>
                  <a:pt x="499" y="352"/>
                </a:cubicBezTo>
                <a:cubicBezTo>
                  <a:pt x="501" y="348"/>
                  <a:pt x="508" y="348"/>
                  <a:pt x="511" y="348"/>
                </a:cubicBezTo>
                <a:cubicBezTo>
                  <a:pt x="528" y="348"/>
                  <a:pt x="528" y="348"/>
                  <a:pt x="528" y="348"/>
                </a:cubicBezTo>
                <a:cubicBezTo>
                  <a:pt x="529" y="348"/>
                  <a:pt x="531" y="348"/>
                  <a:pt x="532" y="349"/>
                </a:cubicBezTo>
                <a:cubicBezTo>
                  <a:pt x="532" y="349"/>
                  <a:pt x="533" y="349"/>
                  <a:pt x="533" y="349"/>
                </a:cubicBezTo>
                <a:cubicBezTo>
                  <a:pt x="533" y="349"/>
                  <a:pt x="534" y="349"/>
                  <a:pt x="534" y="349"/>
                </a:cubicBezTo>
                <a:cubicBezTo>
                  <a:pt x="534" y="349"/>
                  <a:pt x="534" y="349"/>
                  <a:pt x="534" y="349"/>
                </a:cubicBezTo>
                <a:cubicBezTo>
                  <a:pt x="535" y="349"/>
                  <a:pt x="536" y="350"/>
                  <a:pt x="536" y="350"/>
                </a:cubicBezTo>
                <a:cubicBezTo>
                  <a:pt x="536" y="350"/>
                  <a:pt x="536" y="350"/>
                  <a:pt x="536" y="350"/>
                </a:cubicBezTo>
                <a:cubicBezTo>
                  <a:pt x="536" y="350"/>
                  <a:pt x="536" y="350"/>
                  <a:pt x="536" y="350"/>
                </a:cubicBezTo>
                <a:cubicBezTo>
                  <a:pt x="537" y="350"/>
                  <a:pt x="537" y="350"/>
                  <a:pt x="538" y="350"/>
                </a:cubicBezTo>
                <a:cubicBezTo>
                  <a:pt x="538" y="351"/>
                  <a:pt x="538" y="351"/>
                  <a:pt x="538" y="351"/>
                </a:cubicBezTo>
                <a:cubicBezTo>
                  <a:pt x="538" y="351"/>
                  <a:pt x="538" y="351"/>
                  <a:pt x="539" y="351"/>
                </a:cubicBezTo>
                <a:cubicBezTo>
                  <a:pt x="539" y="351"/>
                  <a:pt x="539" y="351"/>
                  <a:pt x="539" y="351"/>
                </a:cubicBezTo>
                <a:cubicBezTo>
                  <a:pt x="539" y="352"/>
                  <a:pt x="539" y="352"/>
                  <a:pt x="539" y="352"/>
                </a:cubicBezTo>
                <a:cubicBezTo>
                  <a:pt x="540" y="352"/>
                  <a:pt x="541" y="353"/>
                  <a:pt x="541" y="354"/>
                </a:cubicBezTo>
                <a:cubicBezTo>
                  <a:pt x="541" y="354"/>
                  <a:pt x="541" y="354"/>
                  <a:pt x="541" y="354"/>
                </a:cubicBezTo>
                <a:cubicBezTo>
                  <a:pt x="543" y="356"/>
                  <a:pt x="544" y="359"/>
                  <a:pt x="545" y="361"/>
                </a:cubicBezTo>
                <a:cubicBezTo>
                  <a:pt x="545" y="361"/>
                  <a:pt x="545" y="361"/>
                  <a:pt x="545" y="361"/>
                </a:cubicBezTo>
                <a:cubicBezTo>
                  <a:pt x="546" y="363"/>
                  <a:pt x="547" y="364"/>
                  <a:pt x="547" y="365"/>
                </a:cubicBezTo>
                <a:cubicBezTo>
                  <a:pt x="547" y="366"/>
                  <a:pt x="547" y="366"/>
                  <a:pt x="547" y="366"/>
                </a:cubicBezTo>
                <a:cubicBezTo>
                  <a:pt x="547" y="366"/>
                  <a:pt x="547" y="366"/>
                  <a:pt x="547" y="366"/>
                </a:cubicBezTo>
                <a:cubicBezTo>
                  <a:pt x="547" y="368"/>
                  <a:pt x="545" y="369"/>
                  <a:pt x="543" y="370"/>
                </a:cubicBezTo>
                <a:cubicBezTo>
                  <a:pt x="542" y="370"/>
                  <a:pt x="542" y="370"/>
                  <a:pt x="542" y="370"/>
                </a:cubicBezTo>
                <a:cubicBezTo>
                  <a:pt x="542" y="370"/>
                  <a:pt x="542" y="370"/>
                  <a:pt x="542" y="370"/>
                </a:cubicBezTo>
                <a:cubicBezTo>
                  <a:pt x="542" y="370"/>
                  <a:pt x="541" y="370"/>
                  <a:pt x="541" y="371"/>
                </a:cubicBezTo>
                <a:cubicBezTo>
                  <a:pt x="540" y="371"/>
                  <a:pt x="540" y="371"/>
                  <a:pt x="540" y="371"/>
                </a:cubicBezTo>
                <a:cubicBezTo>
                  <a:pt x="540" y="371"/>
                  <a:pt x="539" y="371"/>
                  <a:pt x="539" y="371"/>
                </a:cubicBezTo>
                <a:cubicBezTo>
                  <a:pt x="539" y="371"/>
                  <a:pt x="538" y="371"/>
                  <a:pt x="538" y="371"/>
                </a:cubicBezTo>
                <a:cubicBezTo>
                  <a:pt x="538" y="371"/>
                  <a:pt x="538" y="371"/>
                  <a:pt x="538" y="371"/>
                </a:cubicBezTo>
                <a:cubicBezTo>
                  <a:pt x="538" y="371"/>
                  <a:pt x="538" y="371"/>
                  <a:pt x="538" y="371"/>
                </a:cubicBezTo>
                <a:cubicBezTo>
                  <a:pt x="535" y="371"/>
                  <a:pt x="532" y="371"/>
                  <a:pt x="530" y="371"/>
                </a:cubicBezTo>
                <a:cubicBezTo>
                  <a:pt x="526" y="371"/>
                  <a:pt x="521" y="371"/>
                  <a:pt x="517" y="371"/>
                </a:cubicBezTo>
                <a:cubicBezTo>
                  <a:pt x="514" y="371"/>
                  <a:pt x="511" y="370"/>
                  <a:pt x="508" y="369"/>
                </a:cubicBezTo>
                <a:cubicBezTo>
                  <a:pt x="508" y="369"/>
                  <a:pt x="508" y="369"/>
                  <a:pt x="508" y="369"/>
                </a:cubicBezTo>
                <a:close/>
                <a:moveTo>
                  <a:pt x="519" y="405"/>
                </a:moveTo>
                <a:cubicBezTo>
                  <a:pt x="518" y="404"/>
                  <a:pt x="517" y="403"/>
                  <a:pt x="517" y="402"/>
                </a:cubicBezTo>
                <a:cubicBezTo>
                  <a:pt x="515" y="396"/>
                  <a:pt x="515" y="396"/>
                  <a:pt x="515" y="396"/>
                </a:cubicBezTo>
                <a:cubicBezTo>
                  <a:pt x="514" y="394"/>
                  <a:pt x="513" y="392"/>
                  <a:pt x="512" y="390"/>
                </a:cubicBezTo>
                <a:cubicBezTo>
                  <a:pt x="512" y="390"/>
                  <a:pt x="512" y="390"/>
                  <a:pt x="512" y="390"/>
                </a:cubicBezTo>
                <a:cubicBezTo>
                  <a:pt x="512" y="389"/>
                  <a:pt x="512" y="389"/>
                  <a:pt x="512" y="389"/>
                </a:cubicBezTo>
                <a:cubicBezTo>
                  <a:pt x="512" y="388"/>
                  <a:pt x="512" y="387"/>
                  <a:pt x="512" y="386"/>
                </a:cubicBezTo>
                <a:cubicBezTo>
                  <a:pt x="512" y="386"/>
                  <a:pt x="513" y="385"/>
                  <a:pt x="513" y="385"/>
                </a:cubicBezTo>
                <a:cubicBezTo>
                  <a:pt x="513" y="385"/>
                  <a:pt x="513" y="385"/>
                  <a:pt x="514" y="385"/>
                </a:cubicBezTo>
                <a:cubicBezTo>
                  <a:pt x="514" y="384"/>
                  <a:pt x="514" y="384"/>
                  <a:pt x="514" y="384"/>
                </a:cubicBezTo>
                <a:cubicBezTo>
                  <a:pt x="515" y="384"/>
                  <a:pt x="516" y="383"/>
                  <a:pt x="517" y="383"/>
                </a:cubicBezTo>
                <a:cubicBezTo>
                  <a:pt x="518" y="383"/>
                  <a:pt x="519" y="383"/>
                  <a:pt x="520" y="382"/>
                </a:cubicBezTo>
                <a:cubicBezTo>
                  <a:pt x="525" y="382"/>
                  <a:pt x="530" y="382"/>
                  <a:pt x="532" y="382"/>
                </a:cubicBezTo>
                <a:cubicBezTo>
                  <a:pt x="540" y="382"/>
                  <a:pt x="554" y="381"/>
                  <a:pt x="559" y="389"/>
                </a:cubicBezTo>
                <a:cubicBezTo>
                  <a:pt x="559" y="389"/>
                  <a:pt x="559" y="389"/>
                  <a:pt x="559" y="389"/>
                </a:cubicBezTo>
                <a:cubicBezTo>
                  <a:pt x="559" y="389"/>
                  <a:pt x="559" y="389"/>
                  <a:pt x="559" y="389"/>
                </a:cubicBezTo>
                <a:cubicBezTo>
                  <a:pt x="559" y="389"/>
                  <a:pt x="559" y="389"/>
                  <a:pt x="559" y="389"/>
                </a:cubicBezTo>
                <a:cubicBezTo>
                  <a:pt x="561" y="393"/>
                  <a:pt x="562" y="396"/>
                  <a:pt x="564" y="400"/>
                </a:cubicBezTo>
                <a:cubicBezTo>
                  <a:pt x="565" y="401"/>
                  <a:pt x="565" y="402"/>
                  <a:pt x="566" y="403"/>
                </a:cubicBezTo>
                <a:cubicBezTo>
                  <a:pt x="566" y="403"/>
                  <a:pt x="566" y="403"/>
                  <a:pt x="566" y="403"/>
                </a:cubicBezTo>
                <a:cubicBezTo>
                  <a:pt x="566" y="404"/>
                  <a:pt x="566" y="404"/>
                  <a:pt x="566" y="404"/>
                </a:cubicBezTo>
                <a:cubicBezTo>
                  <a:pt x="566" y="404"/>
                  <a:pt x="566" y="405"/>
                  <a:pt x="566" y="405"/>
                </a:cubicBezTo>
                <a:cubicBezTo>
                  <a:pt x="566" y="405"/>
                  <a:pt x="566" y="405"/>
                  <a:pt x="566" y="405"/>
                </a:cubicBezTo>
                <a:cubicBezTo>
                  <a:pt x="566" y="405"/>
                  <a:pt x="566" y="405"/>
                  <a:pt x="566" y="405"/>
                </a:cubicBezTo>
                <a:cubicBezTo>
                  <a:pt x="566" y="406"/>
                  <a:pt x="565" y="406"/>
                  <a:pt x="565" y="406"/>
                </a:cubicBezTo>
                <a:cubicBezTo>
                  <a:pt x="565" y="406"/>
                  <a:pt x="565" y="406"/>
                  <a:pt x="565" y="406"/>
                </a:cubicBezTo>
                <a:cubicBezTo>
                  <a:pt x="565" y="407"/>
                  <a:pt x="565" y="407"/>
                  <a:pt x="564" y="407"/>
                </a:cubicBezTo>
                <a:cubicBezTo>
                  <a:pt x="564" y="407"/>
                  <a:pt x="564" y="407"/>
                  <a:pt x="564" y="407"/>
                </a:cubicBezTo>
                <a:cubicBezTo>
                  <a:pt x="564" y="408"/>
                  <a:pt x="564" y="408"/>
                  <a:pt x="564" y="408"/>
                </a:cubicBezTo>
                <a:cubicBezTo>
                  <a:pt x="564" y="408"/>
                  <a:pt x="563" y="408"/>
                  <a:pt x="563" y="408"/>
                </a:cubicBezTo>
                <a:cubicBezTo>
                  <a:pt x="563" y="408"/>
                  <a:pt x="562" y="409"/>
                  <a:pt x="561" y="409"/>
                </a:cubicBezTo>
                <a:cubicBezTo>
                  <a:pt x="561" y="409"/>
                  <a:pt x="561" y="409"/>
                  <a:pt x="560" y="409"/>
                </a:cubicBezTo>
                <a:cubicBezTo>
                  <a:pt x="560" y="409"/>
                  <a:pt x="559" y="409"/>
                  <a:pt x="559" y="410"/>
                </a:cubicBezTo>
                <a:cubicBezTo>
                  <a:pt x="559" y="410"/>
                  <a:pt x="559" y="410"/>
                  <a:pt x="559" y="410"/>
                </a:cubicBezTo>
                <a:cubicBezTo>
                  <a:pt x="558" y="410"/>
                  <a:pt x="558" y="410"/>
                  <a:pt x="558" y="410"/>
                </a:cubicBezTo>
                <a:cubicBezTo>
                  <a:pt x="550" y="410"/>
                  <a:pt x="541" y="410"/>
                  <a:pt x="532" y="410"/>
                </a:cubicBezTo>
                <a:cubicBezTo>
                  <a:pt x="532" y="410"/>
                  <a:pt x="531" y="410"/>
                  <a:pt x="530" y="410"/>
                </a:cubicBezTo>
                <a:cubicBezTo>
                  <a:pt x="530" y="410"/>
                  <a:pt x="530" y="410"/>
                  <a:pt x="530" y="410"/>
                </a:cubicBezTo>
                <a:cubicBezTo>
                  <a:pt x="527" y="409"/>
                  <a:pt x="524" y="408"/>
                  <a:pt x="521" y="406"/>
                </a:cubicBezTo>
                <a:cubicBezTo>
                  <a:pt x="520" y="406"/>
                  <a:pt x="520" y="406"/>
                  <a:pt x="519" y="405"/>
                </a:cubicBezTo>
                <a:close/>
                <a:moveTo>
                  <a:pt x="589" y="451"/>
                </a:moveTo>
                <a:cubicBezTo>
                  <a:pt x="589" y="452"/>
                  <a:pt x="588" y="452"/>
                  <a:pt x="588" y="452"/>
                </a:cubicBezTo>
                <a:cubicBezTo>
                  <a:pt x="588" y="452"/>
                  <a:pt x="588" y="452"/>
                  <a:pt x="588" y="453"/>
                </a:cubicBezTo>
                <a:cubicBezTo>
                  <a:pt x="588" y="453"/>
                  <a:pt x="588" y="453"/>
                  <a:pt x="588" y="453"/>
                </a:cubicBezTo>
                <a:cubicBezTo>
                  <a:pt x="588" y="453"/>
                  <a:pt x="588" y="453"/>
                  <a:pt x="588" y="454"/>
                </a:cubicBezTo>
                <a:cubicBezTo>
                  <a:pt x="588" y="454"/>
                  <a:pt x="588" y="454"/>
                  <a:pt x="587" y="454"/>
                </a:cubicBezTo>
                <a:cubicBezTo>
                  <a:pt x="587" y="454"/>
                  <a:pt x="587" y="454"/>
                  <a:pt x="587" y="454"/>
                </a:cubicBezTo>
                <a:cubicBezTo>
                  <a:pt x="587" y="454"/>
                  <a:pt x="587" y="454"/>
                  <a:pt x="587" y="455"/>
                </a:cubicBezTo>
                <a:cubicBezTo>
                  <a:pt x="585" y="456"/>
                  <a:pt x="583" y="457"/>
                  <a:pt x="581" y="457"/>
                </a:cubicBezTo>
                <a:cubicBezTo>
                  <a:pt x="581" y="457"/>
                  <a:pt x="581" y="457"/>
                  <a:pt x="581" y="457"/>
                </a:cubicBezTo>
                <a:cubicBezTo>
                  <a:pt x="580" y="457"/>
                  <a:pt x="579" y="457"/>
                  <a:pt x="578" y="457"/>
                </a:cubicBezTo>
                <a:cubicBezTo>
                  <a:pt x="578" y="457"/>
                  <a:pt x="578" y="457"/>
                  <a:pt x="578" y="457"/>
                </a:cubicBezTo>
                <a:cubicBezTo>
                  <a:pt x="577" y="457"/>
                  <a:pt x="577" y="457"/>
                  <a:pt x="577" y="457"/>
                </a:cubicBezTo>
                <a:cubicBezTo>
                  <a:pt x="577" y="457"/>
                  <a:pt x="576" y="457"/>
                  <a:pt x="575" y="457"/>
                </a:cubicBezTo>
                <a:cubicBezTo>
                  <a:pt x="552" y="457"/>
                  <a:pt x="552" y="457"/>
                  <a:pt x="552" y="457"/>
                </a:cubicBezTo>
                <a:cubicBezTo>
                  <a:pt x="551" y="457"/>
                  <a:pt x="550" y="457"/>
                  <a:pt x="549" y="457"/>
                </a:cubicBezTo>
                <a:cubicBezTo>
                  <a:pt x="549" y="457"/>
                  <a:pt x="549" y="457"/>
                  <a:pt x="548" y="457"/>
                </a:cubicBezTo>
                <a:cubicBezTo>
                  <a:pt x="543" y="456"/>
                  <a:pt x="538" y="454"/>
                  <a:pt x="535" y="450"/>
                </a:cubicBezTo>
                <a:cubicBezTo>
                  <a:pt x="534" y="449"/>
                  <a:pt x="534" y="449"/>
                  <a:pt x="534" y="448"/>
                </a:cubicBezTo>
                <a:cubicBezTo>
                  <a:pt x="534" y="448"/>
                  <a:pt x="534" y="448"/>
                  <a:pt x="534" y="448"/>
                </a:cubicBezTo>
                <a:cubicBezTo>
                  <a:pt x="534" y="448"/>
                  <a:pt x="534" y="448"/>
                  <a:pt x="534" y="448"/>
                </a:cubicBezTo>
                <a:cubicBezTo>
                  <a:pt x="533" y="444"/>
                  <a:pt x="531" y="441"/>
                  <a:pt x="530" y="438"/>
                </a:cubicBezTo>
                <a:cubicBezTo>
                  <a:pt x="530" y="436"/>
                  <a:pt x="528" y="434"/>
                  <a:pt x="528" y="432"/>
                </a:cubicBezTo>
                <a:cubicBezTo>
                  <a:pt x="528" y="432"/>
                  <a:pt x="528" y="432"/>
                  <a:pt x="528" y="432"/>
                </a:cubicBezTo>
                <a:cubicBezTo>
                  <a:pt x="528" y="431"/>
                  <a:pt x="528" y="431"/>
                  <a:pt x="528" y="431"/>
                </a:cubicBezTo>
                <a:cubicBezTo>
                  <a:pt x="528" y="431"/>
                  <a:pt x="528" y="431"/>
                  <a:pt x="528" y="431"/>
                </a:cubicBezTo>
                <a:cubicBezTo>
                  <a:pt x="528" y="430"/>
                  <a:pt x="528" y="429"/>
                  <a:pt x="528" y="428"/>
                </a:cubicBezTo>
                <a:cubicBezTo>
                  <a:pt x="528" y="428"/>
                  <a:pt x="528" y="427"/>
                  <a:pt x="528" y="427"/>
                </a:cubicBezTo>
                <a:cubicBezTo>
                  <a:pt x="528" y="427"/>
                  <a:pt x="528" y="427"/>
                  <a:pt x="528" y="427"/>
                </a:cubicBezTo>
                <a:cubicBezTo>
                  <a:pt x="530" y="425"/>
                  <a:pt x="532" y="424"/>
                  <a:pt x="535" y="423"/>
                </a:cubicBezTo>
                <a:cubicBezTo>
                  <a:pt x="535" y="423"/>
                  <a:pt x="535" y="423"/>
                  <a:pt x="536" y="423"/>
                </a:cubicBezTo>
                <a:cubicBezTo>
                  <a:pt x="536" y="423"/>
                  <a:pt x="537" y="423"/>
                  <a:pt x="538" y="423"/>
                </a:cubicBezTo>
                <a:cubicBezTo>
                  <a:pt x="538" y="423"/>
                  <a:pt x="538" y="423"/>
                  <a:pt x="538" y="423"/>
                </a:cubicBezTo>
                <a:cubicBezTo>
                  <a:pt x="540" y="423"/>
                  <a:pt x="540" y="423"/>
                  <a:pt x="540" y="423"/>
                </a:cubicBezTo>
                <a:cubicBezTo>
                  <a:pt x="540" y="423"/>
                  <a:pt x="540" y="423"/>
                  <a:pt x="541" y="423"/>
                </a:cubicBezTo>
                <a:cubicBezTo>
                  <a:pt x="548" y="423"/>
                  <a:pt x="555" y="423"/>
                  <a:pt x="563" y="423"/>
                </a:cubicBezTo>
                <a:cubicBezTo>
                  <a:pt x="563" y="423"/>
                  <a:pt x="563" y="423"/>
                  <a:pt x="563" y="423"/>
                </a:cubicBezTo>
                <a:cubicBezTo>
                  <a:pt x="563" y="423"/>
                  <a:pt x="563" y="423"/>
                  <a:pt x="563" y="423"/>
                </a:cubicBezTo>
                <a:cubicBezTo>
                  <a:pt x="563" y="423"/>
                  <a:pt x="564" y="423"/>
                  <a:pt x="565" y="423"/>
                </a:cubicBezTo>
                <a:cubicBezTo>
                  <a:pt x="565" y="423"/>
                  <a:pt x="565" y="423"/>
                  <a:pt x="565" y="423"/>
                </a:cubicBezTo>
                <a:cubicBezTo>
                  <a:pt x="570" y="424"/>
                  <a:pt x="576" y="426"/>
                  <a:pt x="579" y="430"/>
                </a:cubicBezTo>
                <a:cubicBezTo>
                  <a:pt x="579" y="430"/>
                  <a:pt x="579" y="431"/>
                  <a:pt x="580" y="431"/>
                </a:cubicBezTo>
                <a:cubicBezTo>
                  <a:pt x="581" y="433"/>
                  <a:pt x="581" y="433"/>
                  <a:pt x="581" y="433"/>
                </a:cubicBezTo>
                <a:cubicBezTo>
                  <a:pt x="582" y="436"/>
                  <a:pt x="584" y="439"/>
                  <a:pt x="585" y="442"/>
                </a:cubicBezTo>
                <a:cubicBezTo>
                  <a:pt x="586" y="443"/>
                  <a:pt x="588" y="446"/>
                  <a:pt x="588" y="448"/>
                </a:cubicBezTo>
                <a:cubicBezTo>
                  <a:pt x="589" y="449"/>
                  <a:pt x="589" y="450"/>
                  <a:pt x="589" y="451"/>
                </a:cubicBezTo>
                <a:close/>
                <a:moveTo>
                  <a:pt x="594" y="406"/>
                </a:moveTo>
                <a:cubicBezTo>
                  <a:pt x="593" y="406"/>
                  <a:pt x="593" y="405"/>
                  <a:pt x="592" y="405"/>
                </a:cubicBezTo>
                <a:cubicBezTo>
                  <a:pt x="591" y="404"/>
                  <a:pt x="590" y="403"/>
                  <a:pt x="590" y="402"/>
                </a:cubicBezTo>
                <a:cubicBezTo>
                  <a:pt x="589" y="401"/>
                  <a:pt x="589" y="401"/>
                  <a:pt x="589" y="401"/>
                </a:cubicBezTo>
                <a:cubicBezTo>
                  <a:pt x="589" y="401"/>
                  <a:pt x="589" y="401"/>
                  <a:pt x="589" y="401"/>
                </a:cubicBezTo>
                <a:cubicBezTo>
                  <a:pt x="587" y="398"/>
                  <a:pt x="585" y="394"/>
                  <a:pt x="583" y="390"/>
                </a:cubicBezTo>
                <a:cubicBezTo>
                  <a:pt x="583" y="390"/>
                  <a:pt x="583" y="390"/>
                  <a:pt x="583" y="390"/>
                </a:cubicBezTo>
                <a:cubicBezTo>
                  <a:pt x="582" y="389"/>
                  <a:pt x="582" y="389"/>
                  <a:pt x="582" y="389"/>
                </a:cubicBezTo>
                <a:cubicBezTo>
                  <a:pt x="582" y="388"/>
                  <a:pt x="582" y="387"/>
                  <a:pt x="582" y="386"/>
                </a:cubicBezTo>
                <a:cubicBezTo>
                  <a:pt x="582" y="385"/>
                  <a:pt x="582" y="385"/>
                  <a:pt x="583" y="384"/>
                </a:cubicBezTo>
                <a:cubicBezTo>
                  <a:pt x="584" y="383"/>
                  <a:pt x="585" y="383"/>
                  <a:pt x="586" y="383"/>
                </a:cubicBezTo>
                <a:cubicBezTo>
                  <a:pt x="588" y="382"/>
                  <a:pt x="589" y="382"/>
                  <a:pt x="591" y="382"/>
                </a:cubicBezTo>
                <a:cubicBezTo>
                  <a:pt x="591" y="382"/>
                  <a:pt x="591" y="382"/>
                  <a:pt x="591" y="382"/>
                </a:cubicBezTo>
                <a:cubicBezTo>
                  <a:pt x="594" y="382"/>
                  <a:pt x="598" y="382"/>
                  <a:pt x="600" y="382"/>
                </a:cubicBezTo>
                <a:cubicBezTo>
                  <a:pt x="609" y="382"/>
                  <a:pt x="623" y="380"/>
                  <a:pt x="629" y="389"/>
                </a:cubicBezTo>
                <a:cubicBezTo>
                  <a:pt x="631" y="392"/>
                  <a:pt x="633" y="394"/>
                  <a:pt x="635" y="397"/>
                </a:cubicBezTo>
                <a:cubicBezTo>
                  <a:pt x="636" y="399"/>
                  <a:pt x="637" y="401"/>
                  <a:pt x="638" y="402"/>
                </a:cubicBezTo>
                <a:cubicBezTo>
                  <a:pt x="639" y="403"/>
                  <a:pt x="639" y="404"/>
                  <a:pt x="639" y="405"/>
                </a:cubicBezTo>
                <a:cubicBezTo>
                  <a:pt x="639" y="405"/>
                  <a:pt x="639" y="406"/>
                  <a:pt x="639" y="406"/>
                </a:cubicBezTo>
                <a:cubicBezTo>
                  <a:pt x="639" y="407"/>
                  <a:pt x="638" y="407"/>
                  <a:pt x="638" y="407"/>
                </a:cubicBezTo>
                <a:cubicBezTo>
                  <a:pt x="638" y="407"/>
                  <a:pt x="638" y="407"/>
                  <a:pt x="638" y="407"/>
                </a:cubicBezTo>
                <a:cubicBezTo>
                  <a:pt x="638" y="407"/>
                  <a:pt x="638" y="407"/>
                  <a:pt x="638" y="407"/>
                </a:cubicBezTo>
                <a:cubicBezTo>
                  <a:pt x="638" y="408"/>
                  <a:pt x="638" y="408"/>
                  <a:pt x="637" y="408"/>
                </a:cubicBezTo>
                <a:cubicBezTo>
                  <a:pt x="637" y="408"/>
                  <a:pt x="637" y="408"/>
                  <a:pt x="637" y="408"/>
                </a:cubicBezTo>
                <a:cubicBezTo>
                  <a:pt x="637" y="408"/>
                  <a:pt x="637" y="408"/>
                  <a:pt x="636" y="408"/>
                </a:cubicBezTo>
                <a:cubicBezTo>
                  <a:pt x="636" y="408"/>
                  <a:pt x="635" y="409"/>
                  <a:pt x="635" y="409"/>
                </a:cubicBezTo>
                <a:cubicBezTo>
                  <a:pt x="635" y="409"/>
                  <a:pt x="635" y="409"/>
                  <a:pt x="635" y="409"/>
                </a:cubicBezTo>
                <a:cubicBezTo>
                  <a:pt x="635" y="409"/>
                  <a:pt x="635" y="409"/>
                  <a:pt x="635" y="409"/>
                </a:cubicBezTo>
                <a:cubicBezTo>
                  <a:pt x="631" y="410"/>
                  <a:pt x="625" y="410"/>
                  <a:pt x="621" y="410"/>
                </a:cubicBezTo>
                <a:cubicBezTo>
                  <a:pt x="616" y="410"/>
                  <a:pt x="611" y="410"/>
                  <a:pt x="607" y="410"/>
                </a:cubicBezTo>
                <a:cubicBezTo>
                  <a:pt x="602" y="410"/>
                  <a:pt x="598" y="408"/>
                  <a:pt x="594" y="406"/>
                </a:cubicBezTo>
                <a:close/>
                <a:moveTo>
                  <a:pt x="670" y="454"/>
                </a:moveTo>
                <a:cubicBezTo>
                  <a:pt x="670" y="454"/>
                  <a:pt x="670" y="454"/>
                  <a:pt x="670" y="454"/>
                </a:cubicBezTo>
                <a:cubicBezTo>
                  <a:pt x="669" y="455"/>
                  <a:pt x="668" y="456"/>
                  <a:pt x="666" y="456"/>
                </a:cubicBezTo>
                <a:cubicBezTo>
                  <a:pt x="665" y="457"/>
                  <a:pt x="664" y="457"/>
                  <a:pt x="662" y="457"/>
                </a:cubicBezTo>
                <a:cubicBezTo>
                  <a:pt x="660" y="457"/>
                  <a:pt x="660" y="457"/>
                  <a:pt x="660" y="457"/>
                </a:cubicBezTo>
                <a:cubicBezTo>
                  <a:pt x="660" y="457"/>
                  <a:pt x="660" y="457"/>
                  <a:pt x="660" y="457"/>
                </a:cubicBezTo>
                <a:cubicBezTo>
                  <a:pt x="651" y="457"/>
                  <a:pt x="643" y="457"/>
                  <a:pt x="635" y="457"/>
                </a:cubicBezTo>
                <a:cubicBezTo>
                  <a:pt x="634" y="457"/>
                  <a:pt x="633" y="457"/>
                  <a:pt x="632" y="457"/>
                </a:cubicBezTo>
                <a:cubicBezTo>
                  <a:pt x="632" y="457"/>
                  <a:pt x="632" y="457"/>
                  <a:pt x="632" y="457"/>
                </a:cubicBezTo>
                <a:cubicBezTo>
                  <a:pt x="626" y="456"/>
                  <a:pt x="620" y="454"/>
                  <a:pt x="616" y="449"/>
                </a:cubicBezTo>
                <a:cubicBezTo>
                  <a:pt x="616" y="449"/>
                  <a:pt x="616" y="448"/>
                  <a:pt x="615" y="448"/>
                </a:cubicBezTo>
                <a:cubicBezTo>
                  <a:pt x="615" y="448"/>
                  <a:pt x="615" y="448"/>
                  <a:pt x="615" y="448"/>
                </a:cubicBezTo>
                <a:cubicBezTo>
                  <a:pt x="615" y="448"/>
                  <a:pt x="615" y="448"/>
                  <a:pt x="615" y="448"/>
                </a:cubicBezTo>
                <a:cubicBezTo>
                  <a:pt x="614" y="445"/>
                  <a:pt x="612" y="441"/>
                  <a:pt x="610" y="438"/>
                </a:cubicBezTo>
                <a:cubicBezTo>
                  <a:pt x="609" y="436"/>
                  <a:pt x="606" y="433"/>
                  <a:pt x="606" y="430"/>
                </a:cubicBezTo>
                <a:cubicBezTo>
                  <a:pt x="606" y="430"/>
                  <a:pt x="606" y="430"/>
                  <a:pt x="606" y="430"/>
                </a:cubicBezTo>
                <a:cubicBezTo>
                  <a:pt x="605" y="429"/>
                  <a:pt x="605" y="429"/>
                  <a:pt x="605" y="429"/>
                </a:cubicBezTo>
                <a:cubicBezTo>
                  <a:pt x="605" y="426"/>
                  <a:pt x="607" y="425"/>
                  <a:pt x="610" y="424"/>
                </a:cubicBezTo>
                <a:cubicBezTo>
                  <a:pt x="610" y="424"/>
                  <a:pt x="610" y="424"/>
                  <a:pt x="610" y="424"/>
                </a:cubicBezTo>
                <a:cubicBezTo>
                  <a:pt x="610" y="424"/>
                  <a:pt x="610" y="424"/>
                  <a:pt x="610" y="424"/>
                </a:cubicBezTo>
                <a:cubicBezTo>
                  <a:pt x="610" y="424"/>
                  <a:pt x="610" y="424"/>
                  <a:pt x="611" y="423"/>
                </a:cubicBezTo>
                <a:cubicBezTo>
                  <a:pt x="612" y="423"/>
                  <a:pt x="613" y="423"/>
                  <a:pt x="615" y="423"/>
                </a:cubicBezTo>
                <a:cubicBezTo>
                  <a:pt x="631" y="423"/>
                  <a:pt x="631" y="423"/>
                  <a:pt x="631" y="423"/>
                </a:cubicBezTo>
                <a:cubicBezTo>
                  <a:pt x="634" y="423"/>
                  <a:pt x="637" y="423"/>
                  <a:pt x="639" y="423"/>
                </a:cubicBezTo>
                <a:cubicBezTo>
                  <a:pt x="639" y="423"/>
                  <a:pt x="639" y="423"/>
                  <a:pt x="639" y="423"/>
                </a:cubicBezTo>
                <a:cubicBezTo>
                  <a:pt x="639" y="423"/>
                  <a:pt x="639" y="423"/>
                  <a:pt x="640" y="423"/>
                </a:cubicBezTo>
                <a:cubicBezTo>
                  <a:pt x="640" y="423"/>
                  <a:pt x="641" y="423"/>
                  <a:pt x="642" y="423"/>
                </a:cubicBezTo>
                <a:cubicBezTo>
                  <a:pt x="642" y="423"/>
                  <a:pt x="642" y="423"/>
                  <a:pt x="642" y="423"/>
                </a:cubicBezTo>
                <a:cubicBezTo>
                  <a:pt x="647" y="424"/>
                  <a:pt x="653" y="426"/>
                  <a:pt x="656" y="429"/>
                </a:cubicBezTo>
                <a:cubicBezTo>
                  <a:pt x="657" y="429"/>
                  <a:pt x="657" y="430"/>
                  <a:pt x="657" y="430"/>
                </a:cubicBezTo>
                <a:cubicBezTo>
                  <a:pt x="657" y="430"/>
                  <a:pt x="657" y="430"/>
                  <a:pt x="657" y="431"/>
                </a:cubicBezTo>
                <a:cubicBezTo>
                  <a:pt x="658" y="431"/>
                  <a:pt x="658" y="431"/>
                  <a:pt x="658" y="431"/>
                </a:cubicBezTo>
                <a:cubicBezTo>
                  <a:pt x="658" y="431"/>
                  <a:pt x="658" y="431"/>
                  <a:pt x="658" y="431"/>
                </a:cubicBezTo>
                <a:cubicBezTo>
                  <a:pt x="659" y="432"/>
                  <a:pt x="659" y="432"/>
                  <a:pt x="659" y="432"/>
                </a:cubicBezTo>
                <a:cubicBezTo>
                  <a:pt x="660" y="434"/>
                  <a:pt x="662" y="436"/>
                  <a:pt x="663" y="439"/>
                </a:cubicBezTo>
                <a:cubicBezTo>
                  <a:pt x="663" y="439"/>
                  <a:pt x="663" y="439"/>
                  <a:pt x="663" y="439"/>
                </a:cubicBezTo>
                <a:cubicBezTo>
                  <a:pt x="665" y="442"/>
                  <a:pt x="668" y="445"/>
                  <a:pt x="670" y="449"/>
                </a:cubicBezTo>
                <a:cubicBezTo>
                  <a:pt x="670" y="449"/>
                  <a:pt x="670" y="449"/>
                  <a:pt x="670" y="449"/>
                </a:cubicBezTo>
                <a:cubicBezTo>
                  <a:pt x="670" y="449"/>
                  <a:pt x="670" y="449"/>
                  <a:pt x="670" y="449"/>
                </a:cubicBezTo>
                <a:cubicBezTo>
                  <a:pt x="671" y="451"/>
                  <a:pt x="671" y="453"/>
                  <a:pt x="670" y="454"/>
                </a:cubicBezTo>
                <a:close/>
                <a:moveTo>
                  <a:pt x="729" y="79"/>
                </a:moveTo>
                <a:cubicBezTo>
                  <a:pt x="753" y="103"/>
                  <a:pt x="766" y="136"/>
                  <a:pt x="766" y="170"/>
                </a:cubicBezTo>
                <a:cubicBezTo>
                  <a:pt x="766" y="204"/>
                  <a:pt x="753" y="237"/>
                  <a:pt x="729" y="261"/>
                </a:cubicBezTo>
                <a:cubicBezTo>
                  <a:pt x="757" y="248"/>
                  <a:pt x="782" y="212"/>
                  <a:pt x="782" y="170"/>
                </a:cubicBezTo>
                <a:cubicBezTo>
                  <a:pt x="782" y="127"/>
                  <a:pt x="757" y="92"/>
                  <a:pt x="729" y="79"/>
                </a:cubicBezTo>
                <a:close/>
                <a:moveTo>
                  <a:pt x="53" y="79"/>
                </a:moveTo>
                <a:cubicBezTo>
                  <a:pt x="26" y="92"/>
                  <a:pt x="0" y="127"/>
                  <a:pt x="0" y="170"/>
                </a:cubicBezTo>
                <a:cubicBezTo>
                  <a:pt x="0" y="212"/>
                  <a:pt x="26" y="248"/>
                  <a:pt x="53" y="261"/>
                </a:cubicBezTo>
                <a:cubicBezTo>
                  <a:pt x="30" y="237"/>
                  <a:pt x="16" y="204"/>
                  <a:pt x="16" y="170"/>
                </a:cubicBezTo>
                <a:cubicBezTo>
                  <a:pt x="16" y="136"/>
                  <a:pt x="30" y="103"/>
                  <a:pt x="53" y="79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1507" name="Freeform 10"/>
          <p:cNvSpPr>
            <a:spLocks noEditPoints="1"/>
          </p:cNvSpPr>
          <p:nvPr/>
        </p:nvSpPr>
        <p:spPr>
          <a:xfrm>
            <a:off x="1143000" y="4429125"/>
            <a:ext cx="828675" cy="392113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pathLst>
              <a:path w="782" h="493">
                <a:moveTo>
                  <a:pt x="111" y="206"/>
                </a:moveTo>
                <a:cubicBezTo>
                  <a:pt x="91" y="187"/>
                  <a:pt x="91" y="152"/>
                  <a:pt x="111" y="134"/>
                </a:cubicBezTo>
                <a:cubicBezTo>
                  <a:pt x="97" y="136"/>
                  <a:pt x="84" y="151"/>
                  <a:pt x="84" y="170"/>
                </a:cubicBezTo>
                <a:cubicBezTo>
                  <a:pt x="84" y="188"/>
                  <a:pt x="97" y="203"/>
                  <a:pt x="111" y="206"/>
                </a:cubicBezTo>
                <a:close/>
                <a:moveTo>
                  <a:pt x="698" y="170"/>
                </a:moveTo>
                <a:cubicBezTo>
                  <a:pt x="698" y="151"/>
                  <a:pt x="685" y="136"/>
                  <a:pt x="671" y="134"/>
                </a:cubicBezTo>
                <a:cubicBezTo>
                  <a:pt x="691" y="152"/>
                  <a:pt x="691" y="187"/>
                  <a:pt x="671" y="206"/>
                </a:cubicBezTo>
                <a:cubicBezTo>
                  <a:pt x="685" y="203"/>
                  <a:pt x="698" y="188"/>
                  <a:pt x="698" y="170"/>
                </a:cubicBezTo>
                <a:close/>
                <a:moveTo>
                  <a:pt x="696" y="232"/>
                </a:moveTo>
                <a:cubicBezTo>
                  <a:pt x="716" y="224"/>
                  <a:pt x="737" y="200"/>
                  <a:pt x="737" y="170"/>
                </a:cubicBezTo>
                <a:cubicBezTo>
                  <a:pt x="737" y="139"/>
                  <a:pt x="716" y="115"/>
                  <a:pt x="696" y="108"/>
                </a:cubicBezTo>
                <a:cubicBezTo>
                  <a:pt x="712" y="124"/>
                  <a:pt x="723" y="147"/>
                  <a:pt x="723" y="170"/>
                </a:cubicBezTo>
                <a:cubicBezTo>
                  <a:pt x="723" y="193"/>
                  <a:pt x="712" y="215"/>
                  <a:pt x="696" y="232"/>
                </a:cubicBezTo>
                <a:close/>
                <a:moveTo>
                  <a:pt x="87" y="232"/>
                </a:moveTo>
                <a:cubicBezTo>
                  <a:pt x="70" y="215"/>
                  <a:pt x="59" y="193"/>
                  <a:pt x="59" y="170"/>
                </a:cubicBezTo>
                <a:cubicBezTo>
                  <a:pt x="59" y="147"/>
                  <a:pt x="70" y="124"/>
                  <a:pt x="87" y="108"/>
                </a:cubicBezTo>
                <a:cubicBezTo>
                  <a:pt x="66" y="115"/>
                  <a:pt x="45" y="139"/>
                  <a:pt x="46" y="170"/>
                </a:cubicBezTo>
                <a:cubicBezTo>
                  <a:pt x="45" y="200"/>
                  <a:pt x="66" y="224"/>
                  <a:pt x="87" y="232"/>
                </a:cubicBezTo>
                <a:close/>
                <a:moveTo>
                  <a:pt x="714" y="448"/>
                </a:moveTo>
                <a:cubicBezTo>
                  <a:pt x="706" y="438"/>
                  <a:pt x="697" y="428"/>
                  <a:pt x="689" y="419"/>
                </a:cubicBezTo>
                <a:cubicBezTo>
                  <a:pt x="671" y="397"/>
                  <a:pt x="653" y="376"/>
                  <a:pt x="635" y="355"/>
                </a:cubicBezTo>
                <a:cubicBezTo>
                  <a:pt x="634" y="354"/>
                  <a:pt x="633" y="353"/>
                  <a:pt x="632" y="352"/>
                </a:cubicBezTo>
                <a:cubicBezTo>
                  <a:pt x="629" y="347"/>
                  <a:pt x="623" y="345"/>
                  <a:pt x="617" y="343"/>
                </a:cubicBezTo>
                <a:cubicBezTo>
                  <a:pt x="612" y="341"/>
                  <a:pt x="606" y="339"/>
                  <a:pt x="599" y="339"/>
                </a:cubicBezTo>
                <a:cubicBezTo>
                  <a:pt x="621" y="333"/>
                  <a:pt x="637" y="314"/>
                  <a:pt x="637" y="291"/>
                </a:cubicBezTo>
                <a:cubicBezTo>
                  <a:pt x="637" y="50"/>
                  <a:pt x="637" y="50"/>
                  <a:pt x="637" y="50"/>
                </a:cubicBezTo>
                <a:cubicBezTo>
                  <a:pt x="637" y="22"/>
                  <a:pt x="614" y="0"/>
                  <a:pt x="587" y="0"/>
                </a:cubicBezTo>
                <a:cubicBezTo>
                  <a:pt x="195" y="0"/>
                  <a:pt x="195" y="0"/>
                  <a:pt x="195" y="0"/>
                </a:cubicBezTo>
                <a:cubicBezTo>
                  <a:pt x="168" y="0"/>
                  <a:pt x="145" y="22"/>
                  <a:pt x="145" y="50"/>
                </a:cubicBezTo>
                <a:cubicBezTo>
                  <a:pt x="145" y="291"/>
                  <a:pt x="145" y="291"/>
                  <a:pt x="145" y="291"/>
                </a:cubicBezTo>
                <a:cubicBezTo>
                  <a:pt x="145" y="314"/>
                  <a:pt x="161" y="334"/>
                  <a:pt x="183" y="339"/>
                </a:cubicBezTo>
                <a:cubicBezTo>
                  <a:pt x="171" y="340"/>
                  <a:pt x="157" y="344"/>
                  <a:pt x="149" y="354"/>
                </a:cubicBezTo>
                <a:cubicBezTo>
                  <a:pt x="143" y="361"/>
                  <a:pt x="136" y="369"/>
                  <a:pt x="130" y="377"/>
                </a:cubicBezTo>
                <a:cubicBezTo>
                  <a:pt x="111" y="399"/>
                  <a:pt x="91" y="422"/>
                  <a:pt x="72" y="446"/>
                </a:cubicBezTo>
                <a:cubicBezTo>
                  <a:pt x="67" y="451"/>
                  <a:pt x="58" y="459"/>
                  <a:pt x="58" y="467"/>
                </a:cubicBezTo>
                <a:cubicBezTo>
                  <a:pt x="58" y="489"/>
                  <a:pt x="58" y="478"/>
                  <a:pt x="58" y="478"/>
                </a:cubicBezTo>
                <a:cubicBezTo>
                  <a:pt x="58" y="481"/>
                  <a:pt x="59" y="483"/>
                  <a:pt x="60" y="485"/>
                </a:cubicBezTo>
                <a:cubicBezTo>
                  <a:pt x="65" y="492"/>
                  <a:pt x="75" y="493"/>
                  <a:pt x="83" y="493"/>
                </a:cubicBezTo>
                <a:cubicBezTo>
                  <a:pt x="94" y="493"/>
                  <a:pt x="667" y="493"/>
                  <a:pt x="684" y="493"/>
                </a:cubicBezTo>
                <a:cubicBezTo>
                  <a:pt x="693" y="493"/>
                  <a:pt x="702" y="492"/>
                  <a:pt x="711" y="490"/>
                </a:cubicBezTo>
                <a:cubicBezTo>
                  <a:pt x="716" y="489"/>
                  <a:pt x="723" y="486"/>
                  <a:pt x="724" y="479"/>
                </a:cubicBezTo>
                <a:cubicBezTo>
                  <a:pt x="724" y="456"/>
                  <a:pt x="724" y="467"/>
                  <a:pt x="724" y="467"/>
                </a:cubicBezTo>
                <a:cubicBezTo>
                  <a:pt x="725" y="462"/>
                  <a:pt x="722" y="457"/>
                  <a:pt x="718" y="453"/>
                </a:cubicBezTo>
                <a:cubicBezTo>
                  <a:pt x="717" y="451"/>
                  <a:pt x="715" y="449"/>
                  <a:pt x="714" y="448"/>
                </a:cubicBezTo>
                <a:close/>
                <a:moveTo>
                  <a:pt x="164" y="299"/>
                </a:moveTo>
                <a:cubicBezTo>
                  <a:pt x="164" y="64"/>
                  <a:pt x="164" y="53"/>
                  <a:pt x="164" y="53"/>
                </a:cubicBezTo>
                <a:cubicBezTo>
                  <a:pt x="164" y="39"/>
                  <a:pt x="175" y="16"/>
                  <a:pt x="189" y="16"/>
                </a:cubicBezTo>
                <a:cubicBezTo>
                  <a:pt x="570" y="16"/>
                  <a:pt x="593" y="16"/>
                  <a:pt x="593" y="16"/>
                </a:cubicBezTo>
                <a:cubicBezTo>
                  <a:pt x="607" y="16"/>
                  <a:pt x="618" y="39"/>
                  <a:pt x="618" y="53"/>
                </a:cubicBezTo>
                <a:cubicBezTo>
                  <a:pt x="618" y="268"/>
                  <a:pt x="618" y="299"/>
                  <a:pt x="618" y="299"/>
                </a:cubicBezTo>
                <a:cubicBezTo>
                  <a:pt x="618" y="313"/>
                  <a:pt x="607" y="325"/>
                  <a:pt x="593" y="325"/>
                </a:cubicBezTo>
                <a:cubicBezTo>
                  <a:pt x="212" y="325"/>
                  <a:pt x="189" y="325"/>
                  <a:pt x="189" y="325"/>
                </a:cubicBezTo>
                <a:cubicBezTo>
                  <a:pt x="175" y="325"/>
                  <a:pt x="164" y="302"/>
                  <a:pt x="164" y="287"/>
                </a:cubicBezTo>
                <a:lnTo>
                  <a:pt x="164" y="299"/>
                </a:lnTo>
                <a:close/>
                <a:moveTo>
                  <a:pt x="613" y="367"/>
                </a:moveTo>
                <a:cubicBezTo>
                  <a:pt x="613" y="367"/>
                  <a:pt x="613" y="368"/>
                  <a:pt x="612" y="369"/>
                </a:cubicBezTo>
                <a:cubicBezTo>
                  <a:pt x="612" y="369"/>
                  <a:pt x="612" y="369"/>
                  <a:pt x="612" y="369"/>
                </a:cubicBezTo>
                <a:cubicBezTo>
                  <a:pt x="612" y="369"/>
                  <a:pt x="612" y="369"/>
                  <a:pt x="612" y="369"/>
                </a:cubicBezTo>
                <a:cubicBezTo>
                  <a:pt x="612" y="369"/>
                  <a:pt x="612" y="369"/>
                  <a:pt x="612" y="369"/>
                </a:cubicBezTo>
                <a:cubicBezTo>
                  <a:pt x="612" y="369"/>
                  <a:pt x="612" y="369"/>
                  <a:pt x="611" y="369"/>
                </a:cubicBezTo>
                <a:cubicBezTo>
                  <a:pt x="611" y="369"/>
                  <a:pt x="611" y="369"/>
                  <a:pt x="611" y="369"/>
                </a:cubicBezTo>
                <a:cubicBezTo>
                  <a:pt x="611" y="369"/>
                  <a:pt x="611" y="369"/>
                  <a:pt x="610" y="369"/>
                </a:cubicBezTo>
                <a:cubicBezTo>
                  <a:pt x="608" y="371"/>
                  <a:pt x="604" y="371"/>
                  <a:pt x="600" y="371"/>
                </a:cubicBezTo>
                <a:cubicBezTo>
                  <a:pt x="584" y="371"/>
                  <a:pt x="584" y="371"/>
                  <a:pt x="584" y="371"/>
                </a:cubicBezTo>
                <a:cubicBezTo>
                  <a:pt x="580" y="371"/>
                  <a:pt x="577" y="370"/>
                  <a:pt x="574" y="369"/>
                </a:cubicBezTo>
                <a:cubicBezTo>
                  <a:pt x="573" y="368"/>
                  <a:pt x="572" y="367"/>
                  <a:pt x="571" y="367"/>
                </a:cubicBezTo>
                <a:cubicBezTo>
                  <a:pt x="570" y="366"/>
                  <a:pt x="569" y="365"/>
                  <a:pt x="569" y="365"/>
                </a:cubicBezTo>
                <a:cubicBezTo>
                  <a:pt x="568" y="363"/>
                  <a:pt x="568" y="363"/>
                  <a:pt x="568" y="363"/>
                </a:cubicBezTo>
                <a:cubicBezTo>
                  <a:pt x="566" y="360"/>
                  <a:pt x="564" y="357"/>
                  <a:pt x="563" y="354"/>
                </a:cubicBezTo>
                <a:cubicBezTo>
                  <a:pt x="561" y="351"/>
                  <a:pt x="563" y="350"/>
                  <a:pt x="565" y="349"/>
                </a:cubicBezTo>
                <a:cubicBezTo>
                  <a:pt x="565" y="349"/>
                  <a:pt x="566" y="349"/>
                  <a:pt x="566" y="349"/>
                </a:cubicBezTo>
                <a:cubicBezTo>
                  <a:pt x="567" y="348"/>
                  <a:pt x="569" y="348"/>
                  <a:pt x="570" y="348"/>
                </a:cubicBezTo>
                <a:cubicBezTo>
                  <a:pt x="573" y="348"/>
                  <a:pt x="573" y="348"/>
                  <a:pt x="573" y="348"/>
                </a:cubicBezTo>
                <a:cubicBezTo>
                  <a:pt x="573" y="348"/>
                  <a:pt x="573" y="348"/>
                  <a:pt x="573" y="348"/>
                </a:cubicBezTo>
                <a:cubicBezTo>
                  <a:pt x="577" y="348"/>
                  <a:pt x="581" y="348"/>
                  <a:pt x="586" y="348"/>
                </a:cubicBezTo>
                <a:cubicBezTo>
                  <a:pt x="586" y="348"/>
                  <a:pt x="586" y="348"/>
                  <a:pt x="586" y="348"/>
                </a:cubicBezTo>
                <a:cubicBezTo>
                  <a:pt x="590" y="348"/>
                  <a:pt x="590" y="348"/>
                  <a:pt x="590" y="348"/>
                </a:cubicBezTo>
                <a:cubicBezTo>
                  <a:pt x="592" y="348"/>
                  <a:pt x="594" y="348"/>
                  <a:pt x="595" y="348"/>
                </a:cubicBezTo>
                <a:cubicBezTo>
                  <a:pt x="596" y="349"/>
                  <a:pt x="597" y="349"/>
                  <a:pt x="598" y="349"/>
                </a:cubicBezTo>
                <a:cubicBezTo>
                  <a:pt x="598" y="349"/>
                  <a:pt x="598" y="349"/>
                  <a:pt x="598" y="349"/>
                </a:cubicBezTo>
                <a:cubicBezTo>
                  <a:pt x="598" y="350"/>
                  <a:pt x="598" y="350"/>
                  <a:pt x="599" y="350"/>
                </a:cubicBezTo>
                <a:cubicBezTo>
                  <a:pt x="599" y="350"/>
                  <a:pt x="599" y="350"/>
                  <a:pt x="599" y="350"/>
                </a:cubicBezTo>
                <a:cubicBezTo>
                  <a:pt x="600" y="350"/>
                  <a:pt x="602" y="351"/>
                  <a:pt x="603" y="351"/>
                </a:cubicBezTo>
                <a:cubicBezTo>
                  <a:pt x="604" y="352"/>
                  <a:pt x="604" y="353"/>
                  <a:pt x="605" y="354"/>
                </a:cubicBezTo>
                <a:cubicBezTo>
                  <a:pt x="608" y="359"/>
                  <a:pt x="608" y="359"/>
                  <a:pt x="608" y="359"/>
                </a:cubicBezTo>
                <a:cubicBezTo>
                  <a:pt x="609" y="360"/>
                  <a:pt x="611" y="362"/>
                  <a:pt x="612" y="364"/>
                </a:cubicBezTo>
                <a:cubicBezTo>
                  <a:pt x="612" y="364"/>
                  <a:pt x="612" y="364"/>
                  <a:pt x="612" y="364"/>
                </a:cubicBezTo>
                <a:cubicBezTo>
                  <a:pt x="613" y="365"/>
                  <a:pt x="613" y="366"/>
                  <a:pt x="613" y="367"/>
                </a:cubicBezTo>
                <a:close/>
                <a:moveTo>
                  <a:pt x="410" y="363"/>
                </a:moveTo>
                <a:cubicBezTo>
                  <a:pt x="410" y="364"/>
                  <a:pt x="410" y="364"/>
                  <a:pt x="410" y="365"/>
                </a:cubicBezTo>
                <a:cubicBezTo>
                  <a:pt x="406" y="371"/>
                  <a:pt x="392" y="369"/>
                  <a:pt x="386" y="369"/>
                </a:cubicBezTo>
                <a:cubicBezTo>
                  <a:pt x="383" y="369"/>
                  <a:pt x="380" y="369"/>
                  <a:pt x="377" y="369"/>
                </a:cubicBezTo>
                <a:cubicBezTo>
                  <a:pt x="374" y="369"/>
                  <a:pt x="370" y="369"/>
                  <a:pt x="367" y="367"/>
                </a:cubicBezTo>
                <a:cubicBezTo>
                  <a:pt x="367" y="367"/>
                  <a:pt x="367" y="367"/>
                  <a:pt x="367" y="367"/>
                </a:cubicBezTo>
                <a:cubicBezTo>
                  <a:pt x="367" y="366"/>
                  <a:pt x="367" y="366"/>
                  <a:pt x="367" y="366"/>
                </a:cubicBezTo>
                <a:cubicBezTo>
                  <a:pt x="366" y="366"/>
                  <a:pt x="366" y="366"/>
                  <a:pt x="366" y="366"/>
                </a:cubicBezTo>
                <a:cubicBezTo>
                  <a:pt x="366" y="366"/>
                  <a:pt x="366" y="366"/>
                  <a:pt x="366" y="366"/>
                </a:cubicBezTo>
                <a:cubicBezTo>
                  <a:pt x="366" y="366"/>
                  <a:pt x="366" y="366"/>
                  <a:pt x="366" y="366"/>
                </a:cubicBezTo>
                <a:cubicBezTo>
                  <a:pt x="366" y="365"/>
                  <a:pt x="366" y="365"/>
                  <a:pt x="366" y="365"/>
                </a:cubicBezTo>
                <a:cubicBezTo>
                  <a:pt x="366" y="364"/>
                  <a:pt x="366" y="364"/>
                  <a:pt x="366" y="363"/>
                </a:cubicBezTo>
                <a:cubicBezTo>
                  <a:pt x="366" y="363"/>
                  <a:pt x="366" y="363"/>
                  <a:pt x="366" y="363"/>
                </a:cubicBezTo>
                <a:cubicBezTo>
                  <a:pt x="366" y="362"/>
                  <a:pt x="366" y="361"/>
                  <a:pt x="366" y="361"/>
                </a:cubicBezTo>
                <a:cubicBezTo>
                  <a:pt x="366" y="360"/>
                  <a:pt x="366" y="360"/>
                  <a:pt x="366" y="360"/>
                </a:cubicBezTo>
                <a:cubicBezTo>
                  <a:pt x="366" y="358"/>
                  <a:pt x="366" y="355"/>
                  <a:pt x="367" y="353"/>
                </a:cubicBezTo>
                <a:cubicBezTo>
                  <a:pt x="367" y="352"/>
                  <a:pt x="367" y="352"/>
                  <a:pt x="367" y="352"/>
                </a:cubicBezTo>
                <a:cubicBezTo>
                  <a:pt x="367" y="352"/>
                  <a:pt x="367" y="351"/>
                  <a:pt x="368" y="350"/>
                </a:cubicBezTo>
                <a:cubicBezTo>
                  <a:pt x="369" y="350"/>
                  <a:pt x="369" y="349"/>
                  <a:pt x="370" y="349"/>
                </a:cubicBezTo>
                <a:cubicBezTo>
                  <a:pt x="370" y="349"/>
                  <a:pt x="370" y="349"/>
                  <a:pt x="370" y="349"/>
                </a:cubicBezTo>
                <a:cubicBezTo>
                  <a:pt x="370" y="349"/>
                  <a:pt x="370" y="348"/>
                  <a:pt x="370" y="348"/>
                </a:cubicBezTo>
                <a:cubicBezTo>
                  <a:pt x="370" y="348"/>
                  <a:pt x="371" y="348"/>
                  <a:pt x="371" y="348"/>
                </a:cubicBezTo>
                <a:cubicBezTo>
                  <a:pt x="371" y="348"/>
                  <a:pt x="371" y="348"/>
                  <a:pt x="371" y="348"/>
                </a:cubicBezTo>
                <a:cubicBezTo>
                  <a:pt x="371" y="348"/>
                  <a:pt x="372" y="348"/>
                  <a:pt x="372" y="348"/>
                </a:cubicBezTo>
                <a:cubicBezTo>
                  <a:pt x="372" y="348"/>
                  <a:pt x="372" y="348"/>
                  <a:pt x="373" y="348"/>
                </a:cubicBezTo>
                <a:cubicBezTo>
                  <a:pt x="373" y="347"/>
                  <a:pt x="373" y="347"/>
                  <a:pt x="374" y="347"/>
                </a:cubicBezTo>
                <a:cubicBezTo>
                  <a:pt x="374" y="347"/>
                  <a:pt x="374" y="347"/>
                  <a:pt x="374" y="347"/>
                </a:cubicBezTo>
                <a:cubicBezTo>
                  <a:pt x="374" y="347"/>
                  <a:pt x="374" y="347"/>
                  <a:pt x="374" y="347"/>
                </a:cubicBezTo>
                <a:cubicBezTo>
                  <a:pt x="375" y="347"/>
                  <a:pt x="375" y="347"/>
                  <a:pt x="375" y="347"/>
                </a:cubicBezTo>
                <a:cubicBezTo>
                  <a:pt x="376" y="347"/>
                  <a:pt x="377" y="347"/>
                  <a:pt x="378" y="347"/>
                </a:cubicBezTo>
                <a:cubicBezTo>
                  <a:pt x="379" y="347"/>
                  <a:pt x="379" y="347"/>
                  <a:pt x="379" y="347"/>
                </a:cubicBezTo>
                <a:cubicBezTo>
                  <a:pt x="380" y="347"/>
                  <a:pt x="382" y="347"/>
                  <a:pt x="383" y="347"/>
                </a:cubicBezTo>
                <a:cubicBezTo>
                  <a:pt x="399" y="347"/>
                  <a:pt x="399" y="347"/>
                  <a:pt x="399" y="347"/>
                </a:cubicBezTo>
                <a:cubicBezTo>
                  <a:pt x="399" y="347"/>
                  <a:pt x="399" y="347"/>
                  <a:pt x="400" y="347"/>
                </a:cubicBezTo>
                <a:cubicBezTo>
                  <a:pt x="400" y="347"/>
                  <a:pt x="400" y="347"/>
                  <a:pt x="400" y="347"/>
                </a:cubicBezTo>
                <a:cubicBezTo>
                  <a:pt x="401" y="347"/>
                  <a:pt x="401" y="347"/>
                  <a:pt x="402" y="347"/>
                </a:cubicBezTo>
                <a:cubicBezTo>
                  <a:pt x="405" y="347"/>
                  <a:pt x="408" y="348"/>
                  <a:pt x="409" y="351"/>
                </a:cubicBezTo>
                <a:cubicBezTo>
                  <a:pt x="410" y="351"/>
                  <a:pt x="410" y="351"/>
                  <a:pt x="410" y="351"/>
                </a:cubicBezTo>
                <a:cubicBezTo>
                  <a:pt x="410" y="351"/>
                  <a:pt x="410" y="351"/>
                  <a:pt x="410" y="351"/>
                </a:cubicBezTo>
                <a:cubicBezTo>
                  <a:pt x="411" y="355"/>
                  <a:pt x="410" y="359"/>
                  <a:pt x="410" y="362"/>
                </a:cubicBezTo>
                <a:cubicBezTo>
                  <a:pt x="410" y="363"/>
                  <a:pt x="410" y="363"/>
                  <a:pt x="410" y="363"/>
                </a:cubicBezTo>
                <a:cubicBezTo>
                  <a:pt x="410" y="363"/>
                  <a:pt x="410" y="363"/>
                  <a:pt x="410" y="363"/>
                </a:cubicBezTo>
                <a:close/>
                <a:moveTo>
                  <a:pt x="387" y="381"/>
                </a:moveTo>
                <a:cubicBezTo>
                  <a:pt x="393" y="381"/>
                  <a:pt x="407" y="380"/>
                  <a:pt x="410" y="386"/>
                </a:cubicBezTo>
                <a:cubicBezTo>
                  <a:pt x="410" y="387"/>
                  <a:pt x="411" y="387"/>
                  <a:pt x="411" y="388"/>
                </a:cubicBezTo>
                <a:cubicBezTo>
                  <a:pt x="411" y="395"/>
                  <a:pt x="411" y="395"/>
                  <a:pt x="411" y="395"/>
                </a:cubicBezTo>
                <a:cubicBezTo>
                  <a:pt x="411" y="397"/>
                  <a:pt x="411" y="399"/>
                  <a:pt x="411" y="401"/>
                </a:cubicBezTo>
                <a:cubicBezTo>
                  <a:pt x="411" y="401"/>
                  <a:pt x="411" y="401"/>
                  <a:pt x="411" y="401"/>
                </a:cubicBezTo>
                <a:cubicBezTo>
                  <a:pt x="411" y="402"/>
                  <a:pt x="411" y="402"/>
                  <a:pt x="411" y="402"/>
                </a:cubicBezTo>
                <a:cubicBezTo>
                  <a:pt x="411" y="402"/>
                  <a:pt x="410" y="404"/>
                  <a:pt x="410" y="404"/>
                </a:cubicBezTo>
                <a:cubicBezTo>
                  <a:pt x="409" y="405"/>
                  <a:pt x="409" y="405"/>
                  <a:pt x="409" y="405"/>
                </a:cubicBezTo>
                <a:cubicBezTo>
                  <a:pt x="409" y="405"/>
                  <a:pt x="409" y="405"/>
                  <a:pt x="409" y="406"/>
                </a:cubicBezTo>
                <a:cubicBezTo>
                  <a:pt x="409" y="406"/>
                  <a:pt x="409" y="406"/>
                  <a:pt x="409" y="406"/>
                </a:cubicBezTo>
                <a:cubicBezTo>
                  <a:pt x="407" y="407"/>
                  <a:pt x="405" y="408"/>
                  <a:pt x="403" y="409"/>
                </a:cubicBezTo>
                <a:cubicBezTo>
                  <a:pt x="403" y="409"/>
                  <a:pt x="403" y="409"/>
                  <a:pt x="403" y="409"/>
                </a:cubicBezTo>
                <a:cubicBezTo>
                  <a:pt x="403" y="409"/>
                  <a:pt x="403" y="409"/>
                  <a:pt x="403" y="409"/>
                </a:cubicBezTo>
                <a:cubicBezTo>
                  <a:pt x="402" y="409"/>
                  <a:pt x="401" y="409"/>
                  <a:pt x="401" y="409"/>
                </a:cubicBezTo>
                <a:cubicBezTo>
                  <a:pt x="400" y="409"/>
                  <a:pt x="400" y="409"/>
                  <a:pt x="400" y="409"/>
                </a:cubicBezTo>
                <a:cubicBezTo>
                  <a:pt x="399" y="409"/>
                  <a:pt x="398" y="409"/>
                  <a:pt x="398" y="409"/>
                </a:cubicBezTo>
                <a:cubicBezTo>
                  <a:pt x="398" y="409"/>
                  <a:pt x="398" y="409"/>
                  <a:pt x="398" y="409"/>
                </a:cubicBezTo>
                <a:cubicBezTo>
                  <a:pt x="373" y="409"/>
                  <a:pt x="373" y="409"/>
                  <a:pt x="373" y="409"/>
                </a:cubicBezTo>
                <a:cubicBezTo>
                  <a:pt x="371" y="409"/>
                  <a:pt x="367" y="409"/>
                  <a:pt x="364" y="407"/>
                </a:cubicBezTo>
                <a:cubicBezTo>
                  <a:pt x="364" y="407"/>
                  <a:pt x="364" y="407"/>
                  <a:pt x="364" y="407"/>
                </a:cubicBezTo>
                <a:cubicBezTo>
                  <a:pt x="364" y="407"/>
                  <a:pt x="364" y="407"/>
                  <a:pt x="364" y="407"/>
                </a:cubicBezTo>
                <a:cubicBezTo>
                  <a:pt x="364" y="407"/>
                  <a:pt x="364" y="406"/>
                  <a:pt x="363" y="406"/>
                </a:cubicBezTo>
                <a:cubicBezTo>
                  <a:pt x="363" y="406"/>
                  <a:pt x="362" y="405"/>
                  <a:pt x="362" y="405"/>
                </a:cubicBezTo>
                <a:cubicBezTo>
                  <a:pt x="362" y="405"/>
                  <a:pt x="362" y="405"/>
                  <a:pt x="362" y="404"/>
                </a:cubicBezTo>
                <a:cubicBezTo>
                  <a:pt x="362" y="404"/>
                  <a:pt x="361" y="403"/>
                  <a:pt x="361" y="402"/>
                </a:cubicBezTo>
                <a:cubicBezTo>
                  <a:pt x="362" y="400"/>
                  <a:pt x="362" y="400"/>
                  <a:pt x="362" y="400"/>
                </a:cubicBezTo>
                <a:cubicBezTo>
                  <a:pt x="362" y="400"/>
                  <a:pt x="362" y="400"/>
                  <a:pt x="362" y="400"/>
                </a:cubicBezTo>
                <a:cubicBezTo>
                  <a:pt x="362" y="396"/>
                  <a:pt x="362" y="392"/>
                  <a:pt x="363" y="388"/>
                </a:cubicBezTo>
                <a:cubicBezTo>
                  <a:pt x="363" y="388"/>
                  <a:pt x="363" y="388"/>
                  <a:pt x="363" y="388"/>
                </a:cubicBezTo>
                <a:cubicBezTo>
                  <a:pt x="363" y="388"/>
                  <a:pt x="363" y="388"/>
                  <a:pt x="363" y="388"/>
                </a:cubicBezTo>
                <a:cubicBezTo>
                  <a:pt x="364" y="379"/>
                  <a:pt x="381" y="381"/>
                  <a:pt x="387" y="381"/>
                </a:cubicBezTo>
                <a:close/>
                <a:moveTo>
                  <a:pt x="289" y="407"/>
                </a:moveTo>
                <a:cubicBezTo>
                  <a:pt x="289" y="407"/>
                  <a:pt x="289" y="407"/>
                  <a:pt x="288" y="406"/>
                </a:cubicBezTo>
                <a:cubicBezTo>
                  <a:pt x="288" y="406"/>
                  <a:pt x="288" y="405"/>
                  <a:pt x="287" y="405"/>
                </a:cubicBezTo>
                <a:cubicBezTo>
                  <a:pt x="287" y="405"/>
                  <a:pt x="287" y="405"/>
                  <a:pt x="287" y="405"/>
                </a:cubicBezTo>
                <a:cubicBezTo>
                  <a:pt x="287" y="404"/>
                  <a:pt x="287" y="403"/>
                  <a:pt x="287" y="402"/>
                </a:cubicBezTo>
                <a:cubicBezTo>
                  <a:pt x="288" y="400"/>
                  <a:pt x="288" y="400"/>
                  <a:pt x="288" y="400"/>
                </a:cubicBezTo>
                <a:cubicBezTo>
                  <a:pt x="288" y="400"/>
                  <a:pt x="288" y="400"/>
                  <a:pt x="288" y="400"/>
                </a:cubicBezTo>
                <a:cubicBezTo>
                  <a:pt x="288" y="400"/>
                  <a:pt x="288" y="399"/>
                  <a:pt x="288" y="399"/>
                </a:cubicBezTo>
                <a:cubicBezTo>
                  <a:pt x="291" y="388"/>
                  <a:pt x="291" y="388"/>
                  <a:pt x="291" y="388"/>
                </a:cubicBezTo>
                <a:cubicBezTo>
                  <a:pt x="291" y="388"/>
                  <a:pt x="291" y="388"/>
                  <a:pt x="292" y="388"/>
                </a:cubicBezTo>
                <a:cubicBezTo>
                  <a:pt x="295" y="380"/>
                  <a:pt x="310" y="381"/>
                  <a:pt x="317" y="381"/>
                </a:cubicBezTo>
                <a:cubicBezTo>
                  <a:pt x="320" y="381"/>
                  <a:pt x="325" y="381"/>
                  <a:pt x="330" y="381"/>
                </a:cubicBezTo>
                <a:cubicBezTo>
                  <a:pt x="331" y="382"/>
                  <a:pt x="332" y="382"/>
                  <a:pt x="333" y="382"/>
                </a:cubicBezTo>
                <a:cubicBezTo>
                  <a:pt x="333" y="382"/>
                  <a:pt x="333" y="382"/>
                  <a:pt x="333" y="382"/>
                </a:cubicBezTo>
                <a:cubicBezTo>
                  <a:pt x="335" y="383"/>
                  <a:pt x="337" y="384"/>
                  <a:pt x="338" y="385"/>
                </a:cubicBezTo>
                <a:cubicBezTo>
                  <a:pt x="338" y="385"/>
                  <a:pt x="338" y="385"/>
                  <a:pt x="338" y="385"/>
                </a:cubicBezTo>
                <a:cubicBezTo>
                  <a:pt x="338" y="386"/>
                  <a:pt x="338" y="386"/>
                  <a:pt x="338" y="386"/>
                </a:cubicBezTo>
                <a:cubicBezTo>
                  <a:pt x="338" y="386"/>
                  <a:pt x="338" y="386"/>
                  <a:pt x="338" y="386"/>
                </a:cubicBezTo>
                <a:cubicBezTo>
                  <a:pt x="339" y="387"/>
                  <a:pt x="339" y="388"/>
                  <a:pt x="339" y="388"/>
                </a:cubicBezTo>
                <a:cubicBezTo>
                  <a:pt x="339" y="389"/>
                  <a:pt x="339" y="389"/>
                  <a:pt x="339" y="389"/>
                </a:cubicBezTo>
                <a:cubicBezTo>
                  <a:pt x="339" y="389"/>
                  <a:pt x="339" y="389"/>
                  <a:pt x="339" y="389"/>
                </a:cubicBezTo>
                <a:cubicBezTo>
                  <a:pt x="338" y="391"/>
                  <a:pt x="338" y="393"/>
                  <a:pt x="338" y="395"/>
                </a:cubicBezTo>
                <a:cubicBezTo>
                  <a:pt x="336" y="402"/>
                  <a:pt x="336" y="402"/>
                  <a:pt x="336" y="402"/>
                </a:cubicBezTo>
                <a:cubicBezTo>
                  <a:pt x="336" y="403"/>
                  <a:pt x="336" y="404"/>
                  <a:pt x="335" y="404"/>
                </a:cubicBezTo>
                <a:cubicBezTo>
                  <a:pt x="335" y="405"/>
                  <a:pt x="335" y="405"/>
                  <a:pt x="335" y="405"/>
                </a:cubicBezTo>
                <a:cubicBezTo>
                  <a:pt x="335" y="405"/>
                  <a:pt x="334" y="405"/>
                  <a:pt x="334" y="405"/>
                </a:cubicBezTo>
                <a:cubicBezTo>
                  <a:pt x="334" y="405"/>
                  <a:pt x="334" y="406"/>
                  <a:pt x="334" y="406"/>
                </a:cubicBezTo>
                <a:cubicBezTo>
                  <a:pt x="332" y="407"/>
                  <a:pt x="329" y="408"/>
                  <a:pt x="327" y="409"/>
                </a:cubicBezTo>
                <a:cubicBezTo>
                  <a:pt x="327" y="409"/>
                  <a:pt x="327" y="409"/>
                  <a:pt x="327" y="409"/>
                </a:cubicBezTo>
                <a:cubicBezTo>
                  <a:pt x="327" y="409"/>
                  <a:pt x="327" y="409"/>
                  <a:pt x="327" y="409"/>
                </a:cubicBezTo>
                <a:cubicBezTo>
                  <a:pt x="327" y="409"/>
                  <a:pt x="326" y="409"/>
                  <a:pt x="325" y="409"/>
                </a:cubicBezTo>
                <a:cubicBezTo>
                  <a:pt x="325" y="409"/>
                  <a:pt x="325" y="409"/>
                  <a:pt x="324" y="409"/>
                </a:cubicBezTo>
                <a:cubicBezTo>
                  <a:pt x="324" y="409"/>
                  <a:pt x="323" y="409"/>
                  <a:pt x="322" y="409"/>
                </a:cubicBezTo>
                <a:cubicBezTo>
                  <a:pt x="322" y="409"/>
                  <a:pt x="322" y="409"/>
                  <a:pt x="322" y="409"/>
                </a:cubicBezTo>
                <a:cubicBezTo>
                  <a:pt x="298" y="409"/>
                  <a:pt x="298" y="409"/>
                  <a:pt x="298" y="409"/>
                </a:cubicBezTo>
                <a:cubicBezTo>
                  <a:pt x="295" y="409"/>
                  <a:pt x="292" y="409"/>
                  <a:pt x="289" y="407"/>
                </a:cubicBezTo>
                <a:cubicBezTo>
                  <a:pt x="289" y="407"/>
                  <a:pt x="289" y="407"/>
                  <a:pt x="289" y="407"/>
                </a:cubicBezTo>
                <a:close/>
                <a:moveTo>
                  <a:pt x="320" y="369"/>
                </a:moveTo>
                <a:cubicBezTo>
                  <a:pt x="316" y="369"/>
                  <a:pt x="312" y="369"/>
                  <a:pt x="309" y="369"/>
                </a:cubicBezTo>
                <a:cubicBezTo>
                  <a:pt x="306" y="369"/>
                  <a:pt x="301" y="369"/>
                  <a:pt x="299" y="366"/>
                </a:cubicBezTo>
                <a:cubicBezTo>
                  <a:pt x="299" y="365"/>
                  <a:pt x="299" y="365"/>
                  <a:pt x="299" y="365"/>
                </a:cubicBezTo>
                <a:cubicBezTo>
                  <a:pt x="299" y="365"/>
                  <a:pt x="299" y="364"/>
                  <a:pt x="299" y="364"/>
                </a:cubicBezTo>
                <a:cubicBezTo>
                  <a:pt x="299" y="364"/>
                  <a:pt x="299" y="364"/>
                  <a:pt x="299" y="363"/>
                </a:cubicBezTo>
                <a:cubicBezTo>
                  <a:pt x="299" y="363"/>
                  <a:pt x="299" y="363"/>
                  <a:pt x="299" y="363"/>
                </a:cubicBezTo>
                <a:cubicBezTo>
                  <a:pt x="299" y="363"/>
                  <a:pt x="299" y="363"/>
                  <a:pt x="299" y="363"/>
                </a:cubicBezTo>
                <a:cubicBezTo>
                  <a:pt x="299" y="362"/>
                  <a:pt x="299" y="361"/>
                  <a:pt x="300" y="361"/>
                </a:cubicBezTo>
                <a:cubicBezTo>
                  <a:pt x="300" y="358"/>
                  <a:pt x="301" y="355"/>
                  <a:pt x="302" y="353"/>
                </a:cubicBezTo>
                <a:cubicBezTo>
                  <a:pt x="302" y="353"/>
                  <a:pt x="302" y="353"/>
                  <a:pt x="302" y="353"/>
                </a:cubicBezTo>
                <a:cubicBezTo>
                  <a:pt x="302" y="352"/>
                  <a:pt x="303" y="351"/>
                  <a:pt x="303" y="350"/>
                </a:cubicBezTo>
                <a:cubicBezTo>
                  <a:pt x="304" y="350"/>
                  <a:pt x="304" y="350"/>
                  <a:pt x="305" y="349"/>
                </a:cubicBezTo>
                <a:cubicBezTo>
                  <a:pt x="306" y="348"/>
                  <a:pt x="308" y="348"/>
                  <a:pt x="310" y="347"/>
                </a:cubicBezTo>
                <a:cubicBezTo>
                  <a:pt x="310" y="347"/>
                  <a:pt x="310" y="347"/>
                  <a:pt x="310" y="347"/>
                </a:cubicBezTo>
                <a:cubicBezTo>
                  <a:pt x="312" y="347"/>
                  <a:pt x="313" y="347"/>
                  <a:pt x="315" y="347"/>
                </a:cubicBezTo>
                <a:cubicBezTo>
                  <a:pt x="317" y="347"/>
                  <a:pt x="317" y="347"/>
                  <a:pt x="317" y="347"/>
                </a:cubicBezTo>
                <a:cubicBezTo>
                  <a:pt x="317" y="347"/>
                  <a:pt x="318" y="347"/>
                  <a:pt x="319" y="347"/>
                </a:cubicBezTo>
                <a:cubicBezTo>
                  <a:pt x="323" y="347"/>
                  <a:pt x="328" y="347"/>
                  <a:pt x="332" y="347"/>
                </a:cubicBezTo>
                <a:cubicBezTo>
                  <a:pt x="333" y="347"/>
                  <a:pt x="334" y="347"/>
                  <a:pt x="334" y="347"/>
                </a:cubicBezTo>
                <a:cubicBezTo>
                  <a:pt x="335" y="347"/>
                  <a:pt x="335" y="347"/>
                  <a:pt x="335" y="347"/>
                </a:cubicBezTo>
                <a:cubicBezTo>
                  <a:pt x="335" y="347"/>
                  <a:pt x="335" y="347"/>
                  <a:pt x="336" y="347"/>
                </a:cubicBezTo>
                <a:cubicBezTo>
                  <a:pt x="336" y="347"/>
                  <a:pt x="337" y="347"/>
                  <a:pt x="337" y="347"/>
                </a:cubicBezTo>
                <a:cubicBezTo>
                  <a:pt x="337" y="347"/>
                  <a:pt x="337" y="347"/>
                  <a:pt x="337" y="347"/>
                </a:cubicBezTo>
                <a:cubicBezTo>
                  <a:pt x="341" y="347"/>
                  <a:pt x="345" y="348"/>
                  <a:pt x="345" y="351"/>
                </a:cubicBezTo>
                <a:cubicBezTo>
                  <a:pt x="345" y="351"/>
                  <a:pt x="345" y="351"/>
                  <a:pt x="345" y="351"/>
                </a:cubicBezTo>
                <a:cubicBezTo>
                  <a:pt x="345" y="351"/>
                  <a:pt x="345" y="351"/>
                  <a:pt x="345" y="352"/>
                </a:cubicBezTo>
                <a:cubicBezTo>
                  <a:pt x="345" y="355"/>
                  <a:pt x="344" y="359"/>
                  <a:pt x="343" y="362"/>
                </a:cubicBezTo>
                <a:cubicBezTo>
                  <a:pt x="343" y="362"/>
                  <a:pt x="343" y="362"/>
                  <a:pt x="343" y="362"/>
                </a:cubicBezTo>
                <a:cubicBezTo>
                  <a:pt x="343" y="363"/>
                  <a:pt x="343" y="363"/>
                  <a:pt x="343" y="363"/>
                </a:cubicBezTo>
                <a:cubicBezTo>
                  <a:pt x="343" y="364"/>
                  <a:pt x="343" y="364"/>
                  <a:pt x="342" y="365"/>
                </a:cubicBezTo>
                <a:cubicBezTo>
                  <a:pt x="342" y="365"/>
                  <a:pt x="342" y="365"/>
                  <a:pt x="342" y="366"/>
                </a:cubicBezTo>
                <a:cubicBezTo>
                  <a:pt x="342" y="366"/>
                  <a:pt x="342" y="366"/>
                  <a:pt x="342" y="366"/>
                </a:cubicBezTo>
                <a:cubicBezTo>
                  <a:pt x="342" y="366"/>
                  <a:pt x="342" y="366"/>
                  <a:pt x="342" y="366"/>
                </a:cubicBezTo>
                <a:cubicBezTo>
                  <a:pt x="337" y="371"/>
                  <a:pt x="325" y="369"/>
                  <a:pt x="320" y="369"/>
                </a:cubicBezTo>
                <a:close/>
                <a:moveTo>
                  <a:pt x="212" y="404"/>
                </a:moveTo>
                <a:cubicBezTo>
                  <a:pt x="212" y="404"/>
                  <a:pt x="212" y="403"/>
                  <a:pt x="212" y="403"/>
                </a:cubicBezTo>
                <a:cubicBezTo>
                  <a:pt x="213" y="403"/>
                  <a:pt x="213" y="402"/>
                  <a:pt x="213" y="402"/>
                </a:cubicBezTo>
                <a:cubicBezTo>
                  <a:pt x="213" y="402"/>
                  <a:pt x="213" y="402"/>
                  <a:pt x="213" y="402"/>
                </a:cubicBezTo>
                <a:cubicBezTo>
                  <a:pt x="213" y="402"/>
                  <a:pt x="213" y="402"/>
                  <a:pt x="213" y="402"/>
                </a:cubicBezTo>
                <a:cubicBezTo>
                  <a:pt x="213" y="401"/>
                  <a:pt x="214" y="401"/>
                  <a:pt x="214" y="400"/>
                </a:cubicBezTo>
                <a:cubicBezTo>
                  <a:pt x="216" y="396"/>
                  <a:pt x="217" y="393"/>
                  <a:pt x="219" y="389"/>
                </a:cubicBezTo>
                <a:cubicBezTo>
                  <a:pt x="219" y="389"/>
                  <a:pt x="219" y="389"/>
                  <a:pt x="219" y="389"/>
                </a:cubicBezTo>
                <a:cubicBezTo>
                  <a:pt x="219" y="389"/>
                  <a:pt x="219" y="389"/>
                  <a:pt x="219" y="389"/>
                </a:cubicBezTo>
                <a:cubicBezTo>
                  <a:pt x="220" y="388"/>
                  <a:pt x="220" y="388"/>
                  <a:pt x="220" y="388"/>
                </a:cubicBezTo>
                <a:cubicBezTo>
                  <a:pt x="220" y="388"/>
                  <a:pt x="220" y="388"/>
                  <a:pt x="220" y="387"/>
                </a:cubicBezTo>
                <a:cubicBezTo>
                  <a:pt x="220" y="387"/>
                  <a:pt x="220" y="387"/>
                  <a:pt x="221" y="387"/>
                </a:cubicBezTo>
                <a:cubicBezTo>
                  <a:pt x="226" y="380"/>
                  <a:pt x="238" y="382"/>
                  <a:pt x="245" y="382"/>
                </a:cubicBezTo>
                <a:cubicBezTo>
                  <a:pt x="245" y="382"/>
                  <a:pt x="245" y="382"/>
                  <a:pt x="245" y="382"/>
                </a:cubicBezTo>
                <a:cubicBezTo>
                  <a:pt x="247" y="382"/>
                  <a:pt x="253" y="381"/>
                  <a:pt x="258" y="382"/>
                </a:cubicBezTo>
                <a:cubicBezTo>
                  <a:pt x="259" y="382"/>
                  <a:pt x="261" y="382"/>
                  <a:pt x="262" y="382"/>
                </a:cubicBezTo>
                <a:cubicBezTo>
                  <a:pt x="263" y="382"/>
                  <a:pt x="264" y="383"/>
                  <a:pt x="264" y="383"/>
                </a:cubicBezTo>
                <a:cubicBezTo>
                  <a:pt x="266" y="384"/>
                  <a:pt x="267" y="385"/>
                  <a:pt x="267" y="387"/>
                </a:cubicBezTo>
                <a:cubicBezTo>
                  <a:pt x="267" y="387"/>
                  <a:pt x="267" y="387"/>
                  <a:pt x="267" y="387"/>
                </a:cubicBezTo>
                <a:cubicBezTo>
                  <a:pt x="267" y="387"/>
                  <a:pt x="267" y="387"/>
                  <a:pt x="267" y="388"/>
                </a:cubicBezTo>
                <a:cubicBezTo>
                  <a:pt x="267" y="388"/>
                  <a:pt x="267" y="388"/>
                  <a:pt x="267" y="388"/>
                </a:cubicBezTo>
                <a:cubicBezTo>
                  <a:pt x="262" y="402"/>
                  <a:pt x="262" y="402"/>
                  <a:pt x="262" y="402"/>
                </a:cubicBezTo>
                <a:cubicBezTo>
                  <a:pt x="262" y="403"/>
                  <a:pt x="261" y="404"/>
                  <a:pt x="260" y="405"/>
                </a:cubicBezTo>
                <a:cubicBezTo>
                  <a:pt x="259" y="406"/>
                  <a:pt x="258" y="407"/>
                  <a:pt x="256" y="407"/>
                </a:cubicBezTo>
                <a:cubicBezTo>
                  <a:pt x="256" y="407"/>
                  <a:pt x="256" y="407"/>
                  <a:pt x="256" y="407"/>
                </a:cubicBezTo>
                <a:cubicBezTo>
                  <a:pt x="254" y="408"/>
                  <a:pt x="252" y="409"/>
                  <a:pt x="250" y="409"/>
                </a:cubicBezTo>
                <a:cubicBezTo>
                  <a:pt x="249" y="409"/>
                  <a:pt x="249" y="409"/>
                  <a:pt x="249" y="409"/>
                </a:cubicBezTo>
                <a:cubicBezTo>
                  <a:pt x="249" y="409"/>
                  <a:pt x="249" y="409"/>
                  <a:pt x="248" y="409"/>
                </a:cubicBezTo>
                <a:cubicBezTo>
                  <a:pt x="244" y="410"/>
                  <a:pt x="240" y="409"/>
                  <a:pt x="235" y="409"/>
                </a:cubicBezTo>
                <a:cubicBezTo>
                  <a:pt x="231" y="409"/>
                  <a:pt x="227" y="410"/>
                  <a:pt x="222" y="410"/>
                </a:cubicBezTo>
                <a:cubicBezTo>
                  <a:pt x="219" y="410"/>
                  <a:pt x="215" y="409"/>
                  <a:pt x="213" y="406"/>
                </a:cubicBezTo>
                <a:cubicBezTo>
                  <a:pt x="213" y="406"/>
                  <a:pt x="213" y="406"/>
                  <a:pt x="213" y="406"/>
                </a:cubicBezTo>
                <a:cubicBezTo>
                  <a:pt x="213" y="406"/>
                  <a:pt x="213" y="406"/>
                  <a:pt x="213" y="406"/>
                </a:cubicBezTo>
                <a:cubicBezTo>
                  <a:pt x="213" y="405"/>
                  <a:pt x="213" y="405"/>
                  <a:pt x="212" y="405"/>
                </a:cubicBezTo>
                <a:cubicBezTo>
                  <a:pt x="212" y="405"/>
                  <a:pt x="212" y="405"/>
                  <a:pt x="212" y="405"/>
                </a:cubicBezTo>
                <a:cubicBezTo>
                  <a:pt x="212" y="405"/>
                  <a:pt x="212" y="405"/>
                  <a:pt x="212" y="405"/>
                </a:cubicBezTo>
                <a:cubicBezTo>
                  <a:pt x="212" y="404"/>
                  <a:pt x="212" y="404"/>
                  <a:pt x="212" y="404"/>
                </a:cubicBezTo>
                <a:close/>
                <a:moveTo>
                  <a:pt x="212" y="359"/>
                </a:moveTo>
                <a:cubicBezTo>
                  <a:pt x="212" y="359"/>
                  <a:pt x="212" y="359"/>
                  <a:pt x="212" y="359"/>
                </a:cubicBezTo>
                <a:cubicBezTo>
                  <a:pt x="209" y="364"/>
                  <a:pt x="209" y="364"/>
                  <a:pt x="209" y="364"/>
                </a:cubicBezTo>
                <a:cubicBezTo>
                  <a:pt x="209" y="364"/>
                  <a:pt x="208" y="365"/>
                  <a:pt x="207" y="366"/>
                </a:cubicBezTo>
                <a:cubicBezTo>
                  <a:pt x="206" y="367"/>
                  <a:pt x="205" y="367"/>
                  <a:pt x="203" y="368"/>
                </a:cubicBezTo>
                <a:cubicBezTo>
                  <a:pt x="203" y="368"/>
                  <a:pt x="203" y="368"/>
                  <a:pt x="202" y="368"/>
                </a:cubicBezTo>
                <a:cubicBezTo>
                  <a:pt x="202" y="369"/>
                  <a:pt x="202" y="369"/>
                  <a:pt x="202" y="369"/>
                </a:cubicBezTo>
                <a:cubicBezTo>
                  <a:pt x="202" y="369"/>
                  <a:pt x="202" y="369"/>
                  <a:pt x="202" y="369"/>
                </a:cubicBezTo>
                <a:cubicBezTo>
                  <a:pt x="201" y="369"/>
                  <a:pt x="200" y="369"/>
                  <a:pt x="199" y="369"/>
                </a:cubicBezTo>
                <a:cubicBezTo>
                  <a:pt x="197" y="370"/>
                  <a:pt x="196" y="370"/>
                  <a:pt x="194" y="370"/>
                </a:cubicBezTo>
                <a:cubicBezTo>
                  <a:pt x="189" y="370"/>
                  <a:pt x="189" y="370"/>
                  <a:pt x="189" y="370"/>
                </a:cubicBezTo>
                <a:cubicBezTo>
                  <a:pt x="189" y="370"/>
                  <a:pt x="189" y="370"/>
                  <a:pt x="189" y="370"/>
                </a:cubicBezTo>
                <a:cubicBezTo>
                  <a:pt x="184" y="370"/>
                  <a:pt x="178" y="370"/>
                  <a:pt x="172" y="370"/>
                </a:cubicBezTo>
                <a:cubicBezTo>
                  <a:pt x="170" y="370"/>
                  <a:pt x="165" y="369"/>
                  <a:pt x="164" y="366"/>
                </a:cubicBezTo>
                <a:cubicBezTo>
                  <a:pt x="164" y="366"/>
                  <a:pt x="164" y="365"/>
                  <a:pt x="164" y="365"/>
                </a:cubicBezTo>
                <a:cubicBezTo>
                  <a:pt x="165" y="364"/>
                  <a:pt x="166" y="362"/>
                  <a:pt x="166" y="362"/>
                </a:cubicBezTo>
                <a:cubicBezTo>
                  <a:pt x="168" y="358"/>
                  <a:pt x="170" y="355"/>
                  <a:pt x="173" y="352"/>
                </a:cubicBezTo>
                <a:cubicBezTo>
                  <a:pt x="173" y="352"/>
                  <a:pt x="173" y="352"/>
                  <a:pt x="173" y="352"/>
                </a:cubicBezTo>
                <a:cubicBezTo>
                  <a:pt x="173" y="352"/>
                  <a:pt x="173" y="352"/>
                  <a:pt x="173" y="352"/>
                </a:cubicBezTo>
                <a:cubicBezTo>
                  <a:pt x="180" y="345"/>
                  <a:pt x="193" y="347"/>
                  <a:pt x="201" y="347"/>
                </a:cubicBezTo>
                <a:cubicBezTo>
                  <a:pt x="205" y="347"/>
                  <a:pt x="210" y="346"/>
                  <a:pt x="213" y="348"/>
                </a:cubicBezTo>
                <a:cubicBezTo>
                  <a:pt x="213" y="348"/>
                  <a:pt x="213" y="348"/>
                  <a:pt x="213" y="348"/>
                </a:cubicBezTo>
                <a:cubicBezTo>
                  <a:pt x="214" y="348"/>
                  <a:pt x="214" y="348"/>
                  <a:pt x="214" y="348"/>
                </a:cubicBezTo>
                <a:cubicBezTo>
                  <a:pt x="214" y="348"/>
                  <a:pt x="214" y="349"/>
                  <a:pt x="214" y="349"/>
                </a:cubicBezTo>
                <a:cubicBezTo>
                  <a:pt x="215" y="349"/>
                  <a:pt x="216" y="350"/>
                  <a:pt x="216" y="350"/>
                </a:cubicBezTo>
                <a:cubicBezTo>
                  <a:pt x="216" y="351"/>
                  <a:pt x="216" y="352"/>
                  <a:pt x="215" y="353"/>
                </a:cubicBezTo>
                <a:cubicBezTo>
                  <a:pt x="215" y="353"/>
                  <a:pt x="215" y="353"/>
                  <a:pt x="215" y="353"/>
                </a:cubicBezTo>
                <a:cubicBezTo>
                  <a:pt x="214" y="355"/>
                  <a:pt x="213" y="357"/>
                  <a:pt x="212" y="359"/>
                </a:cubicBezTo>
                <a:close/>
                <a:moveTo>
                  <a:pt x="266" y="369"/>
                </a:moveTo>
                <a:cubicBezTo>
                  <a:pt x="266" y="369"/>
                  <a:pt x="265" y="369"/>
                  <a:pt x="264" y="369"/>
                </a:cubicBezTo>
                <a:cubicBezTo>
                  <a:pt x="264" y="369"/>
                  <a:pt x="264" y="370"/>
                  <a:pt x="264" y="370"/>
                </a:cubicBezTo>
                <a:cubicBezTo>
                  <a:pt x="261" y="370"/>
                  <a:pt x="258" y="370"/>
                  <a:pt x="254" y="370"/>
                </a:cubicBezTo>
                <a:cubicBezTo>
                  <a:pt x="240" y="370"/>
                  <a:pt x="240" y="370"/>
                  <a:pt x="240" y="370"/>
                </a:cubicBezTo>
                <a:cubicBezTo>
                  <a:pt x="238" y="370"/>
                  <a:pt x="233" y="369"/>
                  <a:pt x="231" y="366"/>
                </a:cubicBezTo>
                <a:cubicBezTo>
                  <a:pt x="231" y="366"/>
                  <a:pt x="231" y="365"/>
                  <a:pt x="231" y="365"/>
                </a:cubicBezTo>
                <a:cubicBezTo>
                  <a:pt x="231" y="365"/>
                  <a:pt x="231" y="365"/>
                  <a:pt x="231" y="364"/>
                </a:cubicBezTo>
                <a:cubicBezTo>
                  <a:pt x="232" y="363"/>
                  <a:pt x="233" y="362"/>
                  <a:pt x="233" y="361"/>
                </a:cubicBezTo>
                <a:cubicBezTo>
                  <a:pt x="234" y="358"/>
                  <a:pt x="235" y="354"/>
                  <a:pt x="238" y="352"/>
                </a:cubicBezTo>
                <a:cubicBezTo>
                  <a:pt x="238" y="351"/>
                  <a:pt x="238" y="351"/>
                  <a:pt x="238" y="351"/>
                </a:cubicBezTo>
                <a:cubicBezTo>
                  <a:pt x="238" y="351"/>
                  <a:pt x="238" y="351"/>
                  <a:pt x="238" y="351"/>
                </a:cubicBezTo>
                <a:cubicBezTo>
                  <a:pt x="239" y="351"/>
                  <a:pt x="239" y="351"/>
                  <a:pt x="239" y="351"/>
                </a:cubicBezTo>
                <a:cubicBezTo>
                  <a:pt x="239" y="350"/>
                  <a:pt x="239" y="350"/>
                  <a:pt x="239" y="350"/>
                </a:cubicBezTo>
                <a:cubicBezTo>
                  <a:pt x="239" y="350"/>
                  <a:pt x="239" y="350"/>
                  <a:pt x="239" y="350"/>
                </a:cubicBezTo>
                <a:cubicBezTo>
                  <a:pt x="241" y="349"/>
                  <a:pt x="244" y="348"/>
                  <a:pt x="246" y="348"/>
                </a:cubicBezTo>
                <a:cubicBezTo>
                  <a:pt x="246" y="348"/>
                  <a:pt x="246" y="347"/>
                  <a:pt x="247" y="347"/>
                </a:cubicBezTo>
                <a:cubicBezTo>
                  <a:pt x="248" y="347"/>
                  <a:pt x="249" y="347"/>
                  <a:pt x="251" y="347"/>
                </a:cubicBezTo>
                <a:cubicBezTo>
                  <a:pt x="259" y="347"/>
                  <a:pt x="259" y="347"/>
                  <a:pt x="259" y="347"/>
                </a:cubicBezTo>
                <a:cubicBezTo>
                  <a:pt x="262" y="347"/>
                  <a:pt x="265" y="347"/>
                  <a:pt x="267" y="347"/>
                </a:cubicBezTo>
                <a:cubicBezTo>
                  <a:pt x="271" y="347"/>
                  <a:pt x="276" y="346"/>
                  <a:pt x="279" y="349"/>
                </a:cubicBezTo>
                <a:cubicBezTo>
                  <a:pt x="279" y="349"/>
                  <a:pt x="280" y="349"/>
                  <a:pt x="280" y="350"/>
                </a:cubicBezTo>
                <a:cubicBezTo>
                  <a:pt x="280" y="350"/>
                  <a:pt x="280" y="350"/>
                  <a:pt x="280" y="350"/>
                </a:cubicBezTo>
                <a:cubicBezTo>
                  <a:pt x="280" y="350"/>
                  <a:pt x="280" y="350"/>
                  <a:pt x="280" y="350"/>
                </a:cubicBezTo>
                <a:cubicBezTo>
                  <a:pt x="280" y="350"/>
                  <a:pt x="280" y="350"/>
                  <a:pt x="280" y="350"/>
                </a:cubicBezTo>
                <a:cubicBezTo>
                  <a:pt x="280" y="351"/>
                  <a:pt x="280" y="351"/>
                  <a:pt x="280" y="352"/>
                </a:cubicBezTo>
                <a:cubicBezTo>
                  <a:pt x="280" y="355"/>
                  <a:pt x="278" y="359"/>
                  <a:pt x="277" y="361"/>
                </a:cubicBezTo>
                <a:cubicBezTo>
                  <a:pt x="277" y="361"/>
                  <a:pt x="277" y="361"/>
                  <a:pt x="277" y="361"/>
                </a:cubicBezTo>
                <a:cubicBezTo>
                  <a:pt x="277" y="362"/>
                  <a:pt x="277" y="362"/>
                  <a:pt x="276" y="363"/>
                </a:cubicBezTo>
                <a:cubicBezTo>
                  <a:pt x="276" y="363"/>
                  <a:pt x="276" y="363"/>
                  <a:pt x="276" y="363"/>
                </a:cubicBezTo>
                <a:cubicBezTo>
                  <a:pt x="276" y="364"/>
                  <a:pt x="276" y="364"/>
                  <a:pt x="276" y="364"/>
                </a:cubicBezTo>
                <a:cubicBezTo>
                  <a:pt x="276" y="364"/>
                  <a:pt x="276" y="364"/>
                  <a:pt x="276" y="364"/>
                </a:cubicBezTo>
                <a:cubicBezTo>
                  <a:pt x="276" y="364"/>
                  <a:pt x="275" y="365"/>
                  <a:pt x="275" y="365"/>
                </a:cubicBezTo>
                <a:cubicBezTo>
                  <a:pt x="275" y="365"/>
                  <a:pt x="275" y="365"/>
                  <a:pt x="275" y="365"/>
                </a:cubicBezTo>
                <a:cubicBezTo>
                  <a:pt x="275" y="365"/>
                  <a:pt x="275" y="365"/>
                  <a:pt x="275" y="365"/>
                </a:cubicBezTo>
                <a:cubicBezTo>
                  <a:pt x="275" y="366"/>
                  <a:pt x="275" y="366"/>
                  <a:pt x="275" y="366"/>
                </a:cubicBezTo>
                <a:cubicBezTo>
                  <a:pt x="274" y="366"/>
                  <a:pt x="274" y="367"/>
                  <a:pt x="273" y="367"/>
                </a:cubicBezTo>
                <a:cubicBezTo>
                  <a:pt x="273" y="367"/>
                  <a:pt x="272" y="367"/>
                  <a:pt x="272" y="368"/>
                </a:cubicBezTo>
                <a:cubicBezTo>
                  <a:pt x="271" y="368"/>
                  <a:pt x="271" y="368"/>
                  <a:pt x="271" y="368"/>
                </a:cubicBezTo>
                <a:cubicBezTo>
                  <a:pt x="271" y="368"/>
                  <a:pt x="271" y="368"/>
                  <a:pt x="271" y="368"/>
                </a:cubicBezTo>
                <a:cubicBezTo>
                  <a:pt x="269" y="369"/>
                  <a:pt x="268" y="369"/>
                  <a:pt x="266" y="369"/>
                </a:cubicBezTo>
                <a:close/>
                <a:moveTo>
                  <a:pt x="172" y="430"/>
                </a:moveTo>
                <a:cubicBezTo>
                  <a:pt x="172" y="430"/>
                  <a:pt x="172" y="430"/>
                  <a:pt x="172" y="430"/>
                </a:cubicBezTo>
                <a:cubicBezTo>
                  <a:pt x="172" y="433"/>
                  <a:pt x="169" y="437"/>
                  <a:pt x="167" y="439"/>
                </a:cubicBezTo>
                <a:cubicBezTo>
                  <a:pt x="167" y="439"/>
                  <a:pt x="167" y="439"/>
                  <a:pt x="167" y="439"/>
                </a:cubicBezTo>
                <a:cubicBezTo>
                  <a:pt x="165" y="443"/>
                  <a:pt x="164" y="447"/>
                  <a:pt x="161" y="450"/>
                </a:cubicBezTo>
                <a:cubicBezTo>
                  <a:pt x="161" y="450"/>
                  <a:pt x="161" y="450"/>
                  <a:pt x="161" y="451"/>
                </a:cubicBezTo>
                <a:cubicBezTo>
                  <a:pt x="160" y="451"/>
                  <a:pt x="160" y="451"/>
                  <a:pt x="160" y="451"/>
                </a:cubicBezTo>
                <a:cubicBezTo>
                  <a:pt x="160" y="451"/>
                  <a:pt x="160" y="451"/>
                  <a:pt x="160" y="452"/>
                </a:cubicBezTo>
                <a:cubicBezTo>
                  <a:pt x="159" y="452"/>
                  <a:pt x="159" y="452"/>
                  <a:pt x="159" y="452"/>
                </a:cubicBezTo>
                <a:cubicBezTo>
                  <a:pt x="159" y="452"/>
                  <a:pt x="159" y="452"/>
                  <a:pt x="159" y="452"/>
                </a:cubicBezTo>
                <a:cubicBezTo>
                  <a:pt x="156" y="455"/>
                  <a:pt x="153" y="456"/>
                  <a:pt x="150" y="457"/>
                </a:cubicBezTo>
                <a:cubicBezTo>
                  <a:pt x="149" y="457"/>
                  <a:pt x="149" y="457"/>
                  <a:pt x="149" y="458"/>
                </a:cubicBezTo>
                <a:cubicBezTo>
                  <a:pt x="146" y="458"/>
                  <a:pt x="144" y="458"/>
                  <a:pt x="142" y="458"/>
                </a:cubicBezTo>
                <a:cubicBezTo>
                  <a:pt x="141" y="458"/>
                  <a:pt x="141" y="458"/>
                  <a:pt x="141" y="458"/>
                </a:cubicBezTo>
                <a:cubicBezTo>
                  <a:pt x="141" y="458"/>
                  <a:pt x="141" y="458"/>
                  <a:pt x="141" y="458"/>
                </a:cubicBezTo>
                <a:cubicBezTo>
                  <a:pt x="132" y="458"/>
                  <a:pt x="124" y="458"/>
                  <a:pt x="115" y="458"/>
                </a:cubicBezTo>
                <a:cubicBezTo>
                  <a:pt x="114" y="458"/>
                  <a:pt x="114" y="458"/>
                  <a:pt x="113" y="458"/>
                </a:cubicBezTo>
                <a:cubicBezTo>
                  <a:pt x="112" y="458"/>
                  <a:pt x="111" y="458"/>
                  <a:pt x="110" y="458"/>
                </a:cubicBezTo>
                <a:cubicBezTo>
                  <a:pt x="109" y="457"/>
                  <a:pt x="107" y="456"/>
                  <a:pt x="107" y="456"/>
                </a:cubicBezTo>
                <a:cubicBezTo>
                  <a:pt x="106" y="455"/>
                  <a:pt x="106" y="453"/>
                  <a:pt x="106" y="452"/>
                </a:cubicBezTo>
                <a:cubicBezTo>
                  <a:pt x="106" y="451"/>
                  <a:pt x="106" y="451"/>
                  <a:pt x="107" y="450"/>
                </a:cubicBezTo>
                <a:cubicBezTo>
                  <a:pt x="107" y="449"/>
                  <a:pt x="107" y="449"/>
                  <a:pt x="107" y="449"/>
                </a:cubicBezTo>
                <a:cubicBezTo>
                  <a:pt x="107" y="449"/>
                  <a:pt x="107" y="449"/>
                  <a:pt x="107" y="449"/>
                </a:cubicBezTo>
                <a:cubicBezTo>
                  <a:pt x="107" y="448"/>
                  <a:pt x="107" y="448"/>
                  <a:pt x="107" y="448"/>
                </a:cubicBezTo>
                <a:cubicBezTo>
                  <a:pt x="107" y="448"/>
                  <a:pt x="107" y="448"/>
                  <a:pt x="107" y="448"/>
                </a:cubicBezTo>
                <a:cubicBezTo>
                  <a:pt x="109" y="445"/>
                  <a:pt x="112" y="442"/>
                  <a:pt x="114" y="439"/>
                </a:cubicBezTo>
                <a:cubicBezTo>
                  <a:pt x="116" y="436"/>
                  <a:pt x="117" y="433"/>
                  <a:pt x="119" y="431"/>
                </a:cubicBezTo>
                <a:cubicBezTo>
                  <a:pt x="120" y="431"/>
                  <a:pt x="120" y="430"/>
                  <a:pt x="120" y="430"/>
                </a:cubicBezTo>
                <a:cubicBezTo>
                  <a:pt x="120" y="430"/>
                  <a:pt x="120" y="430"/>
                  <a:pt x="120" y="430"/>
                </a:cubicBezTo>
                <a:cubicBezTo>
                  <a:pt x="121" y="430"/>
                  <a:pt x="121" y="429"/>
                  <a:pt x="122" y="429"/>
                </a:cubicBezTo>
                <a:cubicBezTo>
                  <a:pt x="122" y="429"/>
                  <a:pt x="122" y="429"/>
                  <a:pt x="122" y="429"/>
                </a:cubicBezTo>
                <a:cubicBezTo>
                  <a:pt x="122" y="429"/>
                  <a:pt x="122" y="429"/>
                  <a:pt x="122" y="429"/>
                </a:cubicBezTo>
                <a:cubicBezTo>
                  <a:pt x="125" y="426"/>
                  <a:pt x="128" y="425"/>
                  <a:pt x="132" y="424"/>
                </a:cubicBezTo>
                <a:cubicBezTo>
                  <a:pt x="132" y="424"/>
                  <a:pt x="132" y="424"/>
                  <a:pt x="132" y="424"/>
                </a:cubicBezTo>
                <a:cubicBezTo>
                  <a:pt x="132" y="424"/>
                  <a:pt x="132" y="424"/>
                  <a:pt x="132" y="424"/>
                </a:cubicBezTo>
                <a:cubicBezTo>
                  <a:pt x="133" y="424"/>
                  <a:pt x="133" y="424"/>
                  <a:pt x="134" y="424"/>
                </a:cubicBezTo>
                <a:cubicBezTo>
                  <a:pt x="135" y="424"/>
                  <a:pt x="135" y="424"/>
                  <a:pt x="135" y="424"/>
                </a:cubicBezTo>
                <a:cubicBezTo>
                  <a:pt x="136" y="424"/>
                  <a:pt x="136" y="424"/>
                  <a:pt x="137" y="424"/>
                </a:cubicBezTo>
                <a:cubicBezTo>
                  <a:pt x="137" y="423"/>
                  <a:pt x="137" y="423"/>
                  <a:pt x="138" y="423"/>
                </a:cubicBezTo>
                <a:cubicBezTo>
                  <a:pt x="138" y="423"/>
                  <a:pt x="138" y="423"/>
                  <a:pt x="138" y="423"/>
                </a:cubicBezTo>
                <a:cubicBezTo>
                  <a:pt x="138" y="423"/>
                  <a:pt x="138" y="423"/>
                  <a:pt x="138" y="423"/>
                </a:cubicBezTo>
                <a:cubicBezTo>
                  <a:pt x="146" y="423"/>
                  <a:pt x="153" y="423"/>
                  <a:pt x="161" y="423"/>
                </a:cubicBezTo>
                <a:cubicBezTo>
                  <a:pt x="161" y="423"/>
                  <a:pt x="161" y="423"/>
                  <a:pt x="161" y="423"/>
                </a:cubicBezTo>
                <a:cubicBezTo>
                  <a:pt x="163" y="423"/>
                  <a:pt x="163" y="423"/>
                  <a:pt x="163" y="423"/>
                </a:cubicBezTo>
                <a:cubicBezTo>
                  <a:pt x="165" y="423"/>
                  <a:pt x="166" y="424"/>
                  <a:pt x="167" y="424"/>
                </a:cubicBezTo>
                <a:cubicBezTo>
                  <a:pt x="168" y="424"/>
                  <a:pt x="168" y="424"/>
                  <a:pt x="169" y="425"/>
                </a:cubicBezTo>
                <a:cubicBezTo>
                  <a:pt x="169" y="425"/>
                  <a:pt x="169" y="425"/>
                  <a:pt x="169" y="425"/>
                </a:cubicBezTo>
                <a:cubicBezTo>
                  <a:pt x="169" y="425"/>
                  <a:pt x="169" y="425"/>
                  <a:pt x="170" y="425"/>
                </a:cubicBezTo>
                <a:cubicBezTo>
                  <a:pt x="172" y="426"/>
                  <a:pt x="173" y="428"/>
                  <a:pt x="172" y="430"/>
                </a:cubicBezTo>
                <a:close/>
                <a:moveTo>
                  <a:pt x="188" y="402"/>
                </a:moveTo>
                <a:cubicBezTo>
                  <a:pt x="188" y="402"/>
                  <a:pt x="188" y="402"/>
                  <a:pt x="188" y="402"/>
                </a:cubicBezTo>
                <a:cubicBezTo>
                  <a:pt x="188" y="402"/>
                  <a:pt x="188" y="402"/>
                  <a:pt x="188" y="402"/>
                </a:cubicBezTo>
                <a:cubicBezTo>
                  <a:pt x="188" y="403"/>
                  <a:pt x="187" y="403"/>
                  <a:pt x="187" y="404"/>
                </a:cubicBezTo>
                <a:cubicBezTo>
                  <a:pt x="187" y="404"/>
                  <a:pt x="187" y="404"/>
                  <a:pt x="187" y="404"/>
                </a:cubicBezTo>
                <a:cubicBezTo>
                  <a:pt x="185" y="406"/>
                  <a:pt x="182" y="407"/>
                  <a:pt x="179" y="408"/>
                </a:cubicBezTo>
                <a:cubicBezTo>
                  <a:pt x="179" y="408"/>
                  <a:pt x="179" y="408"/>
                  <a:pt x="179" y="408"/>
                </a:cubicBezTo>
                <a:cubicBezTo>
                  <a:pt x="179" y="409"/>
                  <a:pt x="178" y="409"/>
                  <a:pt x="178" y="409"/>
                </a:cubicBezTo>
                <a:cubicBezTo>
                  <a:pt x="177" y="409"/>
                  <a:pt x="177" y="409"/>
                  <a:pt x="177" y="409"/>
                </a:cubicBezTo>
                <a:cubicBezTo>
                  <a:pt x="177" y="409"/>
                  <a:pt x="177" y="409"/>
                  <a:pt x="176" y="409"/>
                </a:cubicBezTo>
                <a:cubicBezTo>
                  <a:pt x="174" y="409"/>
                  <a:pt x="172" y="410"/>
                  <a:pt x="171" y="410"/>
                </a:cubicBezTo>
                <a:cubicBezTo>
                  <a:pt x="170" y="410"/>
                  <a:pt x="170" y="410"/>
                  <a:pt x="170" y="410"/>
                </a:cubicBezTo>
                <a:cubicBezTo>
                  <a:pt x="167" y="410"/>
                  <a:pt x="164" y="410"/>
                  <a:pt x="161" y="410"/>
                </a:cubicBezTo>
                <a:cubicBezTo>
                  <a:pt x="156" y="410"/>
                  <a:pt x="151" y="410"/>
                  <a:pt x="146" y="410"/>
                </a:cubicBezTo>
                <a:cubicBezTo>
                  <a:pt x="146" y="410"/>
                  <a:pt x="145" y="410"/>
                  <a:pt x="144" y="410"/>
                </a:cubicBezTo>
                <a:cubicBezTo>
                  <a:pt x="144" y="410"/>
                  <a:pt x="144" y="410"/>
                  <a:pt x="144" y="410"/>
                </a:cubicBezTo>
                <a:cubicBezTo>
                  <a:pt x="143" y="409"/>
                  <a:pt x="143" y="409"/>
                  <a:pt x="142" y="409"/>
                </a:cubicBezTo>
                <a:cubicBezTo>
                  <a:pt x="142" y="409"/>
                  <a:pt x="142" y="409"/>
                  <a:pt x="142" y="409"/>
                </a:cubicBezTo>
                <a:cubicBezTo>
                  <a:pt x="142" y="409"/>
                  <a:pt x="142" y="409"/>
                  <a:pt x="142" y="409"/>
                </a:cubicBezTo>
                <a:cubicBezTo>
                  <a:pt x="140" y="409"/>
                  <a:pt x="138" y="407"/>
                  <a:pt x="138" y="405"/>
                </a:cubicBezTo>
                <a:cubicBezTo>
                  <a:pt x="138" y="405"/>
                  <a:pt x="138" y="404"/>
                  <a:pt x="138" y="404"/>
                </a:cubicBezTo>
                <a:cubicBezTo>
                  <a:pt x="138" y="404"/>
                  <a:pt x="138" y="404"/>
                  <a:pt x="138" y="403"/>
                </a:cubicBezTo>
                <a:cubicBezTo>
                  <a:pt x="138" y="403"/>
                  <a:pt x="138" y="403"/>
                  <a:pt x="139" y="402"/>
                </a:cubicBezTo>
                <a:cubicBezTo>
                  <a:pt x="139" y="402"/>
                  <a:pt x="139" y="402"/>
                  <a:pt x="139" y="402"/>
                </a:cubicBezTo>
                <a:cubicBezTo>
                  <a:pt x="139" y="402"/>
                  <a:pt x="139" y="402"/>
                  <a:pt x="139" y="402"/>
                </a:cubicBezTo>
                <a:cubicBezTo>
                  <a:pt x="139" y="402"/>
                  <a:pt x="139" y="401"/>
                  <a:pt x="140" y="401"/>
                </a:cubicBezTo>
                <a:cubicBezTo>
                  <a:pt x="142" y="397"/>
                  <a:pt x="144" y="394"/>
                  <a:pt x="147" y="390"/>
                </a:cubicBezTo>
                <a:cubicBezTo>
                  <a:pt x="147" y="390"/>
                  <a:pt x="147" y="390"/>
                  <a:pt x="147" y="390"/>
                </a:cubicBezTo>
                <a:cubicBezTo>
                  <a:pt x="148" y="389"/>
                  <a:pt x="148" y="389"/>
                  <a:pt x="148" y="389"/>
                </a:cubicBezTo>
                <a:cubicBezTo>
                  <a:pt x="149" y="388"/>
                  <a:pt x="149" y="387"/>
                  <a:pt x="151" y="386"/>
                </a:cubicBezTo>
                <a:cubicBezTo>
                  <a:pt x="151" y="385"/>
                  <a:pt x="152" y="385"/>
                  <a:pt x="153" y="385"/>
                </a:cubicBezTo>
                <a:cubicBezTo>
                  <a:pt x="153" y="384"/>
                  <a:pt x="154" y="384"/>
                  <a:pt x="154" y="384"/>
                </a:cubicBezTo>
                <a:cubicBezTo>
                  <a:pt x="154" y="384"/>
                  <a:pt x="154" y="384"/>
                  <a:pt x="155" y="384"/>
                </a:cubicBezTo>
                <a:cubicBezTo>
                  <a:pt x="155" y="384"/>
                  <a:pt x="155" y="384"/>
                  <a:pt x="155" y="384"/>
                </a:cubicBezTo>
                <a:cubicBezTo>
                  <a:pt x="155" y="384"/>
                  <a:pt x="155" y="384"/>
                  <a:pt x="156" y="383"/>
                </a:cubicBezTo>
                <a:cubicBezTo>
                  <a:pt x="157" y="383"/>
                  <a:pt x="158" y="383"/>
                  <a:pt x="160" y="382"/>
                </a:cubicBezTo>
                <a:cubicBezTo>
                  <a:pt x="161" y="382"/>
                  <a:pt x="163" y="382"/>
                  <a:pt x="165" y="382"/>
                </a:cubicBezTo>
                <a:cubicBezTo>
                  <a:pt x="169" y="382"/>
                  <a:pt x="169" y="382"/>
                  <a:pt x="169" y="382"/>
                </a:cubicBezTo>
                <a:cubicBezTo>
                  <a:pt x="170" y="382"/>
                  <a:pt x="171" y="382"/>
                  <a:pt x="172" y="382"/>
                </a:cubicBezTo>
                <a:cubicBezTo>
                  <a:pt x="177" y="382"/>
                  <a:pt x="181" y="382"/>
                  <a:pt x="185" y="382"/>
                </a:cubicBezTo>
                <a:cubicBezTo>
                  <a:pt x="185" y="382"/>
                  <a:pt x="185" y="382"/>
                  <a:pt x="185" y="382"/>
                </a:cubicBezTo>
                <a:cubicBezTo>
                  <a:pt x="187" y="382"/>
                  <a:pt x="187" y="382"/>
                  <a:pt x="187" y="382"/>
                </a:cubicBezTo>
                <a:cubicBezTo>
                  <a:pt x="189" y="382"/>
                  <a:pt x="190" y="382"/>
                  <a:pt x="191" y="382"/>
                </a:cubicBezTo>
                <a:cubicBezTo>
                  <a:pt x="193" y="383"/>
                  <a:pt x="193" y="383"/>
                  <a:pt x="194" y="383"/>
                </a:cubicBezTo>
                <a:cubicBezTo>
                  <a:pt x="196" y="384"/>
                  <a:pt x="197" y="386"/>
                  <a:pt x="196" y="389"/>
                </a:cubicBezTo>
                <a:cubicBezTo>
                  <a:pt x="194" y="392"/>
                  <a:pt x="192" y="395"/>
                  <a:pt x="190" y="398"/>
                </a:cubicBezTo>
                <a:cubicBezTo>
                  <a:pt x="188" y="402"/>
                  <a:pt x="188" y="402"/>
                  <a:pt x="188" y="402"/>
                </a:cubicBezTo>
                <a:cubicBezTo>
                  <a:pt x="188" y="402"/>
                  <a:pt x="188" y="402"/>
                  <a:pt x="188" y="402"/>
                </a:cubicBezTo>
                <a:close/>
                <a:moveTo>
                  <a:pt x="411" y="448"/>
                </a:moveTo>
                <a:cubicBezTo>
                  <a:pt x="411" y="449"/>
                  <a:pt x="411" y="449"/>
                  <a:pt x="411" y="450"/>
                </a:cubicBezTo>
                <a:cubicBezTo>
                  <a:pt x="411" y="450"/>
                  <a:pt x="411" y="450"/>
                  <a:pt x="411" y="450"/>
                </a:cubicBezTo>
                <a:cubicBezTo>
                  <a:pt x="411" y="451"/>
                  <a:pt x="411" y="451"/>
                  <a:pt x="410" y="451"/>
                </a:cubicBezTo>
                <a:cubicBezTo>
                  <a:pt x="410" y="451"/>
                  <a:pt x="410" y="451"/>
                  <a:pt x="410" y="452"/>
                </a:cubicBezTo>
                <a:cubicBezTo>
                  <a:pt x="410" y="452"/>
                  <a:pt x="410" y="452"/>
                  <a:pt x="410" y="452"/>
                </a:cubicBezTo>
                <a:cubicBezTo>
                  <a:pt x="410" y="452"/>
                  <a:pt x="409" y="453"/>
                  <a:pt x="409" y="453"/>
                </a:cubicBezTo>
                <a:cubicBezTo>
                  <a:pt x="409" y="453"/>
                  <a:pt x="409" y="453"/>
                  <a:pt x="409" y="453"/>
                </a:cubicBezTo>
                <a:cubicBezTo>
                  <a:pt x="408" y="454"/>
                  <a:pt x="408" y="454"/>
                  <a:pt x="407" y="455"/>
                </a:cubicBezTo>
                <a:cubicBezTo>
                  <a:pt x="407" y="455"/>
                  <a:pt x="407" y="455"/>
                  <a:pt x="407" y="455"/>
                </a:cubicBezTo>
                <a:cubicBezTo>
                  <a:pt x="407" y="455"/>
                  <a:pt x="407" y="455"/>
                  <a:pt x="407" y="455"/>
                </a:cubicBezTo>
                <a:cubicBezTo>
                  <a:pt x="406" y="455"/>
                  <a:pt x="406" y="456"/>
                  <a:pt x="405" y="456"/>
                </a:cubicBezTo>
                <a:cubicBezTo>
                  <a:pt x="405" y="456"/>
                  <a:pt x="405" y="456"/>
                  <a:pt x="405" y="456"/>
                </a:cubicBezTo>
                <a:cubicBezTo>
                  <a:pt x="404" y="456"/>
                  <a:pt x="404" y="456"/>
                  <a:pt x="404" y="456"/>
                </a:cubicBezTo>
                <a:cubicBezTo>
                  <a:pt x="403" y="456"/>
                  <a:pt x="403" y="457"/>
                  <a:pt x="403" y="457"/>
                </a:cubicBezTo>
                <a:cubicBezTo>
                  <a:pt x="403" y="457"/>
                  <a:pt x="403" y="457"/>
                  <a:pt x="402" y="457"/>
                </a:cubicBezTo>
                <a:cubicBezTo>
                  <a:pt x="402" y="457"/>
                  <a:pt x="402" y="457"/>
                  <a:pt x="402" y="457"/>
                </a:cubicBezTo>
                <a:cubicBezTo>
                  <a:pt x="402" y="457"/>
                  <a:pt x="401" y="457"/>
                  <a:pt x="400" y="457"/>
                </a:cubicBezTo>
                <a:cubicBezTo>
                  <a:pt x="400" y="457"/>
                  <a:pt x="399" y="457"/>
                  <a:pt x="399" y="457"/>
                </a:cubicBezTo>
                <a:cubicBezTo>
                  <a:pt x="398" y="458"/>
                  <a:pt x="398" y="458"/>
                  <a:pt x="397" y="458"/>
                </a:cubicBezTo>
                <a:cubicBezTo>
                  <a:pt x="397" y="458"/>
                  <a:pt x="397" y="458"/>
                  <a:pt x="397" y="458"/>
                </a:cubicBezTo>
                <a:cubicBezTo>
                  <a:pt x="396" y="458"/>
                  <a:pt x="396" y="458"/>
                  <a:pt x="396" y="458"/>
                </a:cubicBezTo>
                <a:cubicBezTo>
                  <a:pt x="396" y="458"/>
                  <a:pt x="396" y="458"/>
                  <a:pt x="396" y="458"/>
                </a:cubicBezTo>
                <a:cubicBezTo>
                  <a:pt x="393" y="458"/>
                  <a:pt x="390" y="458"/>
                  <a:pt x="387" y="458"/>
                </a:cubicBezTo>
                <a:cubicBezTo>
                  <a:pt x="373" y="458"/>
                  <a:pt x="212" y="458"/>
                  <a:pt x="200" y="458"/>
                </a:cubicBezTo>
                <a:cubicBezTo>
                  <a:pt x="199" y="458"/>
                  <a:pt x="198" y="458"/>
                  <a:pt x="198" y="458"/>
                </a:cubicBezTo>
                <a:cubicBezTo>
                  <a:pt x="197" y="458"/>
                  <a:pt x="196" y="458"/>
                  <a:pt x="195" y="457"/>
                </a:cubicBezTo>
                <a:cubicBezTo>
                  <a:pt x="193" y="457"/>
                  <a:pt x="192" y="456"/>
                  <a:pt x="191" y="455"/>
                </a:cubicBezTo>
                <a:cubicBezTo>
                  <a:pt x="190" y="454"/>
                  <a:pt x="190" y="453"/>
                  <a:pt x="189" y="452"/>
                </a:cubicBezTo>
                <a:cubicBezTo>
                  <a:pt x="189" y="451"/>
                  <a:pt x="189" y="450"/>
                  <a:pt x="190" y="449"/>
                </a:cubicBezTo>
                <a:cubicBezTo>
                  <a:pt x="191" y="448"/>
                  <a:pt x="191" y="448"/>
                  <a:pt x="191" y="448"/>
                </a:cubicBezTo>
                <a:cubicBezTo>
                  <a:pt x="191" y="448"/>
                  <a:pt x="191" y="448"/>
                  <a:pt x="191" y="448"/>
                </a:cubicBezTo>
                <a:cubicBezTo>
                  <a:pt x="192" y="444"/>
                  <a:pt x="194" y="440"/>
                  <a:pt x="196" y="437"/>
                </a:cubicBezTo>
                <a:cubicBezTo>
                  <a:pt x="196" y="436"/>
                  <a:pt x="197" y="435"/>
                  <a:pt x="197" y="435"/>
                </a:cubicBezTo>
                <a:cubicBezTo>
                  <a:pt x="198" y="432"/>
                  <a:pt x="198" y="432"/>
                  <a:pt x="198" y="432"/>
                </a:cubicBezTo>
                <a:cubicBezTo>
                  <a:pt x="199" y="431"/>
                  <a:pt x="200" y="430"/>
                  <a:pt x="201" y="428"/>
                </a:cubicBezTo>
                <a:cubicBezTo>
                  <a:pt x="201" y="428"/>
                  <a:pt x="202" y="428"/>
                  <a:pt x="202" y="428"/>
                </a:cubicBezTo>
                <a:cubicBezTo>
                  <a:pt x="202" y="428"/>
                  <a:pt x="202" y="428"/>
                  <a:pt x="203" y="428"/>
                </a:cubicBezTo>
                <a:cubicBezTo>
                  <a:pt x="203" y="427"/>
                  <a:pt x="203" y="427"/>
                  <a:pt x="203" y="427"/>
                </a:cubicBezTo>
                <a:cubicBezTo>
                  <a:pt x="203" y="427"/>
                  <a:pt x="203" y="427"/>
                  <a:pt x="203" y="427"/>
                </a:cubicBezTo>
                <a:cubicBezTo>
                  <a:pt x="204" y="427"/>
                  <a:pt x="204" y="427"/>
                  <a:pt x="204" y="427"/>
                </a:cubicBezTo>
                <a:cubicBezTo>
                  <a:pt x="204" y="426"/>
                  <a:pt x="205" y="426"/>
                  <a:pt x="205" y="426"/>
                </a:cubicBezTo>
                <a:cubicBezTo>
                  <a:pt x="205" y="426"/>
                  <a:pt x="206" y="426"/>
                  <a:pt x="206" y="425"/>
                </a:cubicBezTo>
                <a:cubicBezTo>
                  <a:pt x="206" y="425"/>
                  <a:pt x="207" y="425"/>
                  <a:pt x="207" y="425"/>
                </a:cubicBezTo>
                <a:cubicBezTo>
                  <a:pt x="208" y="425"/>
                  <a:pt x="208" y="425"/>
                  <a:pt x="209" y="424"/>
                </a:cubicBezTo>
                <a:cubicBezTo>
                  <a:pt x="209" y="424"/>
                  <a:pt x="210" y="424"/>
                  <a:pt x="210" y="424"/>
                </a:cubicBezTo>
                <a:cubicBezTo>
                  <a:pt x="210" y="424"/>
                  <a:pt x="210" y="424"/>
                  <a:pt x="210" y="424"/>
                </a:cubicBezTo>
                <a:cubicBezTo>
                  <a:pt x="212" y="423"/>
                  <a:pt x="214" y="423"/>
                  <a:pt x="216" y="423"/>
                </a:cubicBezTo>
                <a:cubicBezTo>
                  <a:pt x="216" y="423"/>
                  <a:pt x="385" y="423"/>
                  <a:pt x="392" y="423"/>
                </a:cubicBezTo>
                <a:cubicBezTo>
                  <a:pt x="393" y="423"/>
                  <a:pt x="395" y="423"/>
                  <a:pt x="397" y="423"/>
                </a:cubicBezTo>
                <a:cubicBezTo>
                  <a:pt x="398" y="423"/>
                  <a:pt x="399" y="423"/>
                  <a:pt x="400" y="423"/>
                </a:cubicBezTo>
                <a:cubicBezTo>
                  <a:pt x="400" y="423"/>
                  <a:pt x="400" y="423"/>
                  <a:pt x="400" y="423"/>
                </a:cubicBezTo>
                <a:cubicBezTo>
                  <a:pt x="401" y="423"/>
                  <a:pt x="402" y="423"/>
                  <a:pt x="402" y="423"/>
                </a:cubicBezTo>
                <a:cubicBezTo>
                  <a:pt x="403" y="423"/>
                  <a:pt x="403" y="423"/>
                  <a:pt x="403" y="423"/>
                </a:cubicBezTo>
                <a:cubicBezTo>
                  <a:pt x="403" y="423"/>
                  <a:pt x="403" y="423"/>
                  <a:pt x="403" y="423"/>
                </a:cubicBezTo>
                <a:cubicBezTo>
                  <a:pt x="404" y="424"/>
                  <a:pt x="404" y="424"/>
                  <a:pt x="405" y="424"/>
                </a:cubicBezTo>
                <a:cubicBezTo>
                  <a:pt x="405" y="424"/>
                  <a:pt x="405" y="424"/>
                  <a:pt x="405" y="424"/>
                </a:cubicBezTo>
                <a:cubicBezTo>
                  <a:pt x="406" y="425"/>
                  <a:pt x="406" y="425"/>
                  <a:pt x="407" y="425"/>
                </a:cubicBezTo>
                <a:cubicBezTo>
                  <a:pt x="407" y="425"/>
                  <a:pt x="407" y="425"/>
                  <a:pt x="407" y="425"/>
                </a:cubicBezTo>
                <a:cubicBezTo>
                  <a:pt x="407" y="425"/>
                  <a:pt x="407" y="425"/>
                  <a:pt x="407" y="425"/>
                </a:cubicBezTo>
                <a:cubicBezTo>
                  <a:pt x="408" y="426"/>
                  <a:pt x="408" y="426"/>
                  <a:pt x="408" y="426"/>
                </a:cubicBezTo>
                <a:cubicBezTo>
                  <a:pt x="409" y="427"/>
                  <a:pt x="409" y="427"/>
                  <a:pt x="410" y="428"/>
                </a:cubicBezTo>
                <a:cubicBezTo>
                  <a:pt x="411" y="429"/>
                  <a:pt x="411" y="430"/>
                  <a:pt x="411" y="431"/>
                </a:cubicBezTo>
                <a:cubicBezTo>
                  <a:pt x="411" y="432"/>
                  <a:pt x="411" y="432"/>
                  <a:pt x="411" y="432"/>
                </a:cubicBezTo>
                <a:cubicBezTo>
                  <a:pt x="411" y="432"/>
                  <a:pt x="411" y="432"/>
                  <a:pt x="411" y="432"/>
                </a:cubicBezTo>
                <a:cubicBezTo>
                  <a:pt x="411" y="436"/>
                  <a:pt x="411" y="441"/>
                  <a:pt x="411" y="445"/>
                </a:cubicBezTo>
                <a:cubicBezTo>
                  <a:pt x="411" y="446"/>
                  <a:pt x="411" y="447"/>
                  <a:pt x="411" y="448"/>
                </a:cubicBezTo>
                <a:close/>
                <a:moveTo>
                  <a:pt x="434" y="366"/>
                </a:moveTo>
                <a:cubicBezTo>
                  <a:pt x="434" y="366"/>
                  <a:pt x="434" y="366"/>
                  <a:pt x="434" y="366"/>
                </a:cubicBezTo>
                <a:cubicBezTo>
                  <a:pt x="434" y="366"/>
                  <a:pt x="434" y="366"/>
                  <a:pt x="434" y="365"/>
                </a:cubicBezTo>
                <a:cubicBezTo>
                  <a:pt x="433" y="365"/>
                  <a:pt x="433" y="364"/>
                  <a:pt x="432" y="363"/>
                </a:cubicBezTo>
                <a:cubicBezTo>
                  <a:pt x="432" y="362"/>
                  <a:pt x="432" y="362"/>
                  <a:pt x="432" y="362"/>
                </a:cubicBezTo>
                <a:cubicBezTo>
                  <a:pt x="432" y="362"/>
                  <a:pt x="432" y="361"/>
                  <a:pt x="432" y="360"/>
                </a:cubicBezTo>
                <a:cubicBezTo>
                  <a:pt x="432" y="360"/>
                  <a:pt x="432" y="360"/>
                  <a:pt x="432" y="360"/>
                </a:cubicBezTo>
                <a:cubicBezTo>
                  <a:pt x="432" y="358"/>
                  <a:pt x="432" y="355"/>
                  <a:pt x="432" y="353"/>
                </a:cubicBezTo>
                <a:cubicBezTo>
                  <a:pt x="432" y="352"/>
                  <a:pt x="432" y="352"/>
                  <a:pt x="432" y="352"/>
                </a:cubicBezTo>
                <a:cubicBezTo>
                  <a:pt x="432" y="351"/>
                  <a:pt x="432" y="350"/>
                  <a:pt x="432" y="350"/>
                </a:cubicBezTo>
                <a:cubicBezTo>
                  <a:pt x="433" y="349"/>
                  <a:pt x="434" y="349"/>
                  <a:pt x="435" y="348"/>
                </a:cubicBezTo>
                <a:cubicBezTo>
                  <a:pt x="436" y="348"/>
                  <a:pt x="437" y="347"/>
                  <a:pt x="438" y="347"/>
                </a:cubicBezTo>
                <a:cubicBezTo>
                  <a:pt x="438" y="347"/>
                  <a:pt x="438" y="347"/>
                  <a:pt x="438" y="347"/>
                </a:cubicBezTo>
                <a:cubicBezTo>
                  <a:pt x="438" y="347"/>
                  <a:pt x="438" y="347"/>
                  <a:pt x="438" y="347"/>
                </a:cubicBezTo>
                <a:cubicBezTo>
                  <a:pt x="439" y="347"/>
                  <a:pt x="439" y="347"/>
                  <a:pt x="440" y="347"/>
                </a:cubicBezTo>
                <a:cubicBezTo>
                  <a:pt x="440" y="347"/>
                  <a:pt x="440" y="347"/>
                  <a:pt x="441" y="347"/>
                </a:cubicBezTo>
                <a:cubicBezTo>
                  <a:pt x="443" y="346"/>
                  <a:pt x="445" y="346"/>
                  <a:pt x="447" y="346"/>
                </a:cubicBezTo>
                <a:cubicBezTo>
                  <a:pt x="463" y="346"/>
                  <a:pt x="463" y="346"/>
                  <a:pt x="463" y="346"/>
                </a:cubicBezTo>
                <a:cubicBezTo>
                  <a:pt x="464" y="346"/>
                  <a:pt x="465" y="346"/>
                  <a:pt x="465" y="347"/>
                </a:cubicBezTo>
                <a:cubicBezTo>
                  <a:pt x="469" y="347"/>
                  <a:pt x="474" y="348"/>
                  <a:pt x="475" y="352"/>
                </a:cubicBezTo>
                <a:cubicBezTo>
                  <a:pt x="476" y="355"/>
                  <a:pt x="476" y="359"/>
                  <a:pt x="477" y="362"/>
                </a:cubicBezTo>
                <a:cubicBezTo>
                  <a:pt x="477" y="363"/>
                  <a:pt x="477" y="363"/>
                  <a:pt x="477" y="363"/>
                </a:cubicBezTo>
                <a:cubicBezTo>
                  <a:pt x="477" y="364"/>
                  <a:pt x="477" y="364"/>
                  <a:pt x="477" y="365"/>
                </a:cubicBezTo>
                <a:cubicBezTo>
                  <a:pt x="477" y="365"/>
                  <a:pt x="477" y="365"/>
                  <a:pt x="477" y="365"/>
                </a:cubicBezTo>
                <a:cubicBezTo>
                  <a:pt x="477" y="365"/>
                  <a:pt x="477" y="365"/>
                  <a:pt x="477" y="365"/>
                </a:cubicBezTo>
                <a:cubicBezTo>
                  <a:pt x="477" y="365"/>
                  <a:pt x="477" y="365"/>
                  <a:pt x="477" y="365"/>
                </a:cubicBezTo>
                <a:cubicBezTo>
                  <a:pt x="476" y="367"/>
                  <a:pt x="474" y="368"/>
                  <a:pt x="472" y="369"/>
                </a:cubicBezTo>
                <a:cubicBezTo>
                  <a:pt x="471" y="369"/>
                  <a:pt x="471" y="369"/>
                  <a:pt x="471" y="369"/>
                </a:cubicBezTo>
                <a:cubicBezTo>
                  <a:pt x="471" y="369"/>
                  <a:pt x="471" y="369"/>
                  <a:pt x="470" y="369"/>
                </a:cubicBezTo>
                <a:cubicBezTo>
                  <a:pt x="470" y="369"/>
                  <a:pt x="470" y="369"/>
                  <a:pt x="470" y="369"/>
                </a:cubicBezTo>
                <a:cubicBezTo>
                  <a:pt x="469" y="369"/>
                  <a:pt x="469" y="369"/>
                  <a:pt x="469" y="369"/>
                </a:cubicBezTo>
                <a:cubicBezTo>
                  <a:pt x="463" y="370"/>
                  <a:pt x="457" y="369"/>
                  <a:pt x="455" y="369"/>
                </a:cubicBezTo>
                <a:cubicBezTo>
                  <a:pt x="445" y="369"/>
                  <a:pt x="445" y="369"/>
                  <a:pt x="445" y="369"/>
                </a:cubicBezTo>
                <a:cubicBezTo>
                  <a:pt x="444" y="369"/>
                  <a:pt x="443" y="369"/>
                  <a:pt x="442" y="369"/>
                </a:cubicBezTo>
                <a:cubicBezTo>
                  <a:pt x="442" y="369"/>
                  <a:pt x="441" y="369"/>
                  <a:pt x="441" y="369"/>
                </a:cubicBezTo>
                <a:cubicBezTo>
                  <a:pt x="440" y="369"/>
                  <a:pt x="440" y="369"/>
                  <a:pt x="440" y="369"/>
                </a:cubicBezTo>
                <a:cubicBezTo>
                  <a:pt x="440" y="369"/>
                  <a:pt x="440" y="369"/>
                  <a:pt x="440" y="369"/>
                </a:cubicBezTo>
                <a:cubicBezTo>
                  <a:pt x="439" y="369"/>
                  <a:pt x="439" y="369"/>
                  <a:pt x="438" y="368"/>
                </a:cubicBezTo>
                <a:cubicBezTo>
                  <a:pt x="438" y="368"/>
                  <a:pt x="438" y="368"/>
                  <a:pt x="438" y="368"/>
                </a:cubicBezTo>
                <a:cubicBezTo>
                  <a:pt x="437" y="368"/>
                  <a:pt x="437" y="368"/>
                  <a:pt x="436" y="367"/>
                </a:cubicBezTo>
                <a:cubicBezTo>
                  <a:pt x="436" y="367"/>
                  <a:pt x="435" y="367"/>
                  <a:pt x="434" y="366"/>
                </a:cubicBezTo>
                <a:cubicBezTo>
                  <a:pt x="434" y="366"/>
                  <a:pt x="434" y="366"/>
                  <a:pt x="434" y="366"/>
                </a:cubicBezTo>
                <a:close/>
                <a:moveTo>
                  <a:pt x="437" y="404"/>
                </a:moveTo>
                <a:cubicBezTo>
                  <a:pt x="436" y="403"/>
                  <a:pt x="436" y="402"/>
                  <a:pt x="435" y="402"/>
                </a:cubicBezTo>
                <a:cubicBezTo>
                  <a:pt x="435" y="400"/>
                  <a:pt x="435" y="400"/>
                  <a:pt x="435" y="400"/>
                </a:cubicBezTo>
                <a:cubicBezTo>
                  <a:pt x="435" y="400"/>
                  <a:pt x="435" y="400"/>
                  <a:pt x="435" y="400"/>
                </a:cubicBezTo>
                <a:cubicBezTo>
                  <a:pt x="435" y="396"/>
                  <a:pt x="435" y="392"/>
                  <a:pt x="434" y="388"/>
                </a:cubicBezTo>
                <a:cubicBezTo>
                  <a:pt x="434" y="388"/>
                  <a:pt x="434" y="388"/>
                  <a:pt x="434" y="388"/>
                </a:cubicBezTo>
                <a:cubicBezTo>
                  <a:pt x="434" y="388"/>
                  <a:pt x="434" y="388"/>
                  <a:pt x="434" y="388"/>
                </a:cubicBezTo>
                <a:cubicBezTo>
                  <a:pt x="434" y="388"/>
                  <a:pt x="434" y="388"/>
                  <a:pt x="434" y="387"/>
                </a:cubicBezTo>
                <a:cubicBezTo>
                  <a:pt x="435" y="379"/>
                  <a:pt x="453" y="381"/>
                  <a:pt x="458" y="381"/>
                </a:cubicBezTo>
                <a:cubicBezTo>
                  <a:pt x="465" y="381"/>
                  <a:pt x="477" y="380"/>
                  <a:pt x="481" y="386"/>
                </a:cubicBezTo>
                <a:cubicBezTo>
                  <a:pt x="481" y="387"/>
                  <a:pt x="482" y="387"/>
                  <a:pt x="482" y="388"/>
                </a:cubicBezTo>
                <a:cubicBezTo>
                  <a:pt x="482" y="389"/>
                  <a:pt x="482" y="389"/>
                  <a:pt x="482" y="389"/>
                </a:cubicBezTo>
                <a:cubicBezTo>
                  <a:pt x="482" y="389"/>
                  <a:pt x="482" y="389"/>
                  <a:pt x="482" y="389"/>
                </a:cubicBezTo>
                <a:cubicBezTo>
                  <a:pt x="483" y="391"/>
                  <a:pt x="483" y="392"/>
                  <a:pt x="484" y="395"/>
                </a:cubicBezTo>
                <a:cubicBezTo>
                  <a:pt x="485" y="401"/>
                  <a:pt x="485" y="401"/>
                  <a:pt x="485" y="401"/>
                </a:cubicBezTo>
                <a:cubicBezTo>
                  <a:pt x="485" y="402"/>
                  <a:pt x="485" y="403"/>
                  <a:pt x="484" y="404"/>
                </a:cubicBezTo>
                <a:cubicBezTo>
                  <a:pt x="484" y="405"/>
                  <a:pt x="484" y="405"/>
                  <a:pt x="483" y="406"/>
                </a:cubicBezTo>
                <a:cubicBezTo>
                  <a:pt x="483" y="406"/>
                  <a:pt x="483" y="406"/>
                  <a:pt x="482" y="407"/>
                </a:cubicBezTo>
                <a:cubicBezTo>
                  <a:pt x="482" y="407"/>
                  <a:pt x="482" y="407"/>
                  <a:pt x="482" y="407"/>
                </a:cubicBezTo>
                <a:cubicBezTo>
                  <a:pt x="482" y="407"/>
                  <a:pt x="482" y="407"/>
                  <a:pt x="482" y="407"/>
                </a:cubicBezTo>
                <a:cubicBezTo>
                  <a:pt x="481" y="407"/>
                  <a:pt x="481" y="407"/>
                  <a:pt x="481" y="407"/>
                </a:cubicBezTo>
                <a:cubicBezTo>
                  <a:pt x="480" y="408"/>
                  <a:pt x="480" y="408"/>
                  <a:pt x="480" y="408"/>
                </a:cubicBezTo>
                <a:cubicBezTo>
                  <a:pt x="479" y="408"/>
                  <a:pt x="479" y="408"/>
                  <a:pt x="479" y="408"/>
                </a:cubicBezTo>
                <a:cubicBezTo>
                  <a:pt x="479" y="408"/>
                  <a:pt x="479" y="408"/>
                  <a:pt x="478" y="408"/>
                </a:cubicBezTo>
                <a:cubicBezTo>
                  <a:pt x="478" y="408"/>
                  <a:pt x="478" y="409"/>
                  <a:pt x="477" y="409"/>
                </a:cubicBezTo>
                <a:cubicBezTo>
                  <a:pt x="477" y="409"/>
                  <a:pt x="477" y="409"/>
                  <a:pt x="477" y="409"/>
                </a:cubicBezTo>
                <a:cubicBezTo>
                  <a:pt x="477" y="409"/>
                  <a:pt x="476" y="409"/>
                  <a:pt x="475" y="409"/>
                </a:cubicBezTo>
                <a:cubicBezTo>
                  <a:pt x="474" y="409"/>
                  <a:pt x="474" y="409"/>
                  <a:pt x="473" y="409"/>
                </a:cubicBezTo>
                <a:cubicBezTo>
                  <a:pt x="473" y="409"/>
                  <a:pt x="473" y="409"/>
                  <a:pt x="473" y="409"/>
                </a:cubicBezTo>
                <a:cubicBezTo>
                  <a:pt x="473" y="409"/>
                  <a:pt x="473" y="409"/>
                  <a:pt x="473" y="409"/>
                </a:cubicBezTo>
                <a:cubicBezTo>
                  <a:pt x="473" y="409"/>
                  <a:pt x="473" y="409"/>
                  <a:pt x="473" y="409"/>
                </a:cubicBezTo>
                <a:cubicBezTo>
                  <a:pt x="465" y="409"/>
                  <a:pt x="457" y="409"/>
                  <a:pt x="449" y="409"/>
                </a:cubicBezTo>
                <a:cubicBezTo>
                  <a:pt x="448" y="409"/>
                  <a:pt x="447" y="409"/>
                  <a:pt x="447" y="409"/>
                </a:cubicBezTo>
                <a:cubicBezTo>
                  <a:pt x="446" y="409"/>
                  <a:pt x="446" y="409"/>
                  <a:pt x="446" y="409"/>
                </a:cubicBezTo>
                <a:cubicBezTo>
                  <a:pt x="445" y="409"/>
                  <a:pt x="445" y="409"/>
                  <a:pt x="444" y="409"/>
                </a:cubicBezTo>
                <a:cubicBezTo>
                  <a:pt x="444" y="409"/>
                  <a:pt x="444" y="409"/>
                  <a:pt x="444" y="409"/>
                </a:cubicBezTo>
                <a:cubicBezTo>
                  <a:pt x="444" y="408"/>
                  <a:pt x="444" y="408"/>
                  <a:pt x="444" y="408"/>
                </a:cubicBezTo>
                <a:cubicBezTo>
                  <a:pt x="443" y="408"/>
                  <a:pt x="442" y="408"/>
                  <a:pt x="442" y="408"/>
                </a:cubicBezTo>
                <a:cubicBezTo>
                  <a:pt x="441" y="408"/>
                  <a:pt x="441" y="407"/>
                  <a:pt x="441" y="407"/>
                </a:cubicBezTo>
                <a:cubicBezTo>
                  <a:pt x="441" y="407"/>
                  <a:pt x="440" y="407"/>
                  <a:pt x="440" y="407"/>
                </a:cubicBezTo>
                <a:cubicBezTo>
                  <a:pt x="440" y="407"/>
                  <a:pt x="440" y="407"/>
                  <a:pt x="440" y="407"/>
                </a:cubicBezTo>
                <a:cubicBezTo>
                  <a:pt x="439" y="406"/>
                  <a:pt x="437" y="405"/>
                  <a:pt x="437" y="404"/>
                </a:cubicBezTo>
                <a:close/>
                <a:moveTo>
                  <a:pt x="494" y="451"/>
                </a:moveTo>
                <a:cubicBezTo>
                  <a:pt x="493" y="453"/>
                  <a:pt x="492" y="453"/>
                  <a:pt x="491" y="454"/>
                </a:cubicBezTo>
                <a:cubicBezTo>
                  <a:pt x="490" y="455"/>
                  <a:pt x="489" y="456"/>
                  <a:pt x="487" y="456"/>
                </a:cubicBezTo>
                <a:cubicBezTo>
                  <a:pt x="485" y="457"/>
                  <a:pt x="484" y="457"/>
                  <a:pt x="481" y="457"/>
                </a:cubicBezTo>
                <a:cubicBezTo>
                  <a:pt x="476" y="457"/>
                  <a:pt x="476" y="457"/>
                  <a:pt x="476" y="457"/>
                </a:cubicBezTo>
                <a:cubicBezTo>
                  <a:pt x="476" y="457"/>
                  <a:pt x="476" y="457"/>
                  <a:pt x="476" y="457"/>
                </a:cubicBezTo>
                <a:cubicBezTo>
                  <a:pt x="469" y="457"/>
                  <a:pt x="462" y="457"/>
                  <a:pt x="454" y="457"/>
                </a:cubicBezTo>
                <a:cubicBezTo>
                  <a:pt x="453" y="457"/>
                  <a:pt x="453" y="457"/>
                  <a:pt x="452" y="457"/>
                </a:cubicBezTo>
                <a:cubicBezTo>
                  <a:pt x="451" y="457"/>
                  <a:pt x="451" y="457"/>
                  <a:pt x="451" y="457"/>
                </a:cubicBezTo>
                <a:cubicBezTo>
                  <a:pt x="450" y="457"/>
                  <a:pt x="450" y="457"/>
                  <a:pt x="449" y="457"/>
                </a:cubicBezTo>
                <a:cubicBezTo>
                  <a:pt x="449" y="457"/>
                  <a:pt x="449" y="457"/>
                  <a:pt x="448" y="457"/>
                </a:cubicBezTo>
                <a:cubicBezTo>
                  <a:pt x="448" y="457"/>
                  <a:pt x="448" y="457"/>
                  <a:pt x="448" y="457"/>
                </a:cubicBezTo>
                <a:cubicBezTo>
                  <a:pt x="445" y="456"/>
                  <a:pt x="442" y="454"/>
                  <a:pt x="440" y="451"/>
                </a:cubicBezTo>
                <a:cubicBezTo>
                  <a:pt x="440" y="451"/>
                  <a:pt x="440" y="451"/>
                  <a:pt x="440" y="451"/>
                </a:cubicBezTo>
                <a:cubicBezTo>
                  <a:pt x="440" y="451"/>
                  <a:pt x="440" y="451"/>
                  <a:pt x="440" y="451"/>
                </a:cubicBezTo>
                <a:cubicBezTo>
                  <a:pt x="440" y="451"/>
                  <a:pt x="440" y="451"/>
                  <a:pt x="440" y="450"/>
                </a:cubicBezTo>
                <a:cubicBezTo>
                  <a:pt x="439" y="450"/>
                  <a:pt x="439" y="449"/>
                  <a:pt x="439" y="449"/>
                </a:cubicBezTo>
                <a:cubicBezTo>
                  <a:pt x="439" y="449"/>
                  <a:pt x="439" y="449"/>
                  <a:pt x="439" y="448"/>
                </a:cubicBezTo>
                <a:cubicBezTo>
                  <a:pt x="439" y="448"/>
                  <a:pt x="439" y="448"/>
                  <a:pt x="439" y="448"/>
                </a:cubicBezTo>
                <a:cubicBezTo>
                  <a:pt x="439" y="447"/>
                  <a:pt x="439" y="447"/>
                  <a:pt x="439" y="447"/>
                </a:cubicBezTo>
                <a:cubicBezTo>
                  <a:pt x="439" y="447"/>
                  <a:pt x="439" y="447"/>
                  <a:pt x="439" y="447"/>
                </a:cubicBezTo>
                <a:cubicBezTo>
                  <a:pt x="439" y="444"/>
                  <a:pt x="438" y="439"/>
                  <a:pt x="438" y="435"/>
                </a:cubicBezTo>
                <a:cubicBezTo>
                  <a:pt x="438" y="435"/>
                  <a:pt x="438" y="434"/>
                  <a:pt x="438" y="433"/>
                </a:cubicBezTo>
                <a:cubicBezTo>
                  <a:pt x="438" y="431"/>
                  <a:pt x="438" y="431"/>
                  <a:pt x="438" y="431"/>
                </a:cubicBezTo>
                <a:cubicBezTo>
                  <a:pt x="438" y="431"/>
                  <a:pt x="438" y="431"/>
                  <a:pt x="438" y="431"/>
                </a:cubicBezTo>
                <a:cubicBezTo>
                  <a:pt x="438" y="430"/>
                  <a:pt x="438" y="430"/>
                  <a:pt x="438" y="430"/>
                </a:cubicBezTo>
                <a:cubicBezTo>
                  <a:pt x="438" y="430"/>
                  <a:pt x="438" y="429"/>
                  <a:pt x="438" y="429"/>
                </a:cubicBezTo>
                <a:cubicBezTo>
                  <a:pt x="438" y="429"/>
                  <a:pt x="438" y="429"/>
                  <a:pt x="438" y="428"/>
                </a:cubicBezTo>
                <a:cubicBezTo>
                  <a:pt x="439" y="428"/>
                  <a:pt x="439" y="428"/>
                  <a:pt x="439" y="428"/>
                </a:cubicBezTo>
                <a:cubicBezTo>
                  <a:pt x="439" y="428"/>
                  <a:pt x="439" y="428"/>
                  <a:pt x="439" y="428"/>
                </a:cubicBezTo>
                <a:cubicBezTo>
                  <a:pt x="439" y="427"/>
                  <a:pt x="439" y="427"/>
                  <a:pt x="439" y="427"/>
                </a:cubicBezTo>
                <a:cubicBezTo>
                  <a:pt x="440" y="426"/>
                  <a:pt x="440" y="426"/>
                  <a:pt x="440" y="426"/>
                </a:cubicBezTo>
                <a:cubicBezTo>
                  <a:pt x="440" y="426"/>
                  <a:pt x="441" y="426"/>
                  <a:pt x="441" y="425"/>
                </a:cubicBezTo>
                <a:cubicBezTo>
                  <a:pt x="441" y="425"/>
                  <a:pt x="441" y="425"/>
                  <a:pt x="441" y="425"/>
                </a:cubicBezTo>
                <a:cubicBezTo>
                  <a:pt x="441" y="425"/>
                  <a:pt x="441" y="425"/>
                  <a:pt x="441" y="425"/>
                </a:cubicBezTo>
                <a:cubicBezTo>
                  <a:pt x="442" y="425"/>
                  <a:pt x="442" y="425"/>
                  <a:pt x="443" y="424"/>
                </a:cubicBezTo>
                <a:cubicBezTo>
                  <a:pt x="443" y="424"/>
                  <a:pt x="443" y="424"/>
                  <a:pt x="443" y="424"/>
                </a:cubicBezTo>
                <a:cubicBezTo>
                  <a:pt x="444" y="424"/>
                  <a:pt x="444" y="424"/>
                  <a:pt x="444" y="424"/>
                </a:cubicBezTo>
                <a:cubicBezTo>
                  <a:pt x="444" y="424"/>
                  <a:pt x="444" y="424"/>
                  <a:pt x="444" y="424"/>
                </a:cubicBezTo>
                <a:cubicBezTo>
                  <a:pt x="444" y="424"/>
                  <a:pt x="445" y="423"/>
                  <a:pt x="445" y="423"/>
                </a:cubicBezTo>
                <a:cubicBezTo>
                  <a:pt x="446" y="423"/>
                  <a:pt x="446" y="423"/>
                  <a:pt x="446" y="423"/>
                </a:cubicBezTo>
                <a:cubicBezTo>
                  <a:pt x="446" y="423"/>
                  <a:pt x="447" y="423"/>
                  <a:pt x="447" y="423"/>
                </a:cubicBezTo>
                <a:cubicBezTo>
                  <a:pt x="448" y="423"/>
                  <a:pt x="448" y="423"/>
                  <a:pt x="449" y="423"/>
                </a:cubicBezTo>
                <a:cubicBezTo>
                  <a:pt x="450" y="423"/>
                  <a:pt x="450" y="423"/>
                  <a:pt x="450" y="423"/>
                </a:cubicBezTo>
                <a:cubicBezTo>
                  <a:pt x="450" y="423"/>
                  <a:pt x="450" y="423"/>
                  <a:pt x="451" y="423"/>
                </a:cubicBezTo>
                <a:cubicBezTo>
                  <a:pt x="452" y="423"/>
                  <a:pt x="452" y="423"/>
                  <a:pt x="452" y="423"/>
                </a:cubicBezTo>
                <a:cubicBezTo>
                  <a:pt x="453" y="423"/>
                  <a:pt x="454" y="423"/>
                  <a:pt x="455" y="423"/>
                </a:cubicBezTo>
                <a:cubicBezTo>
                  <a:pt x="457" y="423"/>
                  <a:pt x="458" y="423"/>
                  <a:pt x="459" y="423"/>
                </a:cubicBezTo>
                <a:cubicBezTo>
                  <a:pt x="469" y="423"/>
                  <a:pt x="469" y="423"/>
                  <a:pt x="469" y="423"/>
                </a:cubicBezTo>
                <a:cubicBezTo>
                  <a:pt x="472" y="423"/>
                  <a:pt x="475" y="423"/>
                  <a:pt x="478" y="423"/>
                </a:cubicBezTo>
                <a:cubicBezTo>
                  <a:pt x="478" y="423"/>
                  <a:pt x="479" y="423"/>
                  <a:pt x="479" y="423"/>
                </a:cubicBezTo>
                <a:cubicBezTo>
                  <a:pt x="479" y="423"/>
                  <a:pt x="480" y="423"/>
                  <a:pt x="480" y="423"/>
                </a:cubicBezTo>
                <a:cubicBezTo>
                  <a:pt x="480" y="423"/>
                  <a:pt x="480" y="423"/>
                  <a:pt x="481" y="423"/>
                </a:cubicBezTo>
                <a:cubicBezTo>
                  <a:pt x="481" y="423"/>
                  <a:pt x="481" y="423"/>
                  <a:pt x="481" y="423"/>
                </a:cubicBezTo>
                <a:cubicBezTo>
                  <a:pt x="481" y="423"/>
                  <a:pt x="481" y="423"/>
                  <a:pt x="481" y="423"/>
                </a:cubicBezTo>
                <a:cubicBezTo>
                  <a:pt x="482" y="423"/>
                  <a:pt x="482" y="424"/>
                  <a:pt x="483" y="424"/>
                </a:cubicBezTo>
                <a:cubicBezTo>
                  <a:pt x="483" y="424"/>
                  <a:pt x="484" y="424"/>
                  <a:pt x="484" y="424"/>
                </a:cubicBezTo>
                <a:cubicBezTo>
                  <a:pt x="484" y="424"/>
                  <a:pt x="484" y="424"/>
                  <a:pt x="484" y="425"/>
                </a:cubicBezTo>
                <a:cubicBezTo>
                  <a:pt x="485" y="425"/>
                  <a:pt x="485" y="425"/>
                  <a:pt x="486" y="425"/>
                </a:cubicBezTo>
                <a:cubicBezTo>
                  <a:pt x="487" y="426"/>
                  <a:pt x="488" y="427"/>
                  <a:pt x="489" y="428"/>
                </a:cubicBezTo>
                <a:cubicBezTo>
                  <a:pt x="490" y="429"/>
                  <a:pt x="491" y="430"/>
                  <a:pt x="491" y="431"/>
                </a:cubicBezTo>
                <a:cubicBezTo>
                  <a:pt x="492" y="438"/>
                  <a:pt x="492" y="438"/>
                  <a:pt x="492" y="438"/>
                </a:cubicBezTo>
                <a:cubicBezTo>
                  <a:pt x="493" y="441"/>
                  <a:pt x="493" y="443"/>
                  <a:pt x="494" y="446"/>
                </a:cubicBezTo>
                <a:cubicBezTo>
                  <a:pt x="494" y="446"/>
                  <a:pt x="494" y="446"/>
                  <a:pt x="494" y="446"/>
                </a:cubicBezTo>
                <a:cubicBezTo>
                  <a:pt x="494" y="448"/>
                  <a:pt x="494" y="448"/>
                  <a:pt x="494" y="448"/>
                </a:cubicBezTo>
                <a:cubicBezTo>
                  <a:pt x="494" y="449"/>
                  <a:pt x="494" y="450"/>
                  <a:pt x="494" y="451"/>
                </a:cubicBezTo>
                <a:close/>
                <a:moveTo>
                  <a:pt x="508" y="369"/>
                </a:moveTo>
                <a:cubicBezTo>
                  <a:pt x="507" y="368"/>
                  <a:pt x="505" y="368"/>
                  <a:pt x="505" y="367"/>
                </a:cubicBezTo>
                <a:cubicBezTo>
                  <a:pt x="504" y="366"/>
                  <a:pt x="503" y="365"/>
                  <a:pt x="503" y="365"/>
                </a:cubicBezTo>
                <a:cubicBezTo>
                  <a:pt x="502" y="363"/>
                  <a:pt x="502" y="363"/>
                  <a:pt x="502" y="363"/>
                </a:cubicBezTo>
                <a:cubicBezTo>
                  <a:pt x="502" y="361"/>
                  <a:pt x="501" y="359"/>
                  <a:pt x="500" y="357"/>
                </a:cubicBezTo>
                <a:cubicBezTo>
                  <a:pt x="500" y="356"/>
                  <a:pt x="499" y="355"/>
                  <a:pt x="499" y="353"/>
                </a:cubicBezTo>
                <a:cubicBezTo>
                  <a:pt x="499" y="353"/>
                  <a:pt x="499" y="353"/>
                  <a:pt x="499" y="353"/>
                </a:cubicBezTo>
                <a:cubicBezTo>
                  <a:pt x="499" y="353"/>
                  <a:pt x="499" y="353"/>
                  <a:pt x="499" y="353"/>
                </a:cubicBezTo>
                <a:cubicBezTo>
                  <a:pt x="499" y="352"/>
                  <a:pt x="499" y="352"/>
                  <a:pt x="499" y="352"/>
                </a:cubicBezTo>
                <a:cubicBezTo>
                  <a:pt x="499" y="352"/>
                  <a:pt x="499" y="352"/>
                  <a:pt x="499" y="352"/>
                </a:cubicBezTo>
                <a:cubicBezTo>
                  <a:pt x="499" y="352"/>
                  <a:pt x="499" y="352"/>
                  <a:pt x="499" y="352"/>
                </a:cubicBezTo>
                <a:cubicBezTo>
                  <a:pt x="501" y="348"/>
                  <a:pt x="508" y="348"/>
                  <a:pt x="511" y="348"/>
                </a:cubicBezTo>
                <a:cubicBezTo>
                  <a:pt x="528" y="348"/>
                  <a:pt x="528" y="348"/>
                  <a:pt x="528" y="348"/>
                </a:cubicBezTo>
                <a:cubicBezTo>
                  <a:pt x="529" y="348"/>
                  <a:pt x="531" y="348"/>
                  <a:pt x="532" y="349"/>
                </a:cubicBezTo>
                <a:cubicBezTo>
                  <a:pt x="532" y="349"/>
                  <a:pt x="533" y="349"/>
                  <a:pt x="533" y="349"/>
                </a:cubicBezTo>
                <a:cubicBezTo>
                  <a:pt x="533" y="349"/>
                  <a:pt x="534" y="349"/>
                  <a:pt x="534" y="349"/>
                </a:cubicBezTo>
                <a:cubicBezTo>
                  <a:pt x="534" y="349"/>
                  <a:pt x="534" y="349"/>
                  <a:pt x="534" y="349"/>
                </a:cubicBezTo>
                <a:cubicBezTo>
                  <a:pt x="535" y="349"/>
                  <a:pt x="536" y="350"/>
                  <a:pt x="536" y="350"/>
                </a:cubicBezTo>
                <a:cubicBezTo>
                  <a:pt x="536" y="350"/>
                  <a:pt x="536" y="350"/>
                  <a:pt x="536" y="350"/>
                </a:cubicBezTo>
                <a:cubicBezTo>
                  <a:pt x="536" y="350"/>
                  <a:pt x="536" y="350"/>
                  <a:pt x="536" y="350"/>
                </a:cubicBezTo>
                <a:cubicBezTo>
                  <a:pt x="537" y="350"/>
                  <a:pt x="537" y="350"/>
                  <a:pt x="538" y="350"/>
                </a:cubicBezTo>
                <a:cubicBezTo>
                  <a:pt x="538" y="351"/>
                  <a:pt x="538" y="351"/>
                  <a:pt x="538" y="351"/>
                </a:cubicBezTo>
                <a:cubicBezTo>
                  <a:pt x="538" y="351"/>
                  <a:pt x="538" y="351"/>
                  <a:pt x="539" y="351"/>
                </a:cubicBezTo>
                <a:cubicBezTo>
                  <a:pt x="539" y="351"/>
                  <a:pt x="539" y="351"/>
                  <a:pt x="539" y="351"/>
                </a:cubicBezTo>
                <a:cubicBezTo>
                  <a:pt x="539" y="352"/>
                  <a:pt x="539" y="352"/>
                  <a:pt x="539" y="352"/>
                </a:cubicBezTo>
                <a:cubicBezTo>
                  <a:pt x="540" y="352"/>
                  <a:pt x="541" y="353"/>
                  <a:pt x="541" y="354"/>
                </a:cubicBezTo>
                <a:cubicBezTo>
                  <a:pt x="541" y="354"/>
                  <a:pt x="541" y="354"/>
                  <a:pt x="541" y="354"/>
                </a:cubicBezTo>
                <a:cubicBezTo>
                  <a:pt x="543" y="356"/>
                  <a:pt x="544" y="359"/>
                  <a:pt x="545" y="361"/>
                </a:cubicBezTo>
                <a:cubicBezTo>
                  <a:pt x="545" y="361"/>
                  <a:pt x="545" y="361"/>
                  <a:pt x="545" y="361"/>
                </a:cubicBezTo>
                <a:cubicBezTo>
                  <a:pt x="546" y="363"/>
                  <a:pt x="547" y="364"/>
                  <a:pt x="547" y="365"/>
                </a:cubicBezTo>
                <a:cubicBezTo>
                  <a:pt x="547" y="366"/>
                  <a:pt x="547" y="366"/>
                  <a:pt x="547" y="366"/>
                </a:cubicBezTo>
                <a:cubicBezTo>
                  <a:pt x="547" y="366"/>
                  <a:pt x="547" y="366"/>
                  <a:pt x="547" y="366"/>
                </a:cubicBezTo>
                <a:cubicBezTo>
                  <a:pt x="547" y="368"/>
                  <a:pt x="545" y="369"/>
                  <a:pt x="543" y="370"/>
                </a:cubicBezTo>
                <a:cubicBezTo>
                  <a:pt x="542" y="370"/>
                  <a:pt x="542" y="370"/>
                  <a:pt x="542" y="370"/>
                </a:cubicBezTo>
                <a:cubicBezTo>
                  <a:pt x="542" y="370"/>
                  <a:pt x="542" y="370"/>
                  <a:pt x="542" y="370"/>
                </a:cubicBezTo>
                <a:cubicBezTo>
                  <a:pt x="542" y="370"/>
                  <a:pt x="541" y="370"/>
                  <a:pt x="541" y="371"/>
                </a:cubicBezTo>
                <a:cubicBezTo>
                  <a:pt x="540" y="371"/>
                  <a:pt x="540" y="371"/>
                  <a:pt x="540" y="371"/>
                </a:cubicBezTo>
                <a:cubicBezTo>
                  <a:pt x="540" y="371"/>
                  <a:pt x="539" y="371"/>
                  <a:pt x="539" y="371"/>
                </a:cubicBezTo>
                <a:cubicBezTo>
                  <a:pt x="539" y="371"/>
                  <a:pt x="538" y="371"/>
                  <a:pt x="538" y="371"/>
                </a:cubicBezTo>
                <a:cubicBezTo>
                  <a:pt x="538" y="371"/>
                  <a:pt x="538" y="371"/>
                  <a:pt x="538" y="371"/>
                </a:cubicBezTo>
                <a:cubicBezTo>
                  <a:pt x="538" y="371"/>
                  <a:pt x="538" y="371"/>
                  <a:pt x="538" y="371"/>
                </a:cubicBezTo>
                <a:cubicBezTo>
                  <a:pt x="535" y="371"/>
                  <a:pt x="532" y="371"/>
                  <a:pt x="530" y="371"/>
                </a:cubicBezTo>
                <a:cubicBezTo>
                  <a:pt x="526" y="371"/>
                  <a:pt x="521" y="371"/>
                  <a:pt x="517" y="371"/>
                </a:cubicBezTo>
                <a:cubicBezTo>
                  <a:pt x="514" y="371"/>
                  <a:pt x="511" y="370"/>
                  <a:pt x="508" y="369"/>
                </a:cubicBezTo>
                <a:cubicBezTo>
                  <a:pt x="508" y="369"/>
                  <a:pt x="508" y="369"/>
                  <a:pt x="508" y="369"/>
                </a:cubicBezTo>
                <a:close/>
                <a:moveTo>
                  <a:pt x="519" y="405"/>
                </a:moveTo>
                <a:cubicBezTo>
                  <a:pt x="518" y="404"/>
                  <a:pt x="517" y="403"/>
                  <a:pt x="517" y="402"/>
                </a:cubicBezTo>
                <a:cubicBezTo>
                  <a:pt x="515" y="396"/>
                  <a:pt x="515" y="396"/>
                  <a:pt x="515" y="396"/>
                </a:cubicBezTo>
                <a:cubicBezTo>
                  <a:pt x="514" y="394"/>
                  <a:pt x="513" y="392"/>
                  <a:pt x="512" y="390"/>
                </a:cubicBezTo>
                <a:cubicBezTo>
                  <a:pt x="512" y="390"/>
                  <a:pt x="512" y="390"/>
                  <a:pt x="512" y="390"/>
                </a:cubicBezTo>
                <a:cubicBezTo>
                  <a:pt x="512" y="389"/>
                  <a:pt x="512" y="389"/>
                  <a:pt x="512" y="389"/>
                </a:cubicBezTo>
                <a:cubicBezTo>
                  <a:pt x="512" y="388"/>
                  <a:pt x="512" y="387"/>
                  <a:pt x="512" y="386"/>
                </a:cubicBezTo>
                <a:cubicBezTo>
                  <a:pt x="512" y="386"/>
                  <a:pt x="513" y="385"/>
                  <a:pt x="513" y="385"/>
                </a:cubicBezTo>
                <a:cubicBezTo>
                  <a:pt x="513" y="385"/>
                  <a:pt x="513" y="385"/>
                  <a:pt x="514" y="385"/>
                </a:cubicBezTo>
                <a:cubicBezTo>
                  <a:pt x="514" y="384"/>
                  <a:pt x="514" y="384"/>
                  <a:pt x="514" y="384"/>
                </a:cubicBezTo>
                <a:cubicBezTo>
                  <a:pt x="515" y="384"/>
                  <a:pt x="516" y="383"/>
                  <a:pt x="517" y="383"/>
                </a:cubicBezTo>
                <a:cubicBezTo>
                  <a:pt x="518" y="383"/>
                  <a:pt x="519" y="383"/>
                  <a:pt x="520" y="382"/>
                </a:cubicBezTo>
                <a:cubicBezTo>
                  <a:pt x="525" y="382"/>
                  <a:pt x="530" y="382"/>
                  <a:pt x="532" y="382"/>
                </a:cubicBezTo>
                <a:cubicBezTo>
                  <a:pt x="540" y="382"/>
                  <a:pt x="554" y="381"/>
                  <a:pt x="559" y="389"/>
                </a:cubicBezTo>
                <a:cubicBezTo>
                  <a:pt x="559" y="389"/>
                  <a:pt x="559" y="389"/>
                  <a:pt x="559" y="389"/>
                </a:cubicBezTo>
                <a:cubicBezTo>
                  <a:pt x="559" y="389"/>
                  <a:pt x="559" y="389"/>
                  <a:pt x="559" y="389"/>
                </a:cubicBezTo>
                <a:cubicBezTo>
                  <a:pt x="559" y="389"/>
                  <a:pt x="559" y="389"/>
                  <a:pt x="559" y="389"/>
                </a:cubicBezTo>
                <a:cubicBezTo>
                  <a:pt x="561" y="393"/>
                  <a:pt x="562" y="396"/>
                  <a:pt x="564" y="400"/>
                </a:cubicBezTo>
                <a:cubicBezTo>
                  <a:pt x="565" y="401"/>
                  <a:pt x="565" y="402"/>
                  <a:pt x="566" y="403"/>
                </a:cubicBezTo>
                <a:cubicBezTo>
                  <a:pt x="566" y="403"/>
                  <a:pt x="566" y="403"/>
                  <a:pt x="566" y="403"/>
                </a:cubicBezTo>
                <a:cubicBezTo>
                  <a:pt x="566" y="404"/>
                  <a:pt x="566" y="404"/>
                  <a:pt x="566" y="404"/>
                </a:cubicBezTo>
                <a:cubicBezTo>
                  <a:pt x="566" y="404"/>
                  <a:pt x="566" y="405"/>
                  <a:pt x="566" y="405"/>
                </a:cubicBezTo>
                <a:cubicBezTo>
                  <a:pt x="566" y="405"/>
                  <a:pt x="566" y="405"/>
                  <a:pt x="566" y="405"/>
                </a:cubicBezTo>
                <a:cubicBezTo>
                  <a:pt x="566" y="405"/>
                  <a:pt x="566" y="405"/>
                  <a:pt x="566" y="405"/>
                </a:cubicBezTo>
                <a:cubicBezTo>
                  <a:pt x="566" y="406"/>
                  <a:pt x="565" y="406"/>
                  <a:pt x="565" y="406"/>
                </a:cubicBezTo>
                <a:cubicBezTo>
                  <a:pt x="565" y="406"/>
                  <a:pt x="565" y="406"/>
                  <a:pt x="565" y="406"/>
                </a:cubicBezTo>
                <a:cubicBezTo>
                  <a:pt x="565" y="407"/>
                  <a:pt x="565" y="407"/>
                  <a:pt x="564" y="407"/>
                </a:cubicBezTo>
                <a:cubicBezTo>
                  <a:pt x="564" y="407"/>
                  <a:pt x="564" y="407"/>
                  <a:pt x="564" y="407"/>
                </a:cubicBezTo>
                <a:cubicBezTo>
                  <a:pt x="564" y="408"/>
                  <a:pt x="564" y="408"/>
                  <a:pt x="564" y="408"/>
                </a:cubicBezTo>
                <a:cubicBezTo>
                  <a:pt x="564" y="408"/>
                  <a:pt x="563" y="408"/>
                  <a:pt x="563" y="408"/>
                </a:cubicBezTo>
                <a:cubicBezTo>
                  <a:pt x="563" y="408"/>
                  <a:pt x="562" y="409"/>
                  <a:pt x="561" y="409"/>
                </a:cubicBezTo>
                <a:cubicBezTo>
                  <a:pt x="561" y="409"/>
                  <a:pt x="561" y="409"/>
                  <a:pt x="560" y="409"/>
                </a:cubicBezTo>
                <a:cubicBezTo>
                  <a:pt x="560" y="409"/>
                  <a:pt x="559" y="409"/>
                  <a:pt x="559" y="410"/>
                </a:cubicBezTo>
                <a:cubicBezTo>
                  <a:pt x="559" y="410"/>
                  <a:pt x="559" y="410"/>
                  <a:pt x="559" y="410"/>
                </a:cubicBezTo>
                <a:cubicBezTo>
                  <a:pt x="558" y="410"/>
                  <a:pt x="558" y="410"/>
                  <a:pt x="558" y="410"/>
                </a:cubicBezTo>
                <a:cubicBezTo>
                  <a:pt x="550" y="410"/>
                  <a:pt x="541" y="410"/>
                  <a:pt x="532" y="410"/>
                </a:cubicBezTo>
                <a:cubicBezTo>
                  <a:pt x="532" y="410"/>
                  <a:pt x="531" y="410"/>
                  <a:pt x="530" y="410"/>
                </a:cubicBezTo>
                <a:cubicBezTo>
                  <a:pt x="530" y="410"/>
                  <a:pt x="530" y="410"/>
                  <a:pt x="530" y="410"/>
                </a:cubicBezTo>
                <a:cubicBezTo>
                  <a:pt x="527" y="409"/>
                  <a:pt x="524" y="408"/>
                  <a:pt x="521" y="406"/>
                </a:cubicBezTo>
                <a:cubicBezTo>
                  <a:pt x="520" y="406"/>
                  <a:pt x="520" y="406"/>
                  <a:pt x="519" y="405"/>
                </a:cubicBezTo>
                <a:close/>
                <a:moveTo>
                  <a:pt x="589" y="451"/>
                </a:moveTo>
                <a:cubicBezTo>
                  <a:pt x="589" y="452"/>
                  <a:pt x="588" y="452"/>
                  <a:pt x="588" y="452"/>
                </a:cubicBezTo>
                <a:cubicBezTo>
                  <a:pt x="588" y="452"/>
                  <a:pt x="588" y="452"/>
                  <a:pt x="588" y="453"/>
                </a:cubicBezTo>
                <a:cubicBezTo>
                  <a:pt x="588" y="453"/>
                  <a:pt x="588" y="453"/>
                  <a:pt x="588" y="453"/>
                </a:cubicBezTo>
                <a:cubicBezTo>
                  <a:pt x="588" y="453"/>
                  <a:pt x="588" y="453"/>
                  <a:pt x="588" y="454"/>
                </a:cubicBezTo>
                <a:cubicBezTo>
                  <a:pt x="588" y="454"/>
                  <a:pt x="588" y="454"/>
                  <a:pt x="587" y="454"/>
                </a:cubicBezTo>
                <a:cubicBezTo>
                  <a:pt x="587" y="454"/>
                  <a:pt x="587" y="454"/>
                  <a:pt x="587" y="454"/>
                </a:cubicBezTo>
                <a:cubicBezTo>
                  <a:pt x="587" y="454"/>
                  <a:pt x="587" y="454"/>
                  <a:pt x="587" y="455"/>
                </a:cubicBezTo>
                <a:cubicBezTo>
                  <a:pt x="585" y="456"/>
                  <a:pt x="583" y="457"/>
                  <a:pt x="581" y="457"/>
                </a:cubicBezTo>
                <a:cubicBezTo>
                  <a:pt x="581" y="457"/>
                  <a:pt x="581" y="457"/>
                  <a:pt x="581" y="457"/>
                </a:cubicBezTo>
                <a:cubicBezTo>
                  <a:pt x="580" y="457"/>
                  <a:pt x="579" y="457"/>
                  <a:pt x="578" y="457"/>
                </a:cubicBezTo>
                <a:cubicBezTo>
                  <a:pt x="578" y="457"/>
                  <a:pt x="578" y="457"/>
                  <a:pt x="578" y="457"/>
                </a:cubicBezTo>
                <a:cubicBezTo>
                  <a:pt x="577" y="457"/>
                  <a:pt x="577" y="457"/>
                  <a:pt x="577" y="457"/>
                </a:cubicBezTo>
                <a:cubicBezTo>
                  <a:pt x="577" y="457"/>
                  <a:pt x="576" y="457"/>
                  <a:pt x="575" y="457"/>
                </a:cubicBezTo>
                <a:cubicBezTo>
                  <a:pt x="552" y="457"/>
                  <a:pt x="552" y="457"/>
                  <a:pt x="552" y="457"/>
                </a:cubicBezTo>
                <a:cubicBezTo>
                  <a:pt x="551" y="457"/>
                  <a:pt x="550" y="457"/>
                  <a:pt x="549" y="457"/>
                </a:cubicBezTo>
                <a:cubicBezTo>
                  <a:pt x="549" y="457"/>
                  <a:pt x="549" y="457"/>
                  <a:pt x="548" y="457"/>
                </a:cubicBezTo>
                <a:cubicBezTo>
                  <a:pt x="543" y="456"/>
                  <a:pt x="538" y="454"/>
                  <a:pt x="535" y="450"/>
                </a:cubicBezTo>
                <a:cubicBezTo>
                  <a:pt x="534" y="449"/>
                  <a:pt x="534" y="449"/>
                  <a:pt x="534" y="448"/>
                </a:cubicBezTo>
                <a:cubicBezTo>
                  <a:pt x="534" y="448"/>
                  <a:pt x="534" y="448"/>
                  <a:pt x="534" y="448"/>
                </a:cubicBezTo>
                <a:cubicBezTo>
                  <a:pt x="534" y="448"/>
                  <a:pt x="534" y="448"/>
                  <a:pt x="534" y="448"/>
                </a:cubicBezTo>
                <a:cubicBezTo>
                  <a:pt x="533" y="444"/>
                  <a:pt x="531" y="441"/>
                  <a:pt x="530" y="438"/>
                </a:cubicBezTo>
                <a:cubicBezTo>
                  <a:pt x="530" y="436"/>
                  <a:pt x="528" y="434"/>
                  <a:pt x="528" y="432"/>
                </a:cubicBezTo>
                <a:cubicBezTo>
                  <a:pt x="528" y="432"/>
                  <a:pt x="528" y="432"/>
                  <a:pt x="528" y="432"/>
                </a:cubicBezTo>
                <a:cubicBezTo>
                  <a:pt x="528" y="431"/>
                  <a:pt x="528" y="431"/>
                  <a:pt x="528" y="431"/>
                </a:cubicBezTo>
                <a:cubicBezTo>
                  <a:pt x="528" y="431"/>
                  <a:pt x="528" y="431"/>
                  <a:pt x="528" y="431"/>
                </a:cubicBezTo>
                <a:cubicBezTo>
                  <a:pt x="528" y="430"/>
                  <a:pt x="528" y="429"/>
                  <a:pt x="528" y="428"/>
                </a:cubicBezTo>
                <a:cubicBezTo>
                  <a:pt x="528" y="428"/>
                  <a:pt x="528" y="427"/>
                  <a:pt x="528" y="427"/>
                </a:cubicBezTo>
                <a:cubicBezTo>
                  <a:pt x="528" y="427"/>
                  <a:pt x="528" y="427"/>
                  <a:pt x="528" y="427"/>
                </a:cubicBezTo>
                <a:cubicBezTo>
                  <a:pt x="530" y="425"/>
                  <a:pt x="532" y="424"/>
                  <a:pt x="535" y="423"/>
                </a:cubicBezTo>
                <a:cubicBezTo>
                  <a:pt x="535" y="423"/>
                  <a:pt x="535" y="423"/>
                  <a:pt x="536" y="423"/>
                </a:cubicBezTo>
                <a:cubicBezTo>
                  <a:pt x="536" y="423"/>
                  <a:pt x="537" y="423"/>
                  <a:pt x="538" y="423"/>
                </a:cubicBezTo>
                <a:cubicBezTo>
                  <a:pt x="538" y="423"/>
                  <a:pt x="538" y="423"/>
                  <a:pt x="538" y="423"/>
                </a:cubicBezTo>
                <a:cubicBezTo>
                  <a:pt x="540" y="423"/>
                  <a:pt x="540" y="423"/>
                  <a:pt x="540" y="423"/>
                </a:cubicBezTo>
                <a:cubicBezTo>
                  <a:pt x="540" y="423"/>
                  <a:pt x="540" y="423"/>
                  <a:pt x="541" y="423"/>
                </a:cubicBezTo>
                <a:cubicBezTo>
                  <a:pt x="548" y="423"/>
                  <a:pt x="555" y="423"/>
                  <a:pt x="563" y="423"/>
                </a:cubicBezTo>
                <a:cubicBezTo>
                  <a:pt x="563" y="423"/>
                  <a:pt x="563" y="423"/>
                  <a:pt x="563" y="423"/>
                </a:cubicBezTo>
                <a:cubicBezTo>
                  <a:pt x="563" y="423"/>
                  <a:pt x="563" y="423"/>
                  <a:pt x="563" y="423"/>
                </a:cubicBezTo>
                <a:cubicBezTo>
                  <a:pt x="563" y="423"/>
                  <a:pt x="564" y="423"/>
                  <a:pt x="565" y="423"/>
                </a:cubicBezTo>
                <a:cubicBezTo>
                  <a:pt x="565" y="423"/>
                  <a:pt x="565" y="423"/>
                  <a:pt x="565" y="423"/>
                </a:cubicBezTo>
                <a:cubicBezTo>
                  <a:pt x="570" y="424"/>
                  <a:pt x="576" y="426"/>
                  <a:pt x="579" y="430"/>
                </a:cubicBezTo>
                <a:cubicBezTo>
                  <a:pt x="579" y="430"/>
                  <a:pt x="579" y="431"/>
                  <a:pt x="580" y="431"/>
                </a:cubicBezTo>
                <a:cubicBezTo>
                  <a:pt x="581" y="433"/>
                  <a:pt x="581" y="433"/>
                  <a:pt x="581" y="433"/>
                </a:cubicBezTo>
                <a:cubicBezTo>
                  <a:pt x="582" y="436"/>
                  <a:pt x="584" y="439"/>
                  <a:pt x="585" y="442"/>
                </a:cubicBezTo>
                <a:cubicBezTo>
                  <a:pt x="586" y="443"/>
                  <a:pt x="588" y="446"/>
                  <a:pt x="588" y="448"/>
                </a:cubicBezTo>
                <a:cubicBezTo>
                  <a:pt x="589" y="449"/>
                  <a:pt x="589" y="450"/>
                  <a:pt x="589" y="451"/>
                </a:cubicBezTo>
                <a:close/>
                <a:moveTo>
                  <a:pt x="594" y="406"/>
                </a:moveTo>
                <a:cubicBezTo>
                  <a:pt x="593" y="406"/>
                  <a:pt x="593" y="405"/>
                  <a:pt x="592" y="405"/>
                </a:cubicBezTo>
                <a:cubicBezTo>
                  <a:pt x="591" y="404"/>
                  <a:pt x="590" y="403"/>
                  <a:pt x="590" y="402"/>
                </a:cubicBezTo>
                <a:cubicBezTo>
                  <a:pt x="589" y="401"/>
                  <a:pt x="589" y="401"/>
                  <a:pt x="589" y="401"/>
                </a:cubicBezTo>
                <a:cubicBezTo>
                  <a:pt x="589" y="401"/>
                  <a:pt x="589" y="401"/>
                  <a:pt x="589" y="401"/>
                </a:cubicBezTo>
                <a:cubicBezTo>
                  <a:pt x="587" y="398"/>
                  <a:pt x="585" y="394"/>
                  <a:pt x="583" y="390"/>
                </a:cubicBezTo>
                <a:cubicBezTo>
                  <a:pt x="583" y="390"/>
                  <a:pt x="583" y="390"/>
                  <a:pt x="583" y="390"/>
                </a:cubicBezTo>
                <a:cubicBezTo>
                  <a:pt x="582" y="389"/>
                  <a:pt x="582" y="389"/>
                  <a:pt x="582" y="389"/>
                </a:cubicBezTo>
                <a:cubicBezTo>
                  <a:pt x="582" y="388"/>
                  <a:pt x="582" y="387"/>
                  <a:pt x="582" y="386"/>
                </a:cubicBezTo>
                <a:cubicBezTo>
                  <a:pt x="582" y="385"/>
                  <a:pt x="582" y="385"/>
                  <a:pt x="583" y="384"/>
                </a:cubicBezTo>
                <a:cubicBezTo>
                  <a:pt x="584" y="383"/>
                  <a:pt x="585" y="383"/>
                  <a:pt x="586" y="383"/>
                </a:cubicBezTo>
                <a:cubicBezTo>
                  <a:pt x="588" y="382"/>
                  <a:pt x="589" y="382"/>
                  <a:pt x="591" y="382"/>
                </a:cubicBezTo>
                <a:cubicBezTo>
                  <a:pt x="591" y="382"/>
                  <a:pt x="591" y="382"/>
                  <a:pt x="591" y="382"/>
                </a:cubicBezTo>
                <a:cubicBezTo>
                  <a:pt x="594" y="382"/>
                  <a:pt x="598" y="382"/>
                  <a:pt x="600" y="382"/>
                </a:cubicBezTo>
                <a:cubicBezTo>
                  <a:pt x="609" y="382"/>
                  <a:pt x="623" y="380"/>
                  <a:pt x="629" y="389"/>
                </a:cubicBezTo>
                <a:cubicBezTo>
                  <a:pt x="631" y="392"/>
                  <a:pt x="633" y="394"/>
                  <a:pt x="635" y="397"/>
                </a:cubicBezTo>
                <a:cubicBezTo>
                  <a:pt x="636" y="399"/>
                  <a:pt x="637" y="401"/>
                  <a:pt x="638" y="402"/>
                </a:cubicBezTo>
                <a:cubicBezTo>
                  <a:pt x="639" y="403"/>
                  <a:pt x="639" y="404"/>
                  <a:pt x="639" y="405"/>
                </a:cubicBezTo>
                <a:cubicBezTo>
                  <a:pt x="639" y="405"/>
                  <a:pt x="639" y="406"/>
                  <a:pt x="639" y="406"/>
                </a:cubicBezTo>
                <a:cubicBezTo>
                  <a:pt x="639" y="407"/>
                  <a:pt x="638" y="407"/>
                  <a:pt x="638" y="407"/>
                </a:cubicBezTo>
                <a:cubicBezTo>
                  <a:pt x="638" y="407"/>
                  <a:pt x="638" y="407"/>
                  <a:pt x="638" y="407"/>
                </a:cubicBezTo>
                <a:cubicBezTo>
                  <a:pt x="638" y="407"/>
                  <a:pt x="638" y="407"/>
                  <a:pt x="638" y="407"/>
                </a:cubicBezTo>
                <a:cubicBezTo>
                  <a:pt x="638" y="408"/>
                  <a:pt x="638" y="408"/>
                  <a:pt x="637" y="408"/>
                </a:cubicBezTo>
                <a:cubicBezTo>
                  <a:pt x="637" y="408"/>
                  <a:pt x="637" y="408"/>
                  <a:pt x="637" y="408"/>
                </a:cubicBezTo>
                <a:cubicBezTo>
                  <a:pt x="637" y="408"/>
                  <a:pt x="637" y="408"/>
                  <a:pt x="636" y="408"/>
                </a:cubicBezTo>
                <a:cubicBezTo>
                  <a:pt x="636" y="408"/>
                  <a:pt x="635" y="409"/>
                  <a:pt x="635" y="409"/>
                </a:cubicBezTo>
                <a:cubicBezTo>
                  <a:pt x="635" y="409"/>
                  <a:pt x="635" y="409"/>
                  <a:pt x="635" y="409"/>
                </a:cubicBezTo>
                <a:cubicBezTo>
                  <a:pt x="635" y="409"/>
                  <a:pt x="635" y="409"/>
                  <a:pt x="635" y="409"/>
                </a:cubicBezTo>
                <a:cubicBezTo>
                  <a:pt x="631" y="410"/>
                  <a:pt x="625" y="410"/>
                  <a:pt x="621" y="410"/>
                </a:cubicBezTo>
                <a:cubicBezTo>
                  <a:pt x="616" y="410"/>
                  <a:pt x="611" y="410"/>
                  <a:pt x="607" y="410"/>
                </a:cubicBezTo>
                <a:cubicBezTo>
                  <a:pt x="602" y="410"/>
                  <a:pt x="598" y="408"/>
                  <a:pt x="594" y="406"/>
                </a:cubicBezTo>
                <a:close/>
                <a:moveTo>
                  <a:pt x="670" y="454"/>
                </a:moveTo>
                <a:cubicBezTo>
                  <a:pt x="670" y="454"/>
                  <a:pt x="670" y="454"/>
                  <a:pt x="670" y="454"/>
                </a:cubicBezTo>
                <a:cubicBezTo>
                  <a:pt x="669" y="455"/>
                  <a:pt x="668" y="456"/>
                  <a:pt x="666" y="456"/>
                </a:cubicBezTo>
                <a:cubicBezTo>
                  <a:pt x="665" y="457"/>
                  <a:pt x="664" y="457"/>
                  <a:pt x="662" y="457"/>
                </a:cubicBezTo>
                <a:cubicBezTo>
                  <a:pt x="660" y="457"/>
                  <a:pt x="660" y="457"/>
                  <a:pt x="660" y="457"/>
                </a:cubicBezTo>
                <a:cubicBezTo>
                  <a:pt x="660" y="457"/>
                  <a:pt x="660" y="457"/>
                  <a:pt x="660" y="457"/>
                </a:cubicBezTo>
                <a:cubicBezTo>
                  <a:pt x="651" y="457"/>
                  <a:pt x="643" y="457"/>
                  <a:pt x="635" y="457"/>
                </a:cubicBezTo>
                <a:cubicBezTo>
                  <a:pt x="634" y="457"/>
                  <a:pt x="633" y="457"/>
                  <a:pt x="632" y="457"/>
                </a:cubicBezTo>
                <a:cubicBezTo>
                  <a:pt x="632" y="457"/>
                  <a:pt x="632" y="457"/>
                  <a:pt x="632" y="457"/>
                </a:cubicBezTo>
                <a:cubicBezTo>
                  <a:pt x="626" y="456"/>
                  <a:pt x="620" y="454"/>
                  <a:pt x="616" y="449"/>
                </a:cubicBezTo>
                <a:cubicBezTo>
                  <a:pt x="616" y="449"/>
                  <a:pt x="616" y="448"/>
                  <a:pt x="615" y="448"/>
                </a:cubicBezTo>
                <a:cubicBezTo>
                  <a:pt x="615" y="448"/>
                  <a:pt x="615" y="448"/>
                  <a:pt x="615" y="448"/>
                </a:cubicBezTo>
                <a:cubicBezTo>
                  <a:pt x="615" y="448"/>
                  <a:pt x="615" y="448"/>
                  <a:pt x="615" y="448"/>
                </a:cubicBezTo>
                <a:cubicBezTo>
                  <a:pt x="614" y="445"/>
                  <a:pt x="612" y="441"/>
                  <a:pt x="610" y="438"/>
                </a:cubicBezTo>
                <a:cubicBezTo>
                  <a:pt x="609" y="436"/>
                  <a:pt x="606" y="433"/>
                  <a:pt x="606" y="430"/>
                </a:cubicBezTo>
                <a:cubicBezTo>
                  <a:pt x="606" y="430"/>
                  <a:pt x="606" y="430"/>
                  <a:pt x="606" y="430"/>
                </a:cubicBezTo>
                <a:cubicBezTo>
                  <a:pt x="605" y="429"/>
                  <a:pt x="605" y="429"/>
                  <a:pt x="605" y="429"/>
                </a:cubicBezTo>
                <a:cubicBezTo>
                  <a:pt x="605" y="426"/>
                  <a:pt x="607" y="425"/>
                  <a:pt x="610" y="424"/>
                </a:cubicBezTo>
                <a:cubicBezTo>
                  <a:pt x="610" y="424"/>
                  <a:pt x="610" y="424"/>
                  <a:pt x="610" y="424"/>
                </a:cubicBezTo>
                <a:cubicBezTo>
                  <a:pt x="610" y="424"/>
                  <a:pt x="610" y="424"/>
                  <a:pt x="610" y="424"/>
                </a:cubicBezTo>
                <a:cubicBezTo>
                  <a:pt x="610" y="424"/>
                  <a:pt x="610" y="424"/>
                  <a:pt x="611" y="423"/>
                </a:cubicBezTo>
                <a:cubicBezTo>
                  <a:pt x="612" y="423"/>
                  <a:pt x="613" y="423"/>
                  <a:pt x="615" y="423"/>
                </a:cubicBezTo>
                <a:cubicBezTo>
                  <a:pt x="631" y="423"/>
                  <a:pt x="631" y="423"/>
                  <a:pt x="631" y="423"/>
                </a:cubicBezTo>
                <a:cubicBezTo>
                  <a:pt x="634" y="423"/>
                  <a:pt x="637" y="423"/>
                  <a:pt x="639" y="423"/>
                </a:cubicBezTo>
                <a:cubicBezTo>
                  <a:pt x="639" y="423"/>
                  <a:pt x="639" y="423"/>
                  <a:pt x="639" y="423"/>
                </a:cubicBezTo>
                <a:cubicBezTo>
                  <a:pt x="639" y="423"/>
                  <a:pt x="639" y="423"/>
                  <a:pt x="640" y="423"/>
                </a:cubicBezTo>
                <a:cubicBezTo>
                  <a:pt x="640" y="423"/>
                  <a:pt x="641" y="423"/>
                  <a:pt x="642" y="423"/>
                </a:cubicBezTo>
                <a:cubicBezTo>
                  <a:pt x="642" y="423"/>
                  <a:pt x="642" y="423"/>
                  <a:pt x="642" y="423"/>
                </a:cubicBezTo>
                <a:cubicBezTo>
                  <a:pt x="647" y="424"/>
                  <a:pt x="653" y="426"/>
                  <a:pt x="656" y="429"/>
                </a:cubicBezTo>
                <a:cubicBezTo>
                  <a:pt x="657" y="429"/>
                  <a:pt x="657" y="430"/>
                  <a:pt x="657" y="430"/>
                </a:cubicBezTo>
                <a:cubicBezTo>
                  <a:pt x="657" y="430"/>
                  <a:pt x="657" y="430"/>
                  <a:pt x="657" y="431"/>
                </a:cubicBezTo>
                <a:cubicBezTo>
                  <a:pt x="658" y="431"/>
                  <a:pt x="658" y="431"/>
                  <a:pt x="658" y="431"/>
                </a:cubicBezTo>
                <a:cubicBezTo>
                  <a:pt x="658" y="431"/>
                  <a:pt x="658" y="431"/>
                  <a:pt x="658" y="431"/>
                </a:cubicBezTo>
                <a:cubicBezTo>
                  <a:pt x="659" y="432"/>
                  <a:pt x="659" y="432"/>
                  <a:pt x="659" y="432"/>
                </a:cubicBezTo>
                <a:cubicBezTo>
                  <a:pt x="660" y="434"/>
                  <a:pt x="662" y="436"/>
                  <a:pt x="663" y="439"/>
                </a:cubicBezTo>
                <a:cubicBezTo>
                  <a:pt x="663" y="439"/>
                  <a:pt x="663" y="439"/>
                  <a:pt x="663" y="439"/>
                </a:cubicBezTo>
                <a:cubicBezTo>
                  <a:pt x="665" y="442"/>
                  <a:pt x="668" y="445"/>
                  <a:pt x="670" y="449"/>
                </a:cubicBezTo>
                <a:cubicBezTo>
                  <a:pt x="670" y="449"/>
                  <a:pt x="670" y="449"/>
                  <a:pt x="670" y="449"/>
                </a:cubicBezTo>
                <a:cubicBezTo>
                  <a:pt x="670" y="449"/>
                  <a:pt x="670" y="449"/>
                  <a:pt x="670" y="449"/>
                </a:cubicBezTo>
                <a:cubicBezTo>
                  <a:pt x="671" y="451"/>
                  <a:pt x="671" y="453"/>
                  <a:pt x="670" y="454"/>
                </a:cubicBezTo>
                <a:close/>
                <a:moveTo>
                  <a:pt x="729" y="79"/>
                </a:moveTo>
                <a:cubicBezTo>
                  <a:pt x="753" y="103"/>
                  <a:pt x="766" y="136"/>
                  <a:pt x="766" y="170"/>
                </a:cubicBezTo>
                <a:cubicBezTo>
                  <a:pt x="766" y="204"/>
                  <a:pt x="753" y="237"/>
                  <a:pt x="729" y="261"/>
                </a:cubicBezTo>
                <a:cubicBezTo>
                  <a:pt x="757" y="248"/>
                  <a:pt x="782" y="212"/>
                  <a:pt x="782" y="170"/>
                </a:cubicBezTo>
                <a:cubicBezTo>
                  <a:pt x="782" y="127"/>
                  <a:pt x="757" y="92"/>
                  <a:pt x="729" y="79"/>
                </a:cubicBezTo>
                <a:close/>
                <a:moveTo>
                  <a:pt x="53" y="79"/>
                </a:moveTo>
                <a:cubicBezTo>
                  <a:pt x="26" y="92"/>
                  <a:pt x="0" y="127"/>
                  <a:pt x="0" y="170"/>
                </a:cubicBezTo>
                <a:cubicBezTo>
                  <a:pt x="0" y="212"/>
                  <a:pt x="26" y="248"/>
                  <a:pt x="53" y="261"/>
                </a:cubicBezTo>
                <a:cubicBezTo>
                  <a:pt x="30" y="237"/>
                  <a:pt x="16" y="204"/>
                  <a:pt x="16" y="170"/>
                </a:cubicBezTo>
                <a:cubicBezTo>
                  <a:pt x="16" y="136"/>
                  <a:pt x="30" y="103"/>
                  <a:pt x="53" y="79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1508" name="object 16"/>
          <p:cNvSpPr txBox="1"/>
          <p:nvPr/>
        </p:nvSpPr>
        <p:spPr>
          <a:xfrm>
            <a:off x="6853238" y="2568575"/>
            <a:ext cx="1311275" cy="412750"/>
          </a:xfrm>
          <a:prstGeom prst="rect">
            <a:avLst/>
          </a:prstGeom>
          <a:noFill/>
          <a:ln w="9525">
            <a:noFill/>
          </a:ln>
        </p:spPr>
        <p:txBody>
          <a:bodyPr lIns="0" tIns="16510" rIns="0" bIns="0">
            <a:spAutoFit/>
          </a:bodyPr>
          <a:p>
            <a:pPr marL="12700">
              <a:spcBef>
                <a:spcPts val="125"/>
              </a:spcBef>
            </a:pPr>
            <a:r>
              <a:rPr lang="zh-CN" altLang="en-US" sz="25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成效</a:t>
            </a:r>
            <a:r>
              <a:rPr lang="en-US" altLang="zh-CN" sz="25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5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endParaRPr lang="zh-CN" altLang="en-US" sz="25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484" name="TextBox 30"/>
          <p:cNvSpPr txBox="1"/>
          <p:nvPr/>
        </p:nvSpPr>
        <p:spPr>
          <a:xfrm>
            <a:off x="1524000" y="330200"/>
            <a:ext cx="8086725" cy="1076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 defTabSz="913765">
              <a:buClrTx/>
              <a:buSzTx/>
              <a:defRPr/>
            </a:pPr>
            <a:r>
              <a:rPr lang="zh-CN" altLang="en-US" sz="3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三、专业建设和人才培养举措</a:t>
            </a:r>
            <a:endParaRPr lang="zh-CN" altLang="en-US" sz="32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32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黑体" panose="02010609060101010101" pitchFamily="49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36905" y="1561465"/>
            <a:ext cx="4482465" cy="460375"/>
          </a:xfrm>
          <a:prstGeom prst="rect">
            <a:avLst/>
          </a:prstGeom>
          <a:noFill/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txBody>
          <a:bodyPr wrap="square">
            <a:spAutoFit/>
          </a:bodyPr>
          <a:p>
            <a:pPr marL="457200" indent="-457200">
              <a:lnSpc>
                <a:spcPct val="100000"/>
              </a:lnSpc>
              <a:buClr>
                <a:srgbClr val="0000CC"/>
              </a:buClr>
              <a:buFont typeface="Wingdings" panose="05000000000000000000" charset="0"/>
              <a:buChar char="Ø"/>
            </a:pPr>
            <a:r>
              <a:rPr lang="zh-CN" b="1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以赛促学、以项目促创</a:t>
            </a:r>
            <a:endParaRPr lang="zh-CN" b="1">
              <a:solidFill>
                <a:srgbClr val="0070C0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idx="1"/>
          </p:nvPr>
        </p:nvSpPr>
        <p:spPr>
          <a:xfrm>
            <a:off x="940435" y="2176780"/>
            <a:ext cx="6092190" cy="1049020"/>
          </a:xfrm>
        </p:spPr>
        <p:txBody>
          <a:bodyPr vert="horz" wrap="square" lIns="0" tIns="45720" rIns="0" bIns="45720" numCol="1" rtlCol="0" anchor="t" anchorCtr="0" compatLnSpc="1"/>
          <a:p>
            <a:pPr marL="91440" marR="0" lvl="0" indent="-91440" algn="l" defTabSz="914400" rtl="0" fontAlgn="auto" latinLnBrk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Calibri" panose="020F0502020204030204" charset="0"/>
              <a:buChar char=" "/>
              <a:defRPr/>
            </a:pPr>
            <a:r>
              <a:rPr lang="zh-CN" sz="2400" kern="120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打造赛事品牌，以赛促学</a:t>
            </a:r>
            <a:r>
              <a:rPr lang="zh-CN" sz="2400" kern="120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。</a:t>
            </a:r>
            <a:endParaRPr kumimoji="0" lang="zh-CN" sz="2400" b="0" i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914400" rtl="0" fontAlgn="auto" latinLnBrk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Calibri" panose="020F0502020204030204" charset="0"/>
              <a:buNone/>
              <a:defRPr/>
            </a:pPr>
            <a:r>
              <a:rPr kumimoji="0" lang="en-US" altLang="zh-CN" sz="2400" b="0" i="0" u="none" strike="noStrike" kern="1200" cap="none" spc="0" normalizeH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</a:t>
            </a:r>
            <a:r>
              <a:rPr kumimoji="0" lang="zh-CN" sz="2400" b="0" i="0" u="none" strike="noStrike" kern="1200" cap="none" spc="0" normalizeH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项目驱动，提升创新思维和能力。</a:t>
            </a:r>
            <a:endParaRPr kumimoji="0" lang="zh-CN" altLang="en-US" sz="2400" b="0" i="0" u="none" strike="noStrike" kern="1200" cap="none" spc="0" normalizeH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8915" y="3286125"/>
            <a:ext cx="2506980" cy="3261360"/>
          </a:xfrm>
          <a:prstGeom prst="rect">
            <a:avLst/>
          </a:prstGeom>
        </p:spPr>
      </p:pic>
      <p:pic>
        <p:nvPicPr>
          <p:cNvPr id="4" name="图片 3" descr="4IE]$VIQ5Q$]%{GUJT1UDIR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9355" y="1383665"/>
            <a:ext cx="5334000" cy="5307330"/>
          </a:xfrm>
          <a:prstGeom prst="rect">
            <a:avLst/>
          </a:prstGeom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34628" y="3996055"/>
            <a:ext cx="3571875" cy="223361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over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506" name="Freeform 10"/>
          <p:cNvSpPr>
            <a:spLocks noEditPoints="1"/>
          </p:cNvSpPr>
          <p:nvPr/>
        </p:nvSpPr>
        <p:spPr>
          <a:xfrm>
            <a:off x="1047750" y="5715000"/>
            <a:ext cx="828675" cy="392113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pathLst>
              <a:path w="782" h="493">
                <a:moveTo>
                  <a:pt x="111" y="206"/>
                </a:moveTo>
                <a:cubicBezTo>
                  <a:pt x="91" y="187"/>
                  <a:pt x="91" y="152"/>
                  <a:pt x="111" y="134"/>
                </a:cubicBezTo>
                <a:cubicBezTo>
                  <a:pt x="97" y="136"/>
                  <a:pt x="84" y="151"/>
                  <a:pt x="84" y="170"/>
                </a:cubicBezTo>
                <a:cubicBezTo>
                  <a:pt x="84" y="188"/>
                  <a:pt x="97" y="203"/>
                  <a:pt x="111" y="206"/>
                </a:cubicBezTo>
                <a:close/>
                <a:moveTo>
                  <a:pt x="698" y="170"/>
                </a:moveTo>
                <a:cubicBezTo>
                  <a:pt x="698" y="151"/>
                  <a:pt x="685" y="136"/>
                  <a:pt x="671" y="134"/>
                </a:cubicBezTo>
                <a:cubicBezTo>
                  <a:pt x="691" y="152"/>
                  <a:pt x="691" y="187"/>
                  <a:pt x="671" y="206"/>
                </a:cubicBezTo>
                <a:cubicBezTo>
                  <a:pt x="685" y="203"/>
                  <a:pt x="698" y="188"/>
                  <a:pt x="698" y="170"/>
                </a:cubicBezTo>
                <a:close/>
                <a:moveTo>
                  <a:pt x="696" y="232"/>
                </a:moveTo>
                <a:cubicBezTo>
                  <a:pt x="716" y="224"/>
                  <a:pt x="737" y="200"/>
                  <a:pt x="737" y="170"/>
                </a:cubicBezTo>
                <a:cubicBezTo>
                  <a:pt x="737" y="139"/>
                  <a:pt x="716" y="115"/>
                  <a:pt x="696" y="108"/>
                </a:cubicBezTo>
                <a:cubicBezTo>
                  <a:pt x="712" y="124"/>
                  <a:pt x="723" y="147"/>
                  <a:pt x="723" y="170"/>
                </a:cubicBezTo>
                <a:cubicBezTo>
                  <a:pt x="723" y="193"/>
                  <a:pt x="712" y="215"/>
                  <a:pt x="696" y="232"/>
                </a:cubicBezTo>
                <a:close/>
                <a:moveTo>
                  <a:pt x="87" y="232"/>
                </a:moveTo>
                <a:cubicBezTo>
                  <a:pt x="70" y="215"/>
                  <a:pt x="59" y="193"/>
                  <a:pt x="59" y="170"/>
                </a:cubicBezTo>
                <a:cubicBezTo>
                  <a:pt x="59" y="147"/>
                  <a:pt x="70" y="124"/>
                  <a:pt x="87" y="108"/>
                </a:cubicBezTo>
                <a:cubicBezTo>
                  <a:pt x="66" y="115"/>
                  <a:pt x="45" y="139"/>
                  <a:pt x="46" y="170"/>
                </a:cubicBezTo>
                <a:cubicBezTo>
                  <a:pt x="45" y="200"/>
                  <a:pt x="66" y="224"/>
                  <a:pt x="87" y="232"/>
                </a:cubicBezTo>
                <a:close/>
                <a:moveTo>
                  <a:pt x="714" y="448"/>
                </a:moveTo>
                <a:cubicBezTo>
                  <a:pt x="706" y="438"/>
                  <a:pt x="697" y="428"/>
                  <a:pt x="689" y="419"/>
                </a:cubicBezTo>
                <a:cubicBezTo>
                  <a:pt x="671" y="397"/>
                  <a:pt x="653" y="376"/>
                  <a:pt x="635" y="355"/>
                </a:cubicBezTo>
                <a:cubicBezTo>
                  <a:pt x="634" y="354"/>
                  <a:pt x="633" y="353"/>
                  <a:pt x="632" y="352"/>
                </a:cubicBezTo>
                <a:cubicBezTo>
                  <a:pt x="629" y="347"/>
                  <a:pt x="623" y="345"/>
                  <a:pt x="617" y="343"/>
                </a:cubicBezTo>
                <a:cubicBezTo>
                  <a:pt x="612" y="341"/>
                  <a:pt x="606" y="339"/>
                  <a:pt x="599" y="339"/>
                </a:cubicBezTo>
                <a:cubicBezTo>
                  <a:pt x="621" y="333"/>
                  <a:pt x="637" y="314"/>
                  <a:pt x="637" y="291"/>
                </a:cubicBezTo>
                <a:cubicBezTo>
                  <a:pt x="637" y="50"/>
                  <a:pt x="637" y="50"/>
                  <a:pt x="637" y="50"/>
                </a:cubicBezTo>
                <a:cubicBezTo>
                  <a:pt x="637" y="22"/>
                  <a:pt x="614" y="0"/>
                  <a:pt x="587" y="0"/>
                </a:cubicBezTo>
                <a:cubicBezTo>
                  <a:pt x="195" y="0"/>
                  <a:pt x="195" y="0"/>
                  <a:pt x="195" y="0"/>
                </a:cubicBezTo>
                <a:cubicBezTo>
                  <a:pt x="168" y="0"/>
                  <a:pt x="145" y="22"/>
                  <a:pt x="145" y="50"/>
                </a:cubicBezTo>
                <a:cubicBezTo>
                  <a:pt x="145" y="291"/>
                  <a:pt x="145" y="291"/>
                  <a:pt x="145" y="291"/>
                </a:cubicBezTo>
                <a:cubicBezTo>
                  <a:pt x="145" y="314"/>
                  <a:pt x="161" y="334"/>
                  <a:pt x="183" y="339"/>
                </a:cubicBezTo>
                <a:cubicBezTo>
                  <a:pt x="171" y="340"/>
                  <a:pt x="157" y="344"/>
                  <a:pt x="149" y="354"/>
                </a:cubicBezTo>
                <a:cubicBezTo>
                  <a:pt x="143" y="361"/>
                  <a:pt x="136" y="369"/>
                  <a:pt x="130" y="377"/>
                </a:cubicBezTo>
                <a:cubicBezTo>
                  <a:pt x="111" y="399"/>
                  <a:pt x="91" y="422"/>
                  <a:pt x="72" y="446"/>
                </a:cubicBezTo>
                <a:cubicBezTo>
                  <a:pt x="67" y="451"/>
                  <a:pt x="58" y="459"/>
                  <a:pt x="58" y="467"/>
                </a:cubicBezTo>
                <a:cubicBezTo>
                  <a:pt x="58" y="489"/>
                  <a:pt x="58" y="478"/>
                  <a:pt x="58" y="478"/>
                </a:cubicBezTo>
                <a:cubicBezTo>
                  <a:pt x="58" y="481"/>
                  <a:pt x="59" y="483"/>
                  <a:pt x="60" y="485"/>
                </a:cubicBezTo>
                <a:cubicBezTo>
                  <a:pt x="65" y="492"/>
                  <a:pt x="75" y="493"/>
                  <a:pt x="83" y="493"/>
                </a:cubicBezTo>
                <a:cubicBezTo>
                  <a:pt x="94" y="493"/>
                  <a:pt x="667" y="493"/>
                  <a:pt x="684" y="493"/>
                </a:cubicBezTo>
                <a:cubicBezTo>
                  <a:pt x="693" y="493"/>
                  <a:pt x="702" y="492"/>
                  <a:pt x="711" y="490"/>
                </a:cubicBezTo>
                <a:cubicBezTo>
                  <a:pt x="716" y="489"/>
                  <a:pt x="723" y="486"/>
                  <a:pt x="724" y="479"/>
                </a:cubicBezTo>
                <a:cubicBezTo>
                  <a:pt x="724" y="456"/>
                  <a:pt x="724" y="467"/>
                  <a:pt x="724" y="467"/>
                </a:cubicBezTo>
                <a:cubicBezTo>
                  <a:pt x="725" y="462"/>
                  <a:pt x="722" y="457"/>
                  <a:pt x="718" y="453"/>
                </a:cubicBezTo>
                <a:cubicBezTo>
                  <a:pt x="717" y="451"/>
                  <a:pt x="715" y="449"/>
                  <a:pt x="714" y="448"/>
                </a:cubicBezTo>
                <a:close/>
                <a:moveTo>
                  <a:pt x="164" y="299"/>
                </a:moveTo>
                <a:cubicBezTo>
                  <a:pt x="164" y="64"/>
                  <a:pt x="164" y="53"/>
                  <a:pt x="164" y="53"/>
                </a:cubicBezTo>
                <a:cubicBezTo>
                  <a:pt x="164" y="39"/>
                  <a:pt x="175" y="16"/>
                  <a:pt x="189" y="16"/>
                </a:cubicBezTo>
                <a:cubicBezTo>
                  <a:pt x="570" y="16"/>
                  <a:pt x="593" y="16"/>
                  <a:pt x="593" y="16"/>
                </a:cubicBezTo>
                <a:cubicBezTo>
                  <a:pt x="607" y="16"/>
                  <a:pt x="618" y="39"/>
                  <a:pt x="618" y="53"/>
                </a:cubicBezTo>
                <a:cubicBezTo>
                  <a:pt x="618" y="268"/>
                  <a:pt x="618" y="299"/>
                  <a:pt x="618" y="299"/>
                </a:cubicBezTo>
                <a:cubicBezTo>
                  <a:pt x="618" y="313"/>
                  <a:pt x="607" y="325"/>
                  <a:pt x="593" y="325"/>
                </a:cubicBezTo>
                <a:cubicBezTo>
                  <a:pt x="212" y="325"/>
                  <a:pt x="189" y="325"/>
                  <a:pt x="189" y="325"/>
                </a:cubicBezTo>
                <a:cubicBezTo>
                  <a:pt x="175" y="325"/>
                  <a:pt x="164" y="302"/>
                  <a:pt x="164" y="287"/>
                </a:cubicBezTo>
                <a:lnTo>
                  <a:pt x="164" y="299"/>
                </a:lnTo>
                <a:close/>
                <a:moveTo>
                  <a:pt x="613" y="367"/>
                </a:moveTo>
                <a:cubicBezTo>
                  <a:pt x="613" y="367"/>
                  <a:pt x="613" y="368"/>
                  <a:pt x="612" y="369"/>
                </a:cubicBezTo>
                <a:cubicBezTo>
                  <a:pt x="612" y="369"/>
                  <a:pt x="612" y="369"/>
                  <a:pt x="612" y="369"/>
                </a:cubicBezTo>
                <a:cubicBezTo>
                  <a:pt x="612" y="369"/>
                  <a:pt x="612" y="369"/>
                  <a:pt x="612" y="369"/>
                </a:cubicBezTo>
                <a:cubicBezTo>
                  <a:pt x="612" y="369"/>
                  <a:pt x="612" y="369"/>
                  <a:pt x="612" y="369"/>
                </a:cubicBezTo>
                <a:cubicBezTo>
                  <a:pt x="612" y="369"/>
                  <a:pt x="612" y="369"/>
                  <a:pt x="611" y="369"/>
                </a:cubicBezTo>
                <a:cubicBezTo>
                  <a:pt x="611" y="369"/>
                  <a:pt x="611" y="369"/>
                  <a:pt x="611" y="369"/>
                </a:cubicBezTo>
                <a:cubicBezTo>
                  <a:pt x="611" y="369"/>
                  <a:pt x="611" y="369"/>
                  <a:pt x="610" y="369"/>
                </a:cubicBezTo>
                <a:cubicBezTo>
                  <a:pt x="608" y="371"/>
                  <a:pt x="604" y="371"/>
                  <a:pt x="600" y="371"/>
                </a:cubicBezTo>
                <a:cubicBezTo>
                  <a:pt x="584" y="371"/>
                  <a:pt x="584" y="371"/>
                  <a:pt x="584" y="371"/>
                </a:cubicBezTo>
                <a:cubicBezTo>
                  <a:pt x="580" y="371"/>
                  <a:pt x="577" y="370"/>
                  <a:pt x="574" y="369"/>
                </a:cubicBezTo>
                <a:cubicBezTo>
                  <a:pt x="573" y="368"/>
                  <a:pt x="572" y="367"/>
                  <a:pt x="571" y="367"/>
                </a:cubicBezTo>
                <a:cubicBezTo>
                  <a:pt x="570" y="366"/>
                  <a:pt x="569" y="365"/>
                  <a:pt x="569" y="365"/>
                </a:cubicBezTo>
                <a:cubicBezTo>
                  <a:pt x="568" y="363"/>
                  <a:pt x="568" y="363"/>
                  <a:pt x="568" y="363"/>
                </a:cubicBezTo>
                <a:cubicBezTo>
                  <a:pt x="566" y="360"/>
                  <a:pt x="564" y="357"/>
                  <a:pt x="563" y="354"/>
                </a:cubicBezTo>
                <a:cubicBezTo>
                  <a:pt x="561" y="351"/>
                  <a:pt x="563" y="350"/>
                  <a:pt x="565" y="349"/>
                </a:cubicBezTo>
                <a:cubicBezTo>
                  <a:pt x="565" y="349"/>
                  <a:pt x="566" y="349"/>
                  <a:pt x="566" y="349"/>
                </a:cubicBezTo>
                <a:cubicBezTo>
                  <a:pt x="567" y="348"/>
                  <a:pt x="569" y="348"/>
                  <a:pt x="570" y="348"/>
                </a:cubicBezTo>
                <a:cubicBezTo>
                  <a:pt x="573" y="348"/>
                  <a:pt x="573" y="348"/>
                  <a:pt x="573" y="348"/>
                </a:cubicBezTo>
                <a:cubicBezTo>
                  <a:pt x="573" y="348"/>
                  <a:pt x="573" y="348"/>
                  <a:pt x="573" y="348"/>
                </a:cubicBezTo>
                <a:cubicBezTo>
                  <a:pt x="577" y="348"/>
                  <a:pt x="581" y="348"/>
                  <a:pt x="586" y="348"/>
                </a:cubicBezTo>
                <a:cubicBezTo>
                  <a:pt x="586" y="348"/>
                  <a:pt x="586" y="348"/>
                  <a:pt x="586" y="348"/>
                </a:cubicBezTo>
                <a:cubicBezTo>
                  <a:pt x="590" y="348"/>
                  <a:pt x="590" y="348"/>
                  <a:pt x="590" y="348"/>
                </a:cubicBezTo>
                <a:cubicBezTo>
                  <a:pt x="592" y="348"/>
                  <a:pt x="594" y="348"/>
                  <a:pt x="595" y="348"/>
                </a:cubicBezTo>
                <a:cubicBezTo>
                  <a:pt x="596" y="349"/>
                  <a:pt x="597" y="349"/>
                  <a:pt x="598" y="349"/>
                </a:cubicBezTo>
                <a:cubicBezTo>
                  <a:pt x="598" y="349"/>
                  <a:pt x="598" y="349"/>
                  <a:pt x="598" y="349"/>
                </a:cubicBezTo>
                <a:cubicBezTo>
                  <a:pt x="598" y="350"/>
                  <a:pt x="598" y="350"/>
                  <a:pt x="599" y="350"/>
                </a:cubicBezTo>
                <a:cubicBezTo>
                  <a:pt x="599" y="350"/>
                  <a:pt x="599" y="350"/>
                  <a:pt x="599" y="350"/>
                </a:cubicBezTo>
                <a:cubicBezTo>
                  <a:pt x="600" y="350"/>
                  <a:pt x="602" y="351"/>
                  <a:pt x="603" y="351"/>
                </a:cubicBezTo>
                <a:cubicBezTo>
                  <a:pt x="604" y="352"/>
                  <a:pt x="604" y="353"/>
                  <a:pt x="605" y="354"/>
                </a:cubicBezTo>
                <a:cubicBezTo>
                  <a:pt x="608" y="359"/>
                  <a:pt x="608" y="359"/>
                  <a:pt x="608" y="359"/>
                </a:cubicBezTo>
                <a:cubicBezTo>
                  <a:pt x="609" y="360"/>
                  <a:pt x="611" y="362"/>
                  <a:pt x="612" y="364"/>
                </a:cubicBezTo>
                <a:cubicBezTo>
                  <a:pt x="612" y="364"/>
                  <a:pt x="612" y="364"/>
                  <a:pt x="612" y="364"/>
                </a:cubicBezTo>
                <a:cubicBezTo>
                  <a:pt x="613" y="365"/>
                  <a:pt x="613" y="366"/>
                  <a:pt x="613" y="367"/>
                </a:cubicBezTo>
                <a:close/>
                <a:moveTo>
                  <a:pt x="410" y="363"/>
                </a:moveTo>
                <a:cubicBezTo>
                  <a:pt x="410" y="364"/>
                  <a:pt x="410" y="364"/>
                  <a:pt x="410" y="365"/>
                </a:cubicBezTo>
                <a:cubicBezTo>
                  <a:pt x="406" y="371"/>
                  <a:pt x="392" y="369"/>
                  <a:pt x="386" y="369"/>
                </a:cubicBezTo>
                <a:cubicBezTo>
                  <a:pt x="383" y="369"/>
                  <a:pt x="380" y="369"/>
                  <a:pt x="377" y="369"/>
                </a:cubicBezTo>
                <a:cubicBezTo>
                  <a:pt x="374" y="369"/>
                  <a:pt x="370" y="369"/>
                  <a:pt x="367" y="367"/>
                </a:cubicBezTo>
                <a:cubicBezTo>
                  <a:pt x="367" y="367"/>
                  <a:pt x="367" y="367"/>
                  <a:pt x="367" y="367"/>
                </a:cubicBezTo>
                <a:cubicBezTo>
                  <a:pt x="367" y="366"/>
                  <a:pt x="367" y="366"/>
                  <a:pt x="367" y="366"/>
                </a:cubicBezTo>
                <a:cubicBezTo>
                  <a:pt x="366" y="366"/>
                  <a:pt x="366" y="366"/>
                  <a:pt x="366" y="366"/>
                </a:cubicBezTo>
                <a:cubicBezTo>
                  <a:pt x="366" y="366"/>
                  <a:pt x="366" y="366"/>
                  <a:pt x="366" y="366"/>
                </a:cubicBezTo>
                <a:cubicBezTo>
                  <a:pt x="366" y="366"/>
                  <a:pt x="366" y="366"/>
                  <a:pt x="366" y="366"/>
                </a:cubicBezTo>
                <a:cubicBezTo>
                  <a:pt x="366" y="365"/>
                  <a:pt x="366" y="365"/>
                  <a:pt x="366" y="365"/>
                </a:cubicBezTo>
                <a:cubicBezTo>
                  <a:pt x="366" y="364"/>
                  <a:pt x="366" y="364"/>
                  <a:pt x="366" y="363"/>
                </a:cubicBezTo>
                <a:cubicBezTo>
                  <a:pt x="366" y="363"/>
                  <a:pt x="366" y="363"/>
                  <a:pt x="366" y="363"/>
                </a:cubicBezTo>
                <a:cubicBezTo>
                  <a:pt x="366" y="362"/>
                  <a:pt x="366" y="361"/>
                  <a:pt x="366" y="361"/>
                </a:cubicBezTo>
                <a:cubicBezTo>
                  <a:pt x="366" y="360"/>
                  <a:pt x="366" y="360"/>
                  <a:pt x="366" y="360"/>
                </a:cubicBezTo>
                <a:cubicBezTo>
                  <a:pt x="366" y="358"/>
                  <a:pt x="366" y="355"/>
                  <a:pt x="367" y="353"/>
                </a:cubicBezTo>
                <a:cubicBezTo>
                  <a:pt x="367" y="352"/>
                  <a:pt x="367" y="352"/>
                  <a:pt x="367" y="352"/>
                </a:cubicBezTo>
                <a:cubicBezTo>
                  <a:pt x="367" y="352"/>
                  <a:pt x="367" y="351"/>
                  <a:pt x="368" y="350"/>
                </a:cubicBezTo>
                <a:cubicBezTo>
                  <a:pt x="369" y="350"/>
                  <a:pt x="369" y="349"/>
                  <a:pt x="370" y="349"/>
                </a:cubicBezTo>
                <a:cubicBezTo>
                  <a:pt x="370" y="349"/>
                  <a:pt x="370" y="349"/>
                  <a:pt x="370" y="349"/>
                </a:cubicBezTo>
                <a:cubicBezTo>
                  <a:pt x="370" y="349"/>
                  <a:pt x="370" y="348"/>
                  <a:pt x="370" y="348"/>
                </a:cubicBezTo>
                <a:cubicBezTo>
                  <a:pt x="370" y="348"/>
                  <a:pt x="371" y="348"/>
                  <a:pt x="371" y="348"/>
                </a:cubicBezTo>
                <a:cubicBezTo>
                  <a:pt x="371" y="348"/>
                  <a:pt x="371" y="348"/>
                  <a:pt x="371" y="348"/>
                </a:cubicBezTo>
                <a:cubicBezTo>
                  <a:pt x="371" y="348"/>
                  <a:pt x="372" y="348"/>
                  <a:pt x="372" y="348"/>
                </a:cubicBezTo>
                <a:cubicBezTo>
                  <a:pt x="372" y="348"/>
                  <a:pt x="372" y="348"/>
                  <a:pt x="373" y="348"/>
                </a:cubicBezTo>
                <a:cubicBezTo>
                  <a:pt x="373" y="347"/>
                  <a:pt x="373" y="347"/>
                  <a:pt x="374" y="347"/>
                </a:cubicBezTo>
                <a:cubicBezTo>
                  <a:pt x="374" y="347"/>
                  <a:pt x="374" y="347"/>
                  <a:pt x="374" y="347"/>
                </a:cubicBezTo>
                <a:cubicBezTo>
                  <a:pt x="374" y="347"/>
                  <a:pt x="374" y="347"/>
                  <a:pt x="374" y="347"/>
                </a:cubicBezTo>
                <a:cubicBezTo>
                  <a:pt x="375" y="347"/>
                  <a:pt x="375" y="347"/>
                  <a:pt x="375" y="347"/>
                </a:cubicBezTo>
                <a:cubicBezTo>
                  <a:pt x="376" y="347"/>
                  <a:pt x="377" y="347"/>
                  <a:pt x="378" y="347"/>
                </a:cubicBezTo>
                <a:cubicBezTo>
                  <a:pt x="379" y="347"/>
                  <a:pt x="379" y="347"/>
                  <a:pt x="379" y="347"/>
                </a:cubicBezTo>
                <a:cubicBezTo>
                  <a:pt x="380" y="347"/>
                  <a:pt x="382" y="347"/>
                  <a:pt x="383" y="347"/>
                </a:cubicBezTo>
                <a:cubicBezTo>
                  <a:pt x="399" y="347"/>
                  <a:pt x="399" y="347"/>
                  <a:pt x="399" y="347"/>
                </a:cubicBezTo>
                <a:cubicBezTo>
                  <a:pt x="399" y="347"/>
                  <a:pt x="399" y="347"/>
                  <a:pt x="400" y="347"/>
                </a:cubicBezTo>
                <a:cubicBezTo>
                  <a:pt x="400" y="347"/>
                  <a:pt x="400" y="347"/>
                  <a:pt x="400" y="347"/>
                </a:cubicBezTo>
                <a:cubicBezTo>
                  <a:pt x="401" y="347"/>
                  <a:pt x="401" y="347"/>
                  <a:pt x="402" y="347"/>
                </a:cubicBezTo>
                <a:cubicBezTo>
                  <a:pt x="405" y="347"/>
                  <a:pt x="408" y="348"/>
                  <a:pt x="409" y="351"/>
                </a:cubicBezTo>
                <a:cubicBezTo>
                  <a:pt x="410" y="351"/>
                  <a:pt x="410" y="351"/>
                  <a:pt x="410" y="351"/>
                </a:cubicBezTo>
                <a:cubicBezTo>
                  <a:pt x="410" y="351"/>
                  <a:pt x="410" y="351"/>
                  <a:pt x="410" y="351"/>
                </a:cubicBezTo>
                <a:cubicBezTo>
                  <a:pt x="411" y="355"/>
                  <a:pt x="410" y="359"/>
                  <a:pt x="410" y="362"/>
                </a:cubicBezTo>
                <a:cubicBezTo>
                  <a:pt x="410" y="363"/>
                  <a:pt x="410" y="363"/>
                  <a:pt x="410" y="363"/>
                </a:cubicBezTo>
                <a:cubicBezTo>
                  <a:pt x="410" y="363"/>
                  <a:pt x="410" y="363"/>
                  <a:pt x="410" y="363"/>
                </a:cubicBezTo>
                <a:close/>
                <a:moveTo>
                  <a:pt x="387" y="381"/>
                </a:moveTo>
                <a:cubicBezTo>
                  <a:pt x="393" y="381"/>
                  <a:pt x="407" y="380"/>
                  <a:pt x="410" y="386"/>
                </a:cubicBezTo>
                <a:cubicBezTo>
                  <a:pt x="410" y="387"/>
                  <a:pt x="411" y="387"/>
                  <a:pt x="411" y="388"/>
                </a:cubicBezTo>
                <a:cubicBezTo>
                  <a:pt x="411" y="395"/>
                  <a:pt x="411" y="395"/>
                  <a:pt x="411" y="395"/>
                </a:cubicBezTo>
                <a:cubicBezTo>
                  <a:pt x="411" y="397"/>
                  <a:pt x="411" y="399"/>
                  <a:pt x="411" y="401"/>
                </a:cubicBezTo>
                <a:cubicBezTo>
                  <a:pt x="411" y="401"/>
                  <a:pt x="411" y="401"/>
                  <a:pt x="411" y="401"/>
                </a:cubicBezTo>
                <a:cubicBezTo>
                  <a:pt x="411" y="402"/>
                  <a:pt x="411" y="402"/>
                  <a:pt x="411" y="402"/>
                </a:cubicBezTo>
                <a:cubicBezTo>
                  <a:pt x="411" y="402"/>
                  <a:pt x="410" y="404"/>
                  <a:pt x="410" y="404"/>
                </a:cubicBezTo>
                <a:cubicBezTo>
                  <a:pt x="409" y="405"/>
                  <a:pt x="409" y="405"/>
                  <a:pt x="409" y="405"/>
                </a:cubicBezTo>
                <a:cubicBezTo>
                  <a:pt x="409" y="405"/>
                  <a:pt x="409" y="405"/>
                  <a:pt x="409" y="406"/>
                </a:cubicBezTo>
                <a:cubicBezTo>
                  <a:pt x="409" y="406"/>
                  <a:pt x="409" y="406"/>
                  <a:pt x="409" y="406"/>
                </a:cubicBezTo>
                <a:cubicBezTo>
                  <a:pt x="407" y="407"/>
                  <a:pt x="405" y="408"/>
                  <a:pt x="403" y="409"/>
                </a:cubicBezTo>
                <a:cubicBezTo>
                  <a:pt x="403" y="409"/>
                  <a:pt x="403" y="409"/>
                  <a:pt x="403" y="409"/>
                </a:cubicBezTo>
                <a:cubicBezTo>
                  <a:pt x="403" y="409"/>
                  <a:pt x="403" y="409"/>
                  <a:pt x="403" y="409"/>
                </a:cubicBezTo>
                <a:cubicBezTo>
                  <a:pt x="402" y="409"/>
                  <a:pt x="401" y="409"/>
                  <a:pt x="401" y="409"/>
                </a:cubicBezTo>
                <a:cubicBezTo>
                  <a:pt x="400" y="409"/>
                  <a:pt x="400" y="409"/>
                  <a:pt x="400" y="409"/>
                </a:cubicBezTo>
                <a:cubicBezTo>
                  <a:pt x="399" y="409"/>
                  <a:pt x="398" y="409"/>
                  <a:pt x="398" y="409"/>
                </a:cubicBezTo>
                <a:cubicBezTo>
                  <a:pt x="398" y="409"/>
                  <a:pt x="398" y="409"/>
                  <a:pt x="398" y="409"/>
                </a:cubicBezTo>
                <a:cubicBezTo>
                  <a:pt x="373" y="409"/>
                  <a:pt x="373" y="409"/>
                  <a:pt x="373" y="409"/>
                </a:cubicBezTo>
                <a:cubicBezTo>
                  <a:pt x="371" y="409"/>
                  <a:pt x="367" y="409"/>
                  <a:pt x="364" y="407"/>
                </a:cubicBezTo>
                <a:cubicBezTo>
                  <a:pt x="364" y="407"/>
                  <a:pt x="364" y="407"/>
                  <a:pt x="364" y="407"/>
                </a:cubicBezTo>
                <a:cubicBezTo>
                  <a:pt x="364" y="407"/>
                  <a:pt x="364" y="407"/>
                  <a:pt x="364" y="407"/>
                </a:cubicBezTo>
                <a:cubicBezTo>
                  <a:pt x="364" y="407"/>
                  <a:pt x="364" y="406"/>
                  <a:pt x="363" y="406"/>
                </a:cubicBezTo>
                <a:cubicBezTo>
                  <a:pt x="363" y="406"/>
                  <a:pt x="362" y="405"/>
                  <a:pt x="362" y="405"/>
                </a:cubicBezTo>
                <a:cubicBezTo>
                  <a:pt x="362" y="405"/>
                  <a:pt x="362" y="405"/>
                  <a:pt x="362" y="404"/>
                </a:cubicBezTo>
                <a:cubicBezTo>
                  <a:pt x="362" y="404"/>
                  <a:pt x="361" y="403"/>
                  <a:pt x="361" y="402"/>
                </a:cubicBezTo>
                <a:cubicBezTo>
                  <a:pt x="362" y="400"/>
                  <a:pt x="362" y="400"/>
                  <a:pt x="362" y="400"/>
                </a:cubicBezTo>
                <a:cubicBezTo>
                  <a:pt x="362" y="400"/>
                  <a:pt x="362" y="400"/>
                  <a:pt x="362" y="400"/>
                </a:cubicBezTo>
                <a:cubicBezTo>
                  <a:pt x="362" y="396"/>
                  <a:pt x="362" y="392"/>
                  <a:pt x="363" y="388"/>
                </a:cubicBezTo>
                <a:cubicBezTo>
                  <a:pt x="363" y="388"/>
                  <a:pt x="363" y="388"/>
                  <a:pt x="363" y="388"/>
                </a:cubicBezTo>
                <a:cubicBezTo>
                  <a:pt x="363" y="388"/>
                  <a:pt x="363" y="388"/>
                  <a:pt x="363" y="388"/>
                </a:cubicBezTo>
                <a:cubicBezTo>
                  <a:pt x="364" y="379"/>
                  <a:pt x="381" y="381"/>
                  <a:pt x="387" y="381"/>
                </a:cubicBezTo>
                <a:close/>
                <a:moveTo>
                  <a:pt x="289" y="407"/>
                </a:moveTo>
                <a:cubicBezTo>
                  <a:pt x="289" y="407"/>
                  <a:pt x="289" y="407"/>
                  <a:pt x="288" y="406"/>
                </a:cubicBezTo>
                <a:cubicBezTo>
                  <a:pt x="288" y="406"/>
                  <a:pt x="288" y="405"/>
                  <a:pt x="287" y="405"/>
                </a:cubicBezTo>
                <a:cubicBezTo>
                  <a:pt x="287" y="405"/>
                  <a:pt x="287" y="405"/>
                  <a:pt x="287" y="405"/>
                </a:cubicBezTo>
                <a:cubicBezTo>
                  <a:pt x="287" y="404"/>
                  <a:pt x="287" y="403"/>
                  <a:pt x="287" y="402"/>
                </a:cubicBezTo>
                <a:cubicBezTo>
                  <a:pt x="288" y="400"/>
                  <a:pt x="288" y="400"/>
                  <a:pt x="288" y="400"/>
                </a:cubicBezTo>
                <a:cubicBezTo>
                  <a:pt x="288" y="400"/>
                  <a:pt x="288" y="400"/>
                  <a:pt x="288" y="400"/>
                </a:cubicBezTo>
                <a:cubicBezTo>
                  <a:pt x="288" y="400"/>
                  <a:pt x="288" y="399"/>
                  <a:pt x="288" y="399"/>
                </a:cubicBezTo>
                <a:cubicBezTo>
                  <a:pt x="291" y="388"/>
                  <a:pt x="291" y="388"/>
                  <a:pt x="291" y="388"/>
                </a:cubicBezTo>
                <a:cubicBezTo>
                  <a:pt x="291" y="388"/>
                  <a:pt x="291" y="388"/>
                  <a:pt x="292" y="388"/>
                </a:cubicBezTo>
                <a:cubicBezTo>
                  <a:pt x="295" y="380"/>
                  <a:pt x="310" y="381"/>
                  <a:pt x="317" y="381"/>
                </a:cubicBezTo>
                <a:cubicBezTo>
                  <a:pt x="320" y="381"/>
                  <a:pt x="325" y="381"/>
                  <a:pt x="330" y="381"/>
                </a:cubicBezTo>
                <a:cubicBezTo>
                  <a:pt x="331" y="382"/>
                  <a:pt x="332" y="382"/>
                  <a:pt x="333" y="382"/>
                </a:cubicBezTo>
                <a:cubicBezTo>
                  <a:pt x="333" y="382"/>
                  <a:pt x="333" y="382"/>
                  <a:pt x="333" y="382"/>
                </a:cubicBezTo>
                <a:cubicBezTo>
                  <a:pt x="335" y="383"/>
                  <a:pt x="337" y="384"/>
                  <a:pt x="338" y="385"/>
                </a:cubicBezTo>
                <a:cubicBezTo>
                  <a:pt x="338" y="385"/>
                  <a:pt x="338" y="385"/>
                  <a:pt x="338" y="385"/>
                </a:cubicBezTo>
                <a:cubicBezTo>
                  <a:pt x="338" y="386"/>
                  <a:pt x="338" y="386"/>
                  <a:pt x="338" y="386"/>
                </a:cubicBezTo>
                <a:cubicBezTo>
                  <a:pt x="338" y="386"/>
                  <a:pt x="338" y="386"/>
                  <a:pt x="338" y="386"/>
                </a:cubicBezTo>
                <a:cubicBezTo>
                  <a:pt x="339" y="387"/>
                  <a:pt x="339" y="388"/>
                  <a:pt x="339" y="388"/>
                </a:cubicBezTo>
                <a:cubicBezTo>
                  <a:pt x="339" y="389"/>
                  <a:pt x="339" y="389"/>
                  <a:pt x="339" y="389"/>
                </a:cubicBezTo>
                <a:cubicBezTo>
                  <a:pt x="339" y="389"/>
                  <a:pt x="339" y="389"/>
                  <a:pt x="339" y="389"/>
                </a:cubicBezTo>
                <a:cubicBezTo>
                  <a:pt x="338" y="391"/>
                  <a:pt x="338" y="393"/>
                  <a:pt x="338" y="395"/>
                </a:cubicBezTo>
                <a:cubicBezTo>
                  <a:pt x="336" y="402"/>
                  <a:pt x="336" y="402"/>
                  <a:pt x="336" y="402"/>
                </a:cubicBezTo>
                <a:cubicBezTo>
                  <a:pt x="336" y="403"/>
                  <a:pt x="336" y="404"/>
                  <a:pt x="335" y="404"/>
                </a:cubicBezTo>
                <a:cubicBezTo>
                  <a:pt x="335" y="405"/>
                  <a:pt x="335" y="405"/>
                  <a:pt x="335" y="405"/>
                </a:cubicBezTo>
                <a:cubicBezTo>
                  <a:pt x="335" y="405"/>
                  <a:pt x="334" y="405"/>
                  <a:pt x="334" y="405"/>
                </a:cubicBezTo>
                <a:cubicBezTo>
                  <a:pt x="334" y="405"/>
                  <a:pt x="334" y="406"/>
                  <a:pt x="334" y="406"/>
                </a:cubicBezTo>
                <a:cubicBezTo>
                  <a:pt x="332" y="407"/>
                  <a:pt x="329" y="408"/>
                  <a:pt x="327" y="409"/>
                </a:cubicBezTo>
                <a:cubicBezTo>
                  <a:pt x="327" y="409"/>
                  <a:pt x="327" y="409"/>
                  <a:pt x="327" y="409"/>
                </a:cubicBezTo>
                <a:cubicBezTo>
                  <a:pt x="327" y="409"/>
                  <a:pt x="327" y="409"/>
                  <a:pt x="327" y="409"/>
                </a:cubicBezTo>
                <a:cubicBezTo>
                  <a:pt x="327" y="409"/>
                  <a:pt x="326" y="409"/>
                  <a:pt x="325" y="409"/>
                </a:cubicBezTo>
                <a:cubicBezTo>
                  <a:pt x="325" y="409"/>
                  <a:pt x="325" y="409"/>
                  <a:pt x="324" y="409"/>
                </a:cubicBezTo>
                <a:cubicBezTo>
                  <a:pt x="324" y="409"/>
                  <a:pt x="323" y="409"/>
                  <a:pt x="322" y="409"/>
                </a:cubicBezTo>
                <a:cubicBezTo>
                  <a:pt x="322" y="409"/>
                  <a:pt x="322" y="409"/>
                  <a:pt x="322" y="409"/>
                </a:cubicBezTo>
                <a:cubicBezTo>
                  <a:pt x="298" y="409"/>
                  <a:pt x="298" y="409"/>
                  <a:pt x="298" y="409"/>
                </a:cubicBezTo>
                <a:cubicBezTo>
                  <a:pt x="295" y="409"/>
                  <a:pt x="292" y="409"/>
                  <a:pt x="289" y="407"/>
                </a:cubicBezTo>
                <a:cubicBezTo>
                  <a:pt x="289" y="407"/>
                  <a:pt x="289" y="407"/>
                  <a:pt x="289" y="407"/>
                </a:cubicBezTo>
                <a:close/>
                <a:moveTo>
                  <a:pt x="320" y="369"/>
                </a:moveTo>
                <a:cubicBezTo>
                  <a:pt x="316" y="369"/>
                  <a:pt x="312" y="369"/>
                  <a:pt x="309" y="369"/>
                </a:cubicBezTo>
                <a:cubicBezTo>
                  <a:pt x="306" y="369"/>
                  <a:pt x="301" y="369"/>
                  <a:pt x="299" y="366"/>
                </a:cubicBezTo>
                <a:cubicBezTo>
                  <a:pt x="299" y="365"/>
                  <a:pt x="299" y="365"/>
                  <a:pt x="299" y="365"/>
                </a:cubicBezTo>
                <a:cubicBezTo>
                  <a:pt x="299" y="365"/>
                  <a:pt x="299" y="364"/>
                  <a:pt x="299" y="364"/>
                </a:cubicBezTo>
                <a:cubicBezTo>
                  <a:pt x="299" y="364"/>
                  <a:pt x="299" y="364"/>
                  <a:pt x="299" y="363"/>
                </a:cubicBezTo>
                <a:cubicBezTo>
                  <a:pt x="299" y="363"/>
                  <a:pt x="299" y="363"/>
                  <a:pt x="299" y="363"/>
                </a:cubicBezTo>
                <a:cubicBezTo>
                  <a:pt x="299" y="363"/>
                  <a:pt x="299" y="363"/>
                  <a:pt x="299" y="363"/>
                </a:cubicBezTo>
                <a:cubicBezTo>
                  <a:pt x="299" y="362"/>
                  <a:pt x="299" y="361"/>
                  <a:pt x="300" y="361"/>
                </a:cubicBezTo>
                <a:cubicBezTo>
                  <a:pt x="300" y="358"/>
                  <a:pt x="301" y="355"/>
                  <a:pt x="302" y="353"/>
                </a:cubicBezTo>
                <a:cubicBezTo>
                  <a:pt x="302" y="353"/>
                  <a:pt x="302" y="353"/>
                  <a:pt x="302" y="353"/>
                </a:cubicBezTo>
                <a:cubicBezTo>
                  <a:pt x="302" y="352"/>
                  <a:pt x="303" y="351"/>
                  <a:pt x="303" y="350"/>
                </a:cubicBezTo>
                <a:cubicBezTo>
                  <a:pt x="304" y="350"/>
                  <a:pt x="304" y="350"/>
                  <a:pt x="305" y="349"/>
                </a:cubicBezTo>
                <a:cubicBezTo>
                  <a:pt x="306" y="348"/>
                  <a:pt x="308" y="348"/>
                  <a:pt x="310" y="347"/>
                </a:cubicBezTo>
                <a:cubicBezTo>
                  <a:pt x="310" y="347"/>
                  <a:pt x="310" y="347"/>
                  <a:pt x="310" y="347"/>
                </a:cubicBezTo>
                <a:cubicBezTo>
                  <a:pt x="312" y="347"/>
                  <a:pt x="313" y="347"/>
                  <a:pt x="315" y="347"/>
                </a:cubicBezTo>
                <a:cubicBezTo>
                  <a:pt x="317" y="347"/>
                  <a:pt x="317" y="347"/>
                  <a:pt x="317" y="347"/>
                </a:cubicBezTo>
                <a:cubicBezTo>
                  <a:pt x="317" y="347"/>
                  <a:pt x="318" y="347"/>
                  <a:pt x="319" y="347"/>
                </a:cubicBezTo>
                <a:cubicBezTo>
                  <a:pt x="323" y="347"/>
                  <a:pt x="328" y="347"/>
                  <a:pt x="332" y="347"/>
                </a:cubicBezTo>
                <a:cubicBezTo>
                  <a:pt x="333" y="347"/>
                  <a:pt x="334" y="347"/>
                  <a:pt x="334" y="347"/>
                </a:cubicBezTo>
                <a:cubicBezTo>
                  <a:pt x="335" y="347"/>
                  <a:pt x="335" y="347"/>
                  <a:pt x="335" y="347"/>
                </a:cubicBezTo>
                <a:cubicBezTo>
                  <a:pt x="335" y="347"/>
                  <a:pt x="335" y="347"/>
                  <a:pt x="336" y="347"/>
                </a:cubicBezTo>
                <a:cubicBezTo>
                  <a:pt x="336" y="347"/>
                  <a:pt x="337" y="347"/>
                  <a:pt x="337" y="347"/>
                </a:cubicBezTo>
                <a:cubicBezTo>
                  <a:pt x="337" y="347"/>
                  <a:pt x="337" y="347"/>
                  <a:pt x="337" y="347"/>
                </a:cubicBezTo>
                <a:cubicBezTo>
                  <a:pt x="341" y="347"/>
                  <a:pt x="345" y="348"/>
                  <a:pt x="345" y="351"/>
                </a:cubicBezTo>
                <a:cubicBezTo>
                  <a:pt x="345" y="351"/>
                  <a:pt x="345" y="351"/>
                  <a:pt x="345" y="351"/>
                </a:cubicBezTo>
                <a:cubicBezTo>
                  <a:pt x="345" y="351"/>
                  <a:pt x="345" y="351"/>
                  <a:pt x="345" y="352"/>
                </a:cubicBezTo>
                <a:cubicBezTo>
                  <a:pt x="345" y="355"/>
                  <a:pt x="344" y="359"/>
                  <a:pt x="343" y="362"/>
                </a:cubicBezTo>
                <a:cubicBezTo>
                  <a:pt x="343" y="362"/>
                  <a:pt x="343" y="362"/>
                  <a:pt x="343" y="362"/>
                </a:cubicBezTo>
                <a:cubicBezTo>
                  <a:pt x="343" y="363"/>
                  <a:pt x="343" y="363"/>
                  <a:pt x="343" y="363"/>
                </a:cubicBezTo>
                <a:cubicBezTo>
                  <a:pt x="343" y="364"/>
                  <a:pt x="343" y="364"/>
                  <a:pt x="342" y="365"/>
                </a:cubicBezTo>
                <a:cubicBezTo>
                  <a:pt x="342" y="365"/>
                  <a:pt x="342" y="365"/>
                  <a:pt x="342" y="366"/>
                </a:cubicBezTo>
                <a:cubicBezTo>
                  <a:pt x="342" y="366"/>
                  <a:pt x="342" y="366"/>
                  <a:pt x="342" y="366"/>
                </a:cubicBezTo>
                <a:cubicBezTo>
                  <a:pt x="342" y="366"/>
                  <a:pt x="342" y="366"/>
                  <a:pt x="342" y="366"/>
                </a:cubicBezTo>
                <a:cubicBezTo>
                  <a:pt x="337" y="371"/>
                  <a:pt x="325" y="369"/>
                  <a:pt x="320" y="369"/>
                </a:cubicBezTo>
                <a:close/>
                <a:moveTo>
                  <a:pt x="212" y="404"/>
                </a:moveTo>
                <a:cubicBezTo>
                  <a:pt x="212" y="404"/>
                  <a:pt x="212" y="403"/>
                  <a:pt x="212" y="403"/>
                </a:cubicBezTo>
                <a:cubicBezTo>
                  <a:pt x="213" y="403"/>
                  <a:pt x="213" y="402"/>
                  <a:pt x="213" y="402"/>
                </a:cubicBezTo>
                <a:cubicBezTo>
                  <a:pt x="213" y="402"/>
                  <a:pt x="213" y="402"/>
                  <a:pt x="213" y="402"/>
                </a:cubicBezTo>
                <a:cubicBezTo>
                  <a:pt x="213" y="402"/>
                  <a:pt x="213" y="402"/>
                  <a:pt x="213" y="402"/>
                </a:cubicBezTo>
                <a:cubicBezTo>
                  <a:pt x="213" y="401"/>
                  <a:pt x="214" y="401"/>
                  <a:pt x="214" y="400"/>
                </a:cubicBezTo>
                <a:cubicBezTo>
                  <a:pt x="216" y="396"/>
                  <a:pt x="217" y="393"/>
                  <a:pt x="219" y="389"/>
                </a:cubicBezTo>
                <a:cubicBezTo>
                  <a:pt x="219" y="389"/>
                  <a:pt x="219" y="389"/>
                  <a:pt x="219" y="389"/>
                </a:cubicBezTo>
                <a:cubicBezTo>
                  <a:pt x="219" y="389"/>
                  <a:pt x="219" y="389"/>
                  <a:pt x="219" y="389"/>
                </a:cubicBezTo>
                <a:cubicBezTo>
                  <a:pt x="220" y="388"/>
                  <a:pt x="220" y="388"/>
                  <a:pt x="220" y="388"/>
                </a:cubicBezTo>
                <a:cubicBezTo>
                  <a:pt x="220" y="388"/>
                  <a:pt x="220" y="388"/>
                  <a:pt x="220" y="387"/>
                </a:cubicBezTo>
                <a:cubicBezTo>
                  <a:pt x="220" y="387"/>
                  <a:pt x="220" y="387"/>
                  <a:pt x="221" y="387"/>
                </a:cubicBezTo>
                <a:cubicBezTo>
                  <a:pt x="226" y="380"/>
                  <a:pt x="238" y="382"/>
                  <a:pt x="245" y="382"/>
                </a:cubicBezTo>
                <a:cubicBezTo>
                  <a:pt x="245" y="382"/>
                  <a:pt x="245" y="382"/>
                  <a:pt x="245" y="382"/>
                </a:cubicBezTo>
                <a:cubicBezTo>
                  <a:pt x="247" y="382"/>
                  <a:pt x="253" y="381"/>
                  <a:pt x="258" y="382"/>
                </a:cubicBezTo>
                <a:cubicBezTo>
                  <a:pt x="259" y="382"/>
                  <a:pt x="261" y="382"/>
                  <a:pt x="262" y="382"/>
                </a:cubicBezTo>
                <a:cubicBezTo>
                  <a:pt x="263" y="382"/>
                  <a:pt x="264" y="383"/>
                  <a:pt x="264" y="383"/>
                </a:cubicBezTo>
                <a:cubicBezTo>
                  <a:pt x="266" y="384"/>
                  <a:pt x="267" y="385"/>
                  <a:pt x="267" y="387"/>
                </a:cubicBezTo>
                <a:cubicBezTo>
                  <a:pt x="267" y="387"/>
                  <a:pt x="267" y="387"/>
                  <a:pt x="267" y="387"/>
                </a:cubicBezTo>
                <a:cubicBezTo>
                  <a:pt x="267" y="387"/>
                  <a:pt x="267" y="387"/>
                  <a:pt x="267" y="388"/>
                </a:cubicBezTo>
                <a:cubicBezTo>
                  <a:pt x="267" y="388"/>
                  <a:pt x="267" y="388"/>
                  <a:pt x="267" y="388"/>
                </a:cubicBezTo>
                <a:cubicBezTo>
                  <a:pt x="262" y="402"/>
                  <a:pt x="262" y="402"/>
                  <a:pt x="262" y="402"/>
                </a:cubicBezTo>
                <a:cubicBezTo>
                  <a:pt x="262" y="403"/>
                  <a:pt x="261" y="404"/>
                  <a:pt x="260" y="405"/>
                </a:cubicBezTo>
                <a:cubicBezTo>
                  <a:pt x="259" y="406"/>
                  <a:pt x="258" y="407"/>
                  <a:pt x="256" y="407"/>
                </a:cubicBezTo>
                <a:cubicBezTo>
                  <a:pt x="256" y="407"/>
                  <a:pt x="256" y="407"/>
                  <a:pt x="256" y="407"/>
                </a:cubicBezTo>
                <a:cubicBezTo>
                  <a:pt x="254" y="408"/>
                  <a:pt x="252" y="409"/>
                  <a:pt x="250" y="409"/>
                </a:cubicBezTo>
                <a:cubicBezTo>
                  <a:pt x="249" y="409"/>
                  <a:pt x="249" y="409"/>
                  <a:pt x="249" y="409"/>
                </a:cubicBezTo>
                <a:cubicBezTo>
                  <a:pt x="249" y="409"/>
                  <a:pt x="249" y="409"/>
                  <a:pt x="248" y="409"/>
                </a:cubicBezTo>
                <a:cubicBezTo>
                  <a:pt x="244" y="410"/>
                  <a:pt x="240" y="409"/>
                  <a:pt x="235" y="409"/>
                </a:cubicBezTo>
                <a:cubicBezTo>
                  <a:pt x="231" y="409"/>
                  <a:pt x="227" y="410"/>
                  <a:pt x="222" y="410"/>
                </a:cubicBezTo>
                <a:cubicBezTo>
                  <a:pt x="219" y="410"/>
                  <a:pt x="215" y="409"/>
                  <a:pt x="213" y="406"/>
                </a:cubicBezTo>
                <a:cubicBezTo>
                  <a:pt x="213" y="406"/>
                  <a:pt x="213" y="406"/>
                  <a:pt x="213" y="406"/>
                </a:cubicBezTo>
                <a:cubicBezTo>
                  <a:pt x="213" y="406"/>
                  <a:pt x="213" y="406"/>
                  <a:pt x="213" y="406"/>
                </a:cubicBezTo>
                <a:cubicBezTo>
                  <a:pt x="213" y="405"/>
                  <a:pt x="213" y="405"/>
                  <a:pt x="212" y="405"/>
                </a:cubicBezTo>
                <a:cubicBezTo>
                  <a:pt x="212" y="405"/>
                  <a:pt x="212" y="405"/>
                  <a:pt x="212" y="405"/>
                </a:cubicBezTo>
                <a:cubicBezTo>
                  <a:pt x="212" y="405"/>
                  <a:pt x="212" y="405"/>
                  <a:pt x="212" y="405"/>
                </a:cubicBezTo>
                <a:cubicBezTo>
                  <a:pt x="212" y="404"/>
                  <a:pt x="212" y="404"/>
                  <a:pt x="212" y="404"/>
                </a:cubicBezTo>
                <a:close/>
                <a:moveTo>
                  <a:pt x="212" y="359"/>
                </a:moveTo>
                <a:cubicBezTo>
                  <a:pt x="212" y="359"/>
                  <a:pt x="212" y="359"/>
                  <a:pt x="212" y="359"/>
                </a:cubicBezTo>
                <a:cubicBezTo>
                  <a:pt x="209" y="364"/>
                  <a:pt x="209" y="364"/>
                  <a:pt x="209" y="364"/>
                </a:cubicBezTo>
                <a:cubicBezTo>
                  <a:pt x="209" y="364"/>
                  <a:pt x="208" y="365"/>
                  <a:pt x="207" y="366"/>
                </a:cubicBezTo>
                <a:cubicBezTo>
                  <a:pt x="206" y="367"/>
                  <a:pt x="205" y="367"/>
                  <a:pt x="203" y="368"/>
                </a:cubicBezTo>
                <a:cubicBezTo>
                  <a:pt x="203" y="368"/>
                  <a:pt x="203" y="368"/>
                  <a:pt x="202" y="368"/>
                </a:cubicBezTo>
                <a:cubicBezTo>
                  <a:pt x="202" y="369"/>
                  <a:pt x="202" y="369"/>
                  <a:pt x="202" y="369"/>
                </a:cubicBezTo>
                <a:cubicBezTo>
                  <a:pt x="202" y="369"/>
                  <a:pt x="202" y="369"/>
                  <a:pt x="202" y="369"/>
                </a:cubicBezTo>
                <a:cubicBezTo>
                  <a:pt x="201" y="369"/>
                  <a:pt x="200" y="369"/>
                  <a:pt x="199" y="369"/>
                </a:cubicBezTo>
                <a:cubicBezTo>
                  <a:pt x="197" y="370"/>
                  <a:pt x="196" y="370"/>
                  <a:pt x="194" y="370"/>
                </a:cubicBezTo>
                <a:cubicBezTo>
                  <a:pt x="189" y="370"/>
                  <a:pt x="189" y="370"/>
                  <a:pt x="189" y="370"/>
                </a:cubicBezTo>
                <a:cubicBezTo>
                  <a:pt x="189" y="370"/>
                  <a:pt x="189" y="370"/>
                  <a:pt x="189" y="370"/>
                </a:cubicBezTo>
                <a:cubicBezTo>
                  <a:pt x="184" y="370"/>
                  <a:pt x="178" y="370"/>
                  <a:pt x="172" y="370"/>
                </a:cubicBezTo>
                <a:cubicBezTo>
                  <a:pt x="170" y="370"/>
                  <a:pt x="165" y="369"/>
                  <a:pt x="164" y="366"/>
                </a:cubicBezTo>
                <a:cubicBezTo>
                  <a:pt x="164" y="366"/>
                  <a:pt x="164" y="365"/>
                  <a:pt x="164" y="365"/>
                </a:cubicBezTo>
                <a:cubicBezTo>
                  <a:pt x="165" y="364"/>
                  <a:pt x="166" y="362"/>
                  <a:pt x="166" y="362"/>
                </a:cubicBezTo>
                <a:cubicBezTo>
                  <a:pt x="168" y="358"/>
                  <a:pt x="170" y="355"/>
                  <a:pt x="173" y="352"/>
                </a:cubicBezTo>
                <a:cubicBezTo>
                  <a:pt x="173" y="352"/>
                  <a:pt x="173" y="352"/>
                  <a:pt x="173" y="352"/>
                </a:cubicBezTo>
                <a:cubicBezTo>
                  <a:pt x="173" y="352"/>
                  <a:pt x="173" y="352"/>
                  <a:pt x="173" y="352"/>
                </a:cubicBezTo>
                <a:cubicBezTo>
                  <a:pt x="180" y="345"/>
                  <a:pt x="193" y="347"/>
                  <a:pt x="201" y="347"/>
                </a:cubicBezTo>
                <a:cubicBezTo>
                  <a:pt x="205" y="347"/>
                  <a:pt x="210" y="346"/>
                  <a:pt x="213" y="348"/>
                </a:cubicBezTo>
                <a:cubicBezTo>
                  <a:pt x="213" y="348"/>
                  <a:pt x="213" y="348"/>
                  <a:pt x="213" y="348"/>
                </a:cubicBezTo>
                <a:cubicBezTo>
                  <a:pt x="214" y="348"/>
                  <a:pt x="214" y="348"/>
                  <a:pt x="214" y="348"/>
                </a:cubicBezTo>
                <a:cubicBezTo>
                  <a:pt x="214" y="348"/>
                  <a:pt x="214" y="349"/>
                  <a:pt x="214" y="349"/>
                </a:cubicBezTo>
                <a:cubicBezTo>
                  <a:pt x="215" y="349"/>
                  <a:pt x="216" y="350"/>
                  <a:pt x="216" y="350"/>
                </a:cubicBezTo>
                <a:cubicBezTo>
                  <a:pt x="216" y="351"/>
                  <a:pt x="216" y="352"/>
                  <a:pt x="215" y="353"/>
                </a:cubicBezTo>
                <a:cubicBezTo>
                  <a:pt x="215" y="353"/>
                  <a:pt x="215" y="353"/>
                  <a:pt x="215" y="353"/>
                </a:cubicBezTo>
                <a:cubicBezTo>
                  <a:pt x="214" y="355"/>
                  <a:pt x="213" y="357"/>
                  <a:pt x="212" y="359"/>
                </a:cubicBezTo>
                <a:close/>
                <a:moveTo>
                  <a:pt x="266" y="369"/>
                </a:moveTo>
                <a:cubicBezTo>
                  <a:pt x="266" y="369"/>
                  <a:pt x="265" y="369"/>
                  <a:pt x="264" y="369"/>
                </a:cubicBezTo>
                <a:cubicBezTo>
                  <a:pt x="264" y="369"/>
                  <a:pt x="264" y="370"/>
                  <a:pt x="264" y="370"/>
                </a:cubicBezTo>
                <a:cubicBezTo>
                  <a:pt x="261" y="370"/>
                  <a:pt x="258" y="370"/>
                  <a:pt x="254" y="370"/>
                </a:cubicBezTo>
                <a:cubicBezTo>
                  <a:pt x="240" y="370"/>
                  <a:pt x="240" y="370"/>
                  <a:pt x="240" y="370"/>
                </a:cubicBezTo>
                <a:cubicBezTo>
                  <a:pt x="238" y="370"/>
                  <a:pt x="233" y="369"/>
                  <a:pt x="231" y="366"/>
                </a:cubicBezTo>
                <a:cubicBezTo>
                  <a:pt x="231" y="366"/>
                  <a:pt x="231" y="365"/>
                  <a:pt x="231" y="365"/>
                </a:cubicBezTo>
                <a:cubicBezTo>
                  <a:pt x="231" y="365"/>
                  <a:pt x="231" y="365"/>
                  <a:pt x="231" y="364"/>
                </a:cubicBezTo>
                <a:cubicBezTo>
                  <a:pt x="232" y="363"/>
                  <a:pt x="233" y="362"/>
                  <a:pt x="233" y="361"/>
                </a:cubicBezTo>
                <a:cubicBezTo>
                  <a:pt x="234" y="358"/>
                  <a:pt x="235" y="354"/>
                  <a:pt x="238" y="352"/>
                </a:cubicBezTo>
                <a:cubicBezTo>
                  <a:pt x="238" y="351"/>
                  <a:pt x="238" y="351"/>
                  <a:pt x="238" y="351"/>
                </a:cubicBezTo>
                <a:cubicBezTo>
                  <a:pt x="238" y="351"/>
                  <a:pt x="238" y="351"/>
                  <a:pt x="238" y="351"/>
                </a:cubicBezTo>
                <a:cubicBezTo>
                  <a:pt x="239" y="351"/>
                  <a:pt x="239" y="351"/>
                  <a:pt x="239" y="351"/>
                </a:cubicBezTo>
                <a:cubicBezTo>
                  <a:pt x="239" y="350"/>
                  <a:pt x="239" y="350"/>
                  <a:pt x="239" y="350"/>
                </a:cubicBezTo>
                <a:cubicBezTo>
                  <a:pt x="239" y="350"/>
                  <a:pt x="239" y="350"/>
                  <a:pt x="239" y="350"/>
                </a:cubicBezTo>
                <a:cubicBezTo>
                  <a:pt x="241" y="349"/>
                  <a:pt x="244" y="348"/>
                  <a:pt x="246" y="348"/>
                </a:cubicBezTo>
                <a:cubicBezTo>
                  <a:pt x="246" y="348"/>
                  <a:pt x="246" y="347"/>
                  <a:pt x="247" y="347"/>
                </a:cubicBezTo>
                <a:cubicBezTo>
                  <a:pt x="248" y="347"/>
                  <a:pt x="249" y="347"/>
                  <a:pt x="251" y="347"/>
                </a:cubicBezTo>
                <a:cubicBezTo>
                  <a:pt x="259" y="347"/>
                  <a:pt x="259" y="347"/>
                  <a:pt x="259" y="347"/>
                </a:cubicBezTo>
                <a:cubicBezTo>
                  <a:pt x="262" y="347"/>
                  <a:pt x="265" y="347"/>
                  <a:pt x="267" y="347"/>
                </a:cubicBezTo>
                <a:cubicBezTo>
                  <a:pt x="271" y="347"/>
                  <a:pt x="276" y="346"/>
                  <a:pt x="279" y="349"/>
                </a:cubicBezTo>
                <a:cubicBezTo>
                  <a:pt x="279" y="349"/>
                  <a:pt x="280" y="349"/>
                  <a:pt x="280" y="350"/>
                </a:cubicBezTo>
                <a:cubicBezTo>
                  <a:pt x="280" y="350"/>
                  <a:pt x="280" y="350"/>
                  <a:pt x="280" y="350"/>
                </a:cubicBezTo>
                <a:cubicBezTo>
                  <a:pt x="280" y="350"/>
                  <a:pt x="280" y="350"/>
                  <a:pt x="280" y="350"/>
                </a:cubicBezTo>
                <a:cubicBezTo>
                  <a:pt x="280" y="350"/>
                  <a:pt x="280" y="350"/>
                  <a:pt x="280" y="350"/>
                </a:cubicBezTo>
                <a:cubicBezTo>
                  <a:pt x="280" y="351"/>
                  <a:pt x="280" y="351"/>
                  <a:pt x="280" y="352"/>
                </a:cubicBezTo>
                <a:cubicBezTo>
                  <a:pt x="280" y="355"/>
                  <a:pt x="278" y="359"/>
                  <a:pt x="277" y="361"/>
                </a:cubicBezTo>
                <a:cubicBezTo>
                  <a:pt x="277" y="361"/>
                  <a:pt x="277" y="361"/>
                  <a:pt x="277" y="361"/>
                </a:cubicBezTo>
                <a:cubicBezTo>
                  <a:pt x="277" y="362"/>
                  <a:pt x="277" y="362"/>
                  <a:pt x="276" y="363"/>
                </a:cubicBezTo>
                <a:cubicBezTo>
                  <a:pt x="276" y="363"/>
                  <a:pt x="276" y="363"/>
                  <a:pt x="276" y="363"/>
                </a:cubicBezTo>
                <a:cubicBezTo>
                  <a:pt x="276" y="364"/>
                  <a:pt x="276" y="364"/>
                  <a:pt x="276" y="364"/>
                </a:cubicBezTo>
                <a:cubicBezTo>
                  <a:pt x="276" y="364"/>
                  <a:pt x="276" y="364"/>
                  <a:pt x="276" y="364"/>
                </a:cubicBezTo>
                <a:cubicBezTo>
                  <a:pt x="276" y="364"/>
                  <a:pt x="275" y="365"/>
                  <a:pt x="275" y="365"/>
                </a:cubicBezTo>
                <a:cubicBezTo>
                  <a:pt x="275" y="365"/>
                  <a:pt x="275" y="365"/>
                  <a:pt x="275" y="365"/>
                </a:cubicBezTo>
                <a:cubicBezTo>
                  <a:pt x="275" y="365"/>
                  <a:pt x="275" y="365"/>
                  <a:pt x="275" y="365"/>
                </a:cubicBezTo>
                <a:cubicBezTo>
                  <a:pt x="275" y="366"/>
                  <a:pt x="275" y="366"/>
                  <a:pt x="275" y="366"/>
                </a:cubicBezTo>
                <a:cubicBezTo>
                  <a:pt x="274" y="366"/>
                  <a:pt x="274" y="367"/>
                  <a:pt x="273" y="367"/>
                </a:cubicBezTo>
                <a:cubicBezTo>
                  <a:pt x="273" y="367"/>
                  <a:pt x="272" y="367"/>
                  <a:pt x="272" y="368"/>
                </a:cubicBezTo>
                <a:cubicBezTo>
                  <a:pt x="271" y="368"/>
                  <a:pt x="271" y="368"/>
                  <a:pt x="271" y="368"/>
                </a:cubicBezTo>
                <a:cubicBezTo>
                  <a:pt x="271" y="368"/>
                  <a:pt x="271" y="368"/>
                  <a:pt x="271" y="368"/>
                </a:cubicBezTo>
                <a:cubicBezTo>
                  <a:pt x="269" y="369"/>
                  <a:pt x="268" y="369"/>
                  <a:pt x="266" y="369"/>
                </a:cubicBezTo>
                <a:close/>
                <a:moveTo>
                  <a:pt x="172" y="430"/>
                </a:moveTo>
                <a:cubicBezTo>
                  <a:pt x="172" y="430"/>
                  <a:pt x="172" y="430"/>
                  <a:pt x="172" y="430"/>
                </a:cubicBezTo>
                <a:cubicBezTo>
                  <a:pt x="172" y="433"/>
                  <a:pt x="169" y="437"/>
                  <a:pt x="167" y="439"/>
                </a:cubicBezTo>
                <a:cubicBezTo>
                  <a:pt x="167" y="439"/>
                  <a:pt x="167" y="439"/>
                  <a:pt x="167" y="439"/>
                </a:cubicBezTo>
                <a:cubicBezTo>
                  <a:pt x="165" y="443"/>
                  <a:pt x="164" y="447"/>
                  <a:pt x="161" y="450"/>
                </a:cubicBezTo>
                <a:cubicBezTo>
                  <a:pt x="161" y="450"/>
                  <a:pt x="161" y="450"/>
                  <a:pt x="161" y="451"/>
                </a:cubicBezTo>
                <a:cubicBezTo>
                  <a:pt x="160" y="451"/>
                  <a:pt x="160" y="451"/>
                  <a:pt x="160" y="451"/>
                </a:cubicBezTo>
                <a:cubicBezTo>
                  <a:pt x="160" y="451"/>
                  <a:pt x="160" y="451"/>
                  <a:pt x="160" y="452"/>
                </a:cubicBezTo>
                <a:cubicBezTo>
                  <a:pt x="159" y="452"/>
                  <a:pt x="159" y="452"/>
                  <a:pt x="159" y="452"/>
                </a:cubicBezTo>
                <a:cubicBezTo>
                  <a:pt x="159" y="452"/>
                  <a:pt x="159" y="452"/>
                  <a:pt x="159" y="452"/>
                </a:cubicBezTo>
                <a:cubicBezTo>
                  <a:pt x="156" y="455"/>
                  <a:pt x="153" y="456"/>
                  <a:pt x="150" y="457"/>
                </a:cubicBezTo>
                <a:cubicBezTo>
                  <a:pt x="149" y="457"/>
                  <a:pt x="149" y="457"/>
                  <a:pt x="149" y="458"/>
                </a:cubicBezTo>
                <a:cubicBezTo>
                  <a:pt x="146" y="458"/>
                  <a:pt x="144" y="458"/>
                  <a:pt x="142" y="458"/>
                </a:cubicBezTo>
                <a:cubicBezTo>
                  <a:pt x="141" y="458"/>
                  <a:pt x="141" y="458"/>
                  <a:pt x="141" y="458"/>
                </a:cubicBezTo>
                <a:cubicBezTo>
                  <a:pt x="141" y="458"/>
                  <a:pt x="141" y="458"/>
                  <a:pt x="141" y="458"/>
                </a:cubicBezTo>
                <a:cubicBezTo>
                  <a:pt x="132" y="458"/>
                  <a:pt x="124" y="458"/>
                  <a:pt x="115" y="458"/>
                </a:cubicBezTo>
                <a:cubicBezTo>
                  <a:pt x="114" y="458"/>
                  <a:pt x="114" y="458"/>
                  <a:pt x="113" y="458"/>
                </a:cubicBezTo>
                <a:cubicBezTo>
                  <a:pt x="112" y="458"/>
                  <a:pt x="111" y="458"/>
                  <a:pt x="110" y="458"/>
                </a:cubicBezTo>
                <a:cubicBezTo>
                  <a:pt x="109" y="457"/>
                  <a:pt x="107" y="456"/>
                  <a:pt x="107" y="456"/>
                </a:cubicBezTo>
                <a:cubicBezTo>
                  <a:pt x="106" y="455"/>
                  <a:pt x="106" y="453"/>
                  <a:pt x="106" y="452"/>
                </a:cubicBezTo>
                <a:cubicBezTo>
                  <a:pt x="106" y="451"/>
                  <a:pt x="106" y="451"/>
                  <a:pt x="107" y="450"/>
                </a:cubicBezTo>
                <a:cubicBezTo>
                  <a:pt x="107" y="449"/>
                  <a:pt x="107" y="449"/>
                  <a:pt x="107" y="449"/>
                </a:cubicBezTo>
                <a:cubicBezTo>
                  <a:pt x="107" y="449"/>
                  <a:pt x="107" y="449"/>
                  <a:pt x="107" y="449"/>
                </a:cubicBezTo>
                <a:cubicBezTo>
                  <a:pt x="107" y="448"/>
                  <a:pt x="107" y="448"/>
                  <a:pt x="107" y="448"/>
                </a:cubicBezTo>
                <a:cubicBezTo>
                  <a:pt x="107" y="448"/>
                  <a:pt x="107" y="448"/>
                  <a:pt x="107" y="448"/>
                </a:cubicBezTo>
                <a:cubicBezTo>
                  <a:pt x="109" y="445"/>
                  <a:pt x="112" y="442"/>
                  <a:pt x="114" y="439"/>
                </a:cubicBezTo>
                <a:cubicBezTo>
                  <a:pt x="116" y="436"/>
                  <a:pt x="117" y="433"/>
                  <a:pt x="119" y="431"/>
                </a:cubicBezTo>
                <a:cubicBezTo>
                  <a:pt x="120" y="431"/>
                  <a:pt x="120" y="430"/>
                  <a:pt x="120" y="430"/>
                </a:cubicBezTo>
                <a:cubicBezTo>
                  <a:pt x="120" y="430"/>
                  <a:pt x="120" y="430"/>
                  <a:pt x="120" y="430"/>
                </a:cubicBezTo>
                <a:cubicBezTo>
                  <a:pt x="121" y="430"/>
                  <a:pt x="121" y="429"/>
                  <a:pt x="122" y="429"/>
                </a:cubicBezTo>
                <a:cubicBezTo>
                  <a:pt x="122" y="429"/>
                  <a:pt x="122" y="429"/>
                  <a:pt x="122" y="429"/>
                </a:cubicBezTo>
                <a:cubicBezTo>
                  <a:pt x="122" y="429"/>
                  <a:pt x="122" y="429"/>
                  <a:pt x="122" y="429"/>
                </a:cubicBezTo>
                <a:cubicBezTo>
                  <a:pt x="125" y="426"/>
                  <a:pt x="128" y="425"/>
                  <a:pt x="132" y="424"/>
                </a:cubicBezTo>
                <a:cubicBezTo>
                  <a:pt x="132" y="424"/>
                  <a:pt x="132" y="424"/>
                  <a:pt x="132" y="424"/>
                </a:cubicBezTo>
                <a:cubicBezTo>
                  <a:pt x="132" y="424"/>
                  <a:pt x="132" y="424"/>
                  <a:pt x="132" y="424"/>
                </a:cubicBezTo>
                <a:cubicBezTo>
                  <a:pt x="133" y="424"/>
                  <a:pt x="133" y="424"/>
                  <a:pt x="134" y="424"/>
                </a:cubicBezTo>
                <a:cubicBezTo>
                  <a:pt x="135" y="424"/>
                  <a:pt x="135" y="424"/>
                  <a:pt x="135" y="424"/>
                </a:cubicBezTo>
                <a:cubicBezTo>
                  <a:pt x="136" y="424"/>
                  <a:pt x="136" y="424"/>
                  <a:pt x="137" y="424"/>
                </a:cubicBezTo>
                <a:cubicBezTo>
                  <a:pt x="137" y="423"/>
                  <a:pt x="137" y="423"/>
                  <a:pt x="138" y="423"/>
                </a:cubicBezTo>
                <a:cubicBezTo>
                  <a:pt x="138" y="423"/>
                  <a:pt x="138" y="423"/>
                  <a:pt x="138" y="423"/>
                </a:cubicBezTo>
                <a:cubicBezTo>
                  <a:pt x="138" y="423"/>
                  <a:pt x="138" y="423"/>
                  <a:pt x="138" y="423"/>
                </a:cubicBezTo>
                <a:cubicBezTo>
                  <a:pt x="146" y="423"/>
                  <a:pt x="153" y="423"/>
                  <a:pt x="161" y="423"/>
                </a:cubicBezTo>
                <a:cubicBezTo>
                  <a:pt x="161" y="423"/>
                  <a:pt x="161" y="423"/>
                  <a:pt x="161" y="423"/>
                </a:cubicBezTo>
                <a:cubicBezTo>
                  <a:pt x="163" y="423"/>
                  <a:pt x="163" y="423"/>
                  <a:pt x="163" y="423"/>
                </a:cubicBezTo>
                <a:cubicBezTo>
                  <a:pt x="165" y="423"/>
                  <a:pt x="166" y="424"/>
                  <a:pt x="167" y="424"/>
                </a:cubicBezTo>
                <a:cubicBezTo>
                  <a:pt x="168" y="424"/>
                  <a:pt x="168" y="424"/>
                  <a:pt x="169" y="425"/>
                </a:cubicBezTo>
                <a:cubicBezTo>
                  <a:pt x="169" y="425"/>
                  <a:pt x="169" y="425"/>
                  <a:pt x="169" y="425"/>
                </a:cubicBezTo>
                <a:cubicBezTo>
                  <a:pt x="169" y="425"/>
                  <a:pt x="169" y="425"/>
                  <a:pt x="170" y="425"/>
                </a:cubicBezTo>
                <a:cubicBezTo>
                  <a:pt x="172" y="426"/>
                  <a:pt x="173" y="428"/>
                  <a:pt x="172" y="430"/>
                </a:cubicBezTo>
                <a:close/>
                <a:moveTo>
                  <a:pt x="188" y="402"/>
                </a:moveTo>
                <a:cubicBezTo>
                  <a:pt x="188" y="402"/>
                  <a:pt x="188" y="402"/>
                  <a:pt x="188" y="402"/>
                </a:cubicBezTo>
                <a:cubicBezTo>
                  <a:pt x="188" y="402"/>
                  <a:pt x="188" y="402"/>
                  <a:pt x="188" y="402"/>
                </a:cubicBezTo>
                <a:cubicBezTo>
                  <a:pt x="188" y="403"/>
                  <a:pt x="187" y="403"/>
                  <a:pt x="187" y="404"/>
                </a:cubicBezTo>
                <a:cubicBezTo>
                  <a:pt x="187" y="404"/>
                  <a:pt x="187" y="404"/>
                  <a:pt x="187" y="404"/>
                </a:cubicBezTo>
                <a:cubicBezTo>
                  <a:pt x="185" y="406"/>
                  <a:pt x="182" y="407"/>
                  <a:pt x="179" y="408"/>
                </a:cubicBezTo>
                <a:cubicBezTo>
                  <a:pt x="179" y="408"/>
                  <a:pt x="179" y="408"/>
                  <a:pt x="179" y="408"/>
                </a:cubicBezTo>
                <a:cubicBezTo>
                  <a:pt x="179" y="409"/>
                  <a:pt x="178" y="409"/>
                  <a:pt x="178" y="409"/>
                </a:cubicBezTo>
                <a:cubicBezTo>
                  <a:pt x="177" y="409"/>
                  <a:pt x="177" y="409"/>
                  <a:pt x="177" y="409"/>
                </a:cubicBezTo>
                <a:cubicBezTo>
                  <a:pt x="177" y="409"/>
                  <a:pt x="177" y="409"/>
                  <a:pt x="176" y="409"/>
                </a:cubicBezTo>
                <a:cubicBezTo>
                  <a:pt x="174" y="409"/>
                  <a:pt x="172" y="410"/>
                  <a:pt x="171" y="410"/>
                </a:cubicBezTo>
                <a:cubicBezTo>
                  <a:pt x="170" y="410"/>
                  <a:pt x="170" y="410"/>
                  <a:pt x="170" y="410"/>
                </a:cubicBezTo>
                <a:cubicBezTo>
                  <a:pt x="167" y="410"/>
                  <a:pt x="164" y="410"/>
                  <a:pt x="161" y="410"/>
                </a:cubicBezTo>
                <a:cubicBezTo>
                  <a:pt x="156" y="410"/>
                  <a:pt x="151" y="410"/>
                  <a:pt x="146" y="410"/>
                </a:cubicBezTo>
                <a:cubicBezTo>
                  <a:pt x="146" y="410"/>
                  <a:pt x="145" y="410"/>
                  <a:pt x="144" y="410"/>
                </a:cubicBezTo>
                <a:cubicBezTo>
                  <a:pt x="144" y="410"/>
                  <a:pt x="144" y="410"/>
                  <a:pt x="144" y="410"/>
                </a:cubicBezTo>
                <a:cubicBezTo>
                  <a:pt x="143" y="409"/>
                  <a:pt x="143" y="409"/>
                  <a:pt x="142" y="409"/>
                </a:cubicBezTo>
                <a:cubicBezTo>
                  <a:pt x="142" y="409"/>
                  <a:pt x="142" y="409"/>
                  <a:pt x="142" y="409"/>
                </a:cubicBezTo>
                <a:cubicBezTo>
                  <a:pt x="142" y="409"/>
                  <a:pt x="142" y="409"/>
                  <a:pt x="142" y="409"/>
                </a:cubicBezTo>
                <a:cubicBezTo>
                  <a:pt x="140" y="409"/>
                  <a:pt x="138" y="407"/>
                  <a:pt x="138" y="405"/>
                </a:cubicBezTo>
                <a:cubicBezTo>
                  <a:pt x="138" y="405"/>
                  <a:pt x="138" y="404"/>
                  <a:pt x="138" y="404"/>
                </a:cubicBezTo>
                <a:cubicBezTo>
                  <a:pt x="138" y="404"/>
                  <a:pt x="138" y="404"/>
                  <a:pt x="138" y="403"/>
                </a:cubicBezTo>
                <a:cubicBezTo>
                  <a:pt x="138" y="403"/>
                  <a:pt x="138" y="403"/>
                  <a:pt x="139" y="402"/>
                </a:cubicBezTo>
                <a:cubicBezTo>
                  <a:pt x="139" y="402"/>
                  <a:pt x="139" y="402"/>
                  <a:pt x="139" y="402"/>
                </a:cubicBezTo>
                <a:cubicBezTo>
                  <a:pt x="139" y="402"/>
                  <a:pt x="139" y="402"/>
                  <a:pt x="139" y="402"/>
                </a:cubicBezTo>
                <a:cubicBezTo>
                  <a:pt x="139" y="402"/>
                  <a:pt x="139" y="401"/>
                  <a:pt x="140" y="401"/>
                </a:cubicBezTo>
                <a:cubicBezTo>
                  <a:pt x="142" y="397"/>
                  <a:pt x="144" y="394"/>
                  <a:pt x="147" y="390"/>
                </a:cubicBezTo>
                <a:cubicBezTo>
                  <a:pt x="147" y="390"/>
                  <a:pt x="147" y="390"/>
                  <a:pt x="147" y="390"/>
                </a:cubicBezTo>
                <a:cubicBezTo>
                  <a:pt x="148" y="389"/>
                  <a:pt x="148" y="389"/>
                  <a:pt x="148" y="389"/>
                </a:cubicBezTo>
                <a:cubicBezTo>
                  <a:pt x="149" y="388"/>
                  <a:pt x="149" y="387"/>
                  <a:pt x="151" y="386"/>
                </a:cubicBezTo>
                <a:cubicBezTo>
                  <a:pt x="151" y="385"/>
                  <a:pt x="152" y="385"/>
                  <a:pt x="153" y="385"/>
                </a:cubicBezTo>
                <a:cubicBezTo>
                  <a:pt x="153" y="384"/>
                  <a:pt x="154" y="384"/>
                  <a:pt x="154" y="384"/>
                </a:cubicBezTo>
                <a:cubicBezTo>
                  <a:pt x="154" y="384"/>
                  <a:pt x="154" y="384"/>
                  <a:pt x="155" y="384"/>
                </a:cubicBezTo>
                <a:cubicBezTo>
                  <a:pt x="155" y="384"/>
                  <a:pt x="155" y="384"/>
                  <a:pt x="155" y="384"/>
                </a:cubicBezTo>
                <a:cubicBezTo>
                  <a:pt x="155" y="384"/>
                  <a:pt x="155" y="384"/>
                  <a:pt x="156" y="383"/>
                </a:cubicBezTo>
                <a:cubicBezTo>
                  <a:pt x="157" y="383"/>
                  <a:pt x="158" y="383"/>
                  <a:pt x="160" y="382"/>
                </a:cubicBezTo>
                <a:cubicBezTo>
                  <a:pt x="161" y="382"/>
                  <a:pt x="163" y="382"/>
                  <a:pt x="165" y="382"/>
                </a:cubicBezTo>
                <a:cubicBezTo>
                  <a:pt x="169" y="382"/>
                  <a:pt x="169" y="382"/>
                  <a:pt x="169" y="382"/>
                </a:cubicBezTo>
                <a:cubicBezTo>
                  <a:pt x="170" y="382"/>
                  <a:pt x="171" y="382"/>
                  <a:pt x="172" y="382"/>
                </a:cubicBezTo>
                <a:cubicBezTo>
                  <a:pt x="177" y="382"/>
                  <a:pt x="181" y="382"/>
                  <a:pt x="185" y="382"/>
                </a:cubicBezTo>
                <a:cubicBezTo>
                  <a:pt x="185" y="382"/>
                  <a:pt x="185" y="382"/>
                  <a:pt x="185" y="382"/>
                </a:cubicBezTo>
                <a:cubicBezTo>
                  <a:pt x="187" y="382"/>
                  <a:pt x="187" y="382"/>
                  <a:pt x="187" y="382"/>
                </a:cubicBezTo>
                <a:cubicBezTo>
                  <a:pt x="189" y="382"/>
                  <a:pt x="190" y="382"/>
                  <a:pt x="191" y="382"/>
                </a:cubicBezTo>
                <a:cubicBezTo>
                  <a:pt x="193" y="383"/>
                  <a:pt x="193" y="383"/>
                  <a:pt x="194" y="383"/>
                </a:cubicBezTo>
                <a:cubicBezTo>
                  <a:pt x="196" y="384"/>
                  <a:pt x="197" y="386"/>
                  <a:pt x="196" y="389"/>
                </a:cubicBezTo>
                <a:cubicBezTo>
                  <a:pt x="194" y="392"/>
                  <a:pt x="192" y="395"/>
                  <a:pt x="190" y="398"/>
                </a:cubicBezTo>
                <a:cubicBezTo>
                  <a:pt x="188" y="402"/>
                  <a:pt x="188" y="402"/>
                  <a:pt x="188" y="402"/>
                </a:cubicBezTo>
                <a:cubicBezTo>
                  <a:pt x="188" y="402"/>
                  <a:pt x="188" y="402"/>
                  <a:pt x="188" y="402"/>
                </a:cubicBezTo>
                <a:close/>
                <a:moveTo>
                  <a:pt x="411" y="448"/>
                </a:moveTo>
                <a:cubicBezTo>
                  <a:pt x="411" y="449"/>
                  <a:pt x="411" y="449"/>
                  <a:pt x="411" y="450"/>
                </a:cubicBezTo>
                <a:cubicBezTo>
                  <a:pt x="411" y="450"/>
                  <a:pt x="411" y="450"/>
                  <a:pt x="411" y="450"/>
                </a:cubicBezTo>
                <a:cubicBezTo>
                  <a:pt x="411" y="451"/>
                  <a:pt x="411" y="451"/>
                  <a:pt x="410" y="451"/>
                </a:cubicBezTo>
                <a:cubicBezTo>
                  <a:pt x="410" y="451"/>
                  <a:pt x="410" y="451"/>
                  <a:pt x="410" y="452"/>
                </a:cubicBezTo>
                <a:cubicBezTo>
                  <a:pt x="410" y="452"/>
                  <a:pt x="410" y="452"/>
                  <a:pt x="410" y="452"/>
                </a:cubicBezTo>
                <a:cubicBezTo>
                  <a:pt x="410" y="452"/>
                  <a:pt x="409" y="453"/>
                  <a:pt x="409" y="453"/>
                </a:cubicBezTo>
                <a:cubicBezTo>
                  <a:pt x="409" y="453"/>
                  <a:pt x="409" y="453"/>
                  <a:pt x="409" y="453"/>
                </a:cubicBezTo>
                <a:cubicBezTo>
                  <a:pt x="408" y="454"/>
                  <a:pt x="408" y="454"/>
                  <a:pt x="407" y="455"/>
                </a:cubicBezTo>
                <a:cubicBezTo>
                  <a:pt x="407" y="455"/>
                  <a:pt x="407" y="455"/>
                  <a:pt x="407" y="455"/>
                </a:cubicBezTo>
                <a:cubicBezTo>
                  <a:pt x="407" y="455"/>
                  <a:pt x="407" y="455"/>
                  <a:pt x="407" y="455"/>
                </a:cubicBezTo>
                <a:cubicBezTo>
                  <a:pt x="406" y="455"/>
                  <a:pt x="406" y="456"/>
                  <a:pt x="405" y="456"/>
                </a:cubicBezTo>
                <a:cubicBezTo>
                  <a:pt x="405" y="456"/>
                  <a:pt x="405" y="456"/>
                  <a:pt x="405" y="456"/>
                </a:cubicBezTo>
                <a:cubicBezTo>
                  <a:pt x="404" y="456"/>
                  <a:pt x="404" y="456"/>
                  <a:pt x="404" y="456"/>
                </a:cubicBezTo>
                <a:cubicBezTo>
                  <a:pt x="403" y="456"/>
                  <a:pt x="403" y="457"/>
                  <a:pt x="403" y="457"/>
                </a:cubicBezTo>
                <a:cubicBezTo>
                  <a:pt x="403" y="457"/>
                  <a:pt x="403" y="457"/>
                  <a:pt x="402" y="457"/>
                </a:cubicBezTo>
                <a:cubicBezTo>
                  <a:pt x="402" y="457"/>
                  <a:pt x="402" y="457"/>
                  <a:pt x="402" y="457"/>
                </a:cubicBezTo>
                <a:cubicBezTo>
                  <a:pt x="402" y="457"/>
                  <a:pt x="401" y="457"/>
                  <a:pt x="400" y="457"/>
                </a:cubicBezTo>
                <a:cubicBezTo>
                  <a:pt x="400" y="457"/>
                  <a:pt x="399" y="457"/>
                  <a:pt x="399" y="457"/>
                </a:cubicBezTo>
                <a:cubicBezTo>
                  <a:pt x="398" y="458"/>
                  <a:pt x="398" y="458"/>
                  <a:pt x="397" y="458"/>
                </a:cubicBezTo>
                <a:cubicBezTo>
                  <a:pt x="397" y="458"/>
                  <a:pt x="397" y="458"/>
                  <a:pt x="397" y="458"/>
                </a:cubicBezTo>
                <a:cubicBezTo>
                  <a:pt x="396" y="458"/>
                  <a:pt x="396" y="458"/>
                  <a:pt x="396" y="458"/>
                </a:cubicBezTo>
                <a:cubicBezTo>
                  <a:pt x="396" y="458"/>
                  <a:pt x="396" y="458"/>
                  <a:pt x="396" y="458"/>
                </a:cubicBezTo>
                <a:cubicBezTo>
                  <a:pt x="393" y="458"/>
                  <a:pt x="390" y="458"/>
                  <a:pt x="387" y="458"/>
                </a:cubicBezTo>
                <a:cubicBezTo>
                  <a:pt x="373" y="458"/>
                  <a:pt x="212" y="458"/>
                  <a:pt x="200" y="458"/>
                </a:cubicBezTo>
                <a:cubicBezTo>
                  <a:pt x="199" y="458"/>
                  <a:pt x="198" y="458"/>
                  <a:pt x="198" y="458"/>
                </a:cubicBezTo>
                <a:cubicBezTo>
                  <a:pt x="197" y="458"/>
                  <a:pt x="196" y="458"/>
                  <a:pt x="195" y="457"/>
                </a:cubicBezTo>
                <a:cubicBezTo>
                  <a:pt x="193" y="457"/>
                  <a:pt x="192" y="456"/>
                  <a:pt x="191" y="455"/>
                </a:cubicBezTo>
                <a:cubicBezTo>
                  <a:pt x="190" y="454"/>
                  <a:pt x="190" y="453"/>
                  <a:pt x="189" y="452"/>
                </a:cubicBezTo>
                <a:cubicBezTo>
                  <a:pt x="189" y="451"/>
                  <a:pt x="189" y="450"/>
                  <a:pt x="190" y="449"/>
                </a:cubicBezTo>
                <a:cubicBezTo>
                  <a:pt x="191" y="448"/>
                  <a:pt x="191" y="448"/>
                  <a:pt x="191" y="448"/>
                </a:cubicBezTo>
                <a:cubicBezTo>
                  <a:pt x="191" y="448"/>
                  <a:pt x="191" y="448"/>
                  <a:pt x="191" y="448"/>
                </a:cubicBezTo>
                <a:cubicBezTo>
                  <a:pt x="192" y="444"/>
                  <a:pt x="194" y="440"/>
                  <a:pt x="196" y="437"/>
                </a:cubicBezTo>
                <a:cubicBezTo>
                  <a:pt x="196" y="436"/>
                  <a:pt x="197" y="435"/>
                  <a:pt x="197" y="435"/>
                </a:cubicBezTo>
                <a:cubicBezTo>
                  <a:pt x="198" y="432"/>
                  <a:pt x="198" y="432"/>
                  <a:pt x="198" y="432"/>
                </a:cubicBezTo>
                <a:cubicBezTo>
                  <a:pt x="199" y="431"/>
                  <a:pt x="200" y="430"/>
                  <a:pt x="201" y="428"/>
                </a:cubicBezTo>
                <a:cubicBezTo>
                  <a:pt x="201" y="428"/>
                  <a:pt x="202" y="428"/>
                  <a:pt x="202" y="428"/>
                </a:cubicBezTo>
                <a:cubicBezTo>
                  <a:pt x="202" y="428"/>
                  <a:pt x="202" y="428"/>
                  <a:pt x="203" y="428"/>
                </a:cubicBezTo>
                <a:cubicBezTo>
                  <a:pt x="203" y="427"/>
                  <a:pt x="203" y="427"/>
                  <a:pt x="203" y="427"/>
                </a:cubicBezTo>
                <a:cubicBezTo>
                  <a:pt x="203" y="427"/>
                  <a:pt x="203" y="427"/>
                  <a:pt x="203" y="427"/>
                </a:cubicBezTo>
                <a:cubicBezTo>
                  <a:pt x="204" y="427"/>
                  <a:pt x="204" y="427"/>
                  <a:pt x="204" y="427"/>
                </a:cubicBezTo>
                <a:cubicBezTo>
                  <a:pt x="204" y="426"/>
                  <a:pt x="205" y="426"/>
                  <a:pt x="205" y="426"/>
                </a:cubicBezTo>
                <a:cubicBezTo>
                  <a:pt x="205" y="426"/>
                  <a:pt x="206" y="426"/>
                  <a:pt x="206" y="425"/>
                </a:cubicBezTo>
                <a:cubicBezTo>
                  <a:pt x="206" y="425"/>
                  <a:pt x="207" y="425"/>
                  <a:pt x="207" y="425"/>
                </a:cubicBezTo>
                <a:cubicBezTo>
                  <a:pt x="208" y="425"/>
                  <a:pt x="208" y="425"/>
                  <a:pt x="209" y="424"/>
                </a:cubicBezTo>
                <a:cubicBezTo>
                  <a:pt x="209" y="424"/>
                  <a:pt x="210" y="424"/>
                  <a:pt x="210" y="424"/>
                </a:cubicBezTo>
                <a:cubicBezTo>
                  <a:pt x="210" y="424"/>
                  <a:pt x="210" y="424"/>
                  <a:pt x="210" y="424"/>
                </a:cubicBezTo>
                <a:cubicBezTo>
                  <a:pt x="212" y="423"/>
                  <a:pt x="214" y="423"/>
                  <a:pt x="216" y="423"/>
                </a:cubicBezTo>
                <a:cubicBezTo>
                  <a:pt x="216" y="423"/>
                  <a:pt x="385" y="423"/>
                  <a:pt x="392" y="423"/>
                </a:cubicBezTo>
                <a:cubicBezTo>
                  <a:pt x="393" y="423"/>
                  <a:pt x="395" y="423"/>
                  <a:pt x="397" y="423"/>
                </a:cubicBezTo>
                <a:cubicBezTo>
                  <a:pt x="398" y="423"/>
                  <a:pt x="399" y="423"/>
                  <a:pt x="400" y="423"/>
                </a:cubicBezTo>
                <a:cubicBezTo>
                  <a:pt x="400" y="423"/>
                  <a:pt x="400" y="423"/>
                  <a:pt x="400" y="423"/>
                </a:cubicBezTo>
                <a:cubicBezTo>
                  <a:pt x="401" y="423"/>
                  <a:pt x="402" y="423"/>
                  <a:pt x="402" y="423"/>
                </a:cubicBezTo>
                <a:cubicBezTo>
                  <a:pt x="403" y="423"/>
                  <a:pt x="403" y="423"/>
                  <a:pt x="403" y="423"/>
                </a:cubicBezTo>
                <a:cubicBezTo>
                  <a:pt x="403" y="423"/>
                  <a:pt x="403" y="423"/>
                  <a:pt x="403" y="423"/>
                </a:cubicBezTo>
                <a:cubicBezTo>
                  <a:pt x="404" y="424"/>
                  <a:pt x="404" y="424"/>
                  <a:pt x="405" y="424"/>
                </a:cubicBezTo>
                <a:cubicBezTo>
                  <a:pt x="405" y="424"/>
                  <a:pt x="405" y="424"/>
                  <a:pt x="405" y="424"/>
                </a:cubicBezTo>
                <a:cubicBezTo>
                  <a:pt x="406" y="425"/>
                  <a:pt x="406" y="425"/>
                  <a:pt x="407" y="425"/>
                </a:cubicBezTo>
                <a:cubicBezTo>
                  <a:pt x="407" y="425"/>
                  <a:pt x="407" y="425"/>
                  <a:pt x="407" y="425"/>
                </a:cubicBezTo>
                <a:cubicBezTo>
                  <a:pt x="407" y="425"/>
                  <a:pt x="407" y="425"/>
                  <a:pt x="407" y="425"/>
                </a:cubicBezTo>
                <a:cubicBezTo>
                  <a:pt x="408" y="426"/>
                  <a:pt x="408" y="426"/>
                  <a:pt x="408" y="426"/>
                </a:cubicBezTo>
                <a:cubicBezTo>
                  <a:pt x="409" y="427"/>
                  <a:pt x="409" y="427"/>
                  <a:pt x="410" y="428"/>
                </a:cubicBezTo>
                <a:cubicBezTo>
                  <a:pt x="411" y="429"/>
                  <a:pt x="411" y="430"/>
                  <a:pt x="411" y="431"/>
                </a:cubicBezTo>
                <a:cubicBezTo>
                  <a:pt x="411" y="432"/>
                  <a:pt x="411" y="432"/>
                  <a:pt x="411" y="432"/>
                </a:cubicBezTo>
                <a:cubicBezTo>
                  <a:pt x="411" y="432"/>
                  <a:pt x="411" y="432"/>
                  <a:pt x="411" y="432"/>
                </a:cubicBezTo>
                <a:cubicBezTo>
                  <a:pt x="411" y="436"/>
                  <a:pt x="411" y="441"/>
                  <a:pt x="411" y="445"/>
                </a:cubicBezTo>
                <a:cubicBezTo>
                  <a:pt x="411" y="446"/>
                  <a:pt x="411" y="447"/>
                  <a:pt x="411" y="448"/>
                </a:cubicBezTo>
                <a:close/>
                <a:moveTo>
                  <a:pt x="434" y="366"/>
                </a:moveTo>
                <a:cubicBezTo>
                  <a:pt x="434" y="366"/>
                  <a:pt x="434" y="366"/>
                  <a:pt x="434" y="366"/>
                </a:cubicBezTo>
                <a:cubicBezTo>
                  <a:pt x="434" y="366"/>
                  <a:pt x="434" y="366"/>
                  <a:pt x="434" y="365"/>
                </a:cubicBezTo>
                <a:cubicBezTo>
                  <a:pt x="433" y="365"/>
                  <a:pt x="433" y="364"/>
                  <a:pt x="432" y="363"/>
                </a:cubicBezTo>
                <a:cubicBezTo>
                  <a:pt x="432" y="362"/>
                  <a:pt x="432" y="362"/>
                  <a:pt x="432" y="362"/>
                </a:cubicBezTo>
                <a:cubicBezTo>
                  <a:pt x="432" y="362"/>
                  <a:pt x="432" y="361"/>
                  <a:pt x="432" y="360"/>
                </a:cubicBezTo>
                <a:cubicBezTo>
                  <a:pt x="432" y="360"/>
                  <a:pt x="432" y="360"/>
                  <a:pt x="432" y="360"/>
                </a:cubicBezTo>
                <a:cubicBezTo>
                  <a:pt x="432" y="358"/>
                  <a:pt x="432" y="355"/>
                  <a:pt x="432" y="353"/>
                </a:cubicBezTo>
                <a:cubicBezTo>
                  <a:pt x="432" y="352"/>
                  <a:pt x="432" y="352"/>
                  <a:pt x="432" y="352"/>
                </a:cubicBezTo>
                <a:cubicBezTo>
                  <a:pt x="432" y="351"/>
                  <a:pt x="432" y="350"/>
                  <a:pt x="432" y="350"/>
                </a:cubicBezTo>
                <a:cubicBezTo>
                  <a:pt x="433" y="349"/>
                  <a:pt x="434" y="349"/>
                  <a:pt x="435" y="348"/>
                </a:cubicBezTo>
                <a:cubicBezTo>
                  <a:pt x="436" y="348"/>
                  <a:pt x="437" y="347"/>
                  <a:pt x="438" y="347"/>
                </a:cubicBezTo>
                <a:cubicBezTo>
                  <a:pt x="438" y="347"/>
                  <a:pt x="438" y="347"/>
                  <a:pt x="438" y="347"/>
                </a:cubicBezTo>
                <a:cubicBezTo>
                  <a:pt x="438" y="347"/>
                  <a:pt x="438" y="347"/>
                  <a:pt x="438" y="347"/>
                </a:cubicBezTo>
                <a:cubicBezTo>
                  <a:pt x="439" y="347"/>
                  <a:pt x="439" y="347"/>
                  <a:pt x="440" y="347"/>
                </a:cubicBezTo>
                <a:cubicBezTo>
                  <a:pt x="440" y="347"/>
                  <a:pt x="440" y="347"/>
                  <a:pt x="441" y="347"/>
                </a:cubicBezTo>
                <a:cubicBezTo>
                  <a:pt x="443" y="346"/>
                  <a:pt x="445" y="346"/>
                  <a:pt x="447" y="346"/>
                </a:cubicBezTo>
                <a:cubicBezTo>
                  <a:pt x="463" y="346"/>
                  <a:pt x="463" y="346"/>
                  <a:pt x="463" y="346"/>
                </a:cubicBezTo>
                <a:cubicBezTo>
                  <a:pt x="464" y="346"/>
                  <a:pt x="465" y="346"/>
                  <a:pt x="465" y="347"/>
                </a:cubicBezTo>
                <a:cubicBezTo>
                  <a:pt x="469" y="347"/>
                  <a:pt x="474" y="348"/>
                  <a:pt x="475" y="352"/>
                </a:cubicBezTo>
                <a:cubicBezTo>
                  <a:pt x="476" y="355"/>
                  <a:pt x="476" y="359"/>
                  <a:pt x="477" y="362"/>
                </a:cubicBezTo>
                <a:cubicBezTo>
                  <a:pt x="477" y="363"/>
                  <a:pt x="477" y="363"/>
                  <a:pt x="477" y="363"/>
                </a:cubicBezTo>
                <a:cubicBezTo>
                  <a:pt x="477" y="364"/>
                  <a:pt x="477" y="364"/>
                  <a:pt x="477" y="365"/>
                </a:cubicBezTo>
                <a:cubicBezTo>
                  <a:pt x="477" y="365"/>
                  <a:pt x="477" y="365"/>
                  <a:pt x="477" y="365"/>
                </a:cubicBezTo>
                <a:cubicBezTo>
                  <a:pt x="477" y="365"/>
                  <a:pt x="477" y="365"/>
                  <a:pt x="477" y="365"/>
                </a:cubicBezTo>
                <a:cubicBezTo>
                  <a:pt x="477" y="365"/>
                  <a:pt x="477" y="365"/>
                  <a:pt x="477" y="365"/>
                </a:cubicBezTo>
                <a:cubicBezTo>
                  <a:pt x="476" y="367"/>
                  <a:pt x="474" y="368"/>
                  <a:pt x="472" y="369"/>
                </a:cubicBezTo>
                <a:cubicBezTo>
                  <a:pt x="471" y="369"/>
                  <a:pt x="471" y="369"/>
                  <a:pt x="471" y="369"/>
                </a:cubicBezTo>
                <a:cubicBezTo>
                  <a:pt x="471" y="369"/>
                  <a:pt x="471" y="369"/>
                  <a:pt x="470" y="369"/>
                </a:cubicBezTo>
                <a:cubicBezTo>
                  <a:pt x="470" y="369"/>
                  <a:pt x="470" y="369"/>
                  <a:pt x="470" y="369"/>
                </a:cubicBezTo>
                <a:cubicBezTo>
                  <a:pt x="469" y="369"/>
                  <a:pt x="469" y="369"/>
                  <a:pt x="469" y="369"/>
                </a:cubicBezTo>
                <a:cubicBezTo>
                  <a:pt x="463" y="370"/>
                  <a:pt x="457" y="369"/>
                  <a:pt x="455" y="369"/>
                </a:cubicBezTo>
                <a:cubicBezTo>
                  <a:pt x="445" y="369"/>
                  <a:pt x="445" y="369"/>
                  <a:pt x="445" y="369"/>
                </a:cubicBezTo>
                <a:cubicBezTo>
                  <a:pt x="444" y="369"/>
                  <a:pt x="443" y="369"/>
                  <a:pt x="442" y="369"/>
                </a:cubicBezTo>
                <a:cubicBezTo>
                  <a:pt x="442" y="369"/>
                  <a:pt x="441" y="369"/>
                  <a:pt x="441" y="369"/>
                </a:cubicBezTo>
                <a:cubicBezTo>
                  <a:pt x="440" y="369"/>
                  <a:pt x="440" y="369"/>
                  <a:pt x="440" y="369"/>
                </a:cubicBezTo>
                <a:cubicBezTo>
                  <a:pt x="440" y="369"/>
                  <a:pt x="440" y="369"/>
                  <a:pt x="440" y="369"/>
                </a:cubicBezTo>
                <a:cubicBezTo>
                  <a:pt x="439" y="369"/>
                  <a:pt x="439" y="369"/>
                  <a:pt x="438" y="368"/>
                </a:cubicBezTo>
                <a:cubicBezTo>
                  <a:pt x="438" y="368"/>
                  <a:pt x="438" y="368"/>
                  <a:pt x="438" y="368"/>
                </a:cubicBezTo>
                <a:cubicBezTo>
                  <a:pt x="437" y="368"/>
                  <a:pt x="437" y="368"/>
                  <a:pt x="436" y="367"/>
                </a:cubicBezTo>
                <a:cubicBezTo>
                  <a:pt x="436" y="367"/>
                  <a:pt x="435" y="367"/>
                  <a:pt x="434" y="366"/>
                </a:cubicBezTo>
                <a:cubicBezTo>
                  <a:pt x="434" y="366"/>
                  <a:pt x="434" y="366"/>
                  <a:pt x="434" y="366"/>
                </a:cubicBezTo>
                <a:close/>
                <a:moveTo>
                  <a:pt x="437" y="404"/>
                </a:moveTo>
                <a:cubicBezTo>
                  <a:pt x="436" y="403"/>
                  <a:pt x="436" y="402"/>
                  <a:pt x="435" y="402"/>
                </a:cubicBezTo>
                <a:cubicBezTo>
                  <a:pt x="435" y="400"/>
                  <a:pt x="435" y="400"/>
                  <a:pt x="435" y="400"/>
                </a:cubicBezTo>
                <a:cubicBezTo>
                  <a:pt x="435" y="400"/>
                  <a:pt x="435" y="400"/>
                  <a:pt x="435" y="400"/>
                </a:cubicBezTo>
                <a:cubicBezTo>
                  <a:pt x="435" y="396"/>
                  <a:pt x="435" y="392"/>
                  <a:pt x="434" y="388"/>
                </a:cubicBezTo>
                <a:cubicBezTo>
                  <a:pt x="434" y="388"/>
                  <a:pt x="434" y="388"/>
                  <a:pt x="434" y="388"/>
                </a:cubicBezTo>
                <a:cubicBezTo>
                  <a:pt x="434" y="388"/>
                  <a:pt x="434" y="388"/>
                  <a:pt x="434" y="388"/>
                </a:cubicBezTo>
                <a:cubicBezTo>
                  <a:pt x="434" y="388"/>
                  <a:pt x="434" y="388"/>
                  <a:pt x="434" y="387"/>
                </a:cubicBezTo>
                <a:cubicBezTo>
                  <a:pt x="435" y="379"/>
                  <a:pt x="453" y="381"/>
                  <a:pt x="458" y="381"/>
                </a:cubicBezTo>
                <a:cubicBezTo>
                  <a:pt x="465" y="381"/>
                  <a:pt x="477" y="380"/>
                  <a:pt x="481" y="386"/>
                </a:cubicBezTo>
                <a:cubicBezTo>
                  <a:pt x="481" y="387"/>
                  <a:pt x="482" y="387"/>
                  <a:pt x="482" y="388"/>
                </a:cubicBezTo>
                <a:cubicBezTo>
                  <a:pt x="482" y="389"/>
                  <a:pt x="482" y="389"/>
                  <a:pt x="482" y="389"/>
                </a:cubicBezTo>
                <a:cubicBezTo>
                  <a:pt x="482" y="389"/>
                  <a:pt x="482" y="389"/>
                  <a:pt x="482" y="389"/>
                </a:cubicBezTo>
                <a:cubicBezTo>
                  <a:pt x="483" y="391"/>
                  <a:pt x="483" y="392"/>
                  <a:pt x="484" y="395"/>
                </a:cubicBezTo>
                <a:cubicBezTo>
                  <a:pt x="485" y="401"/>
                  <a:pt x="485" y="401"/>
                  <a:pt x="485" y="401"/>
                </a:cubicBezTo>
                <a:cubicBezTo>
                  <a:pt x="485" y="402"/>
                  <a:pt x="485" y="403"/>
                  <a:pt x="484" y="404"/>
                </a:cubicBezTo>
                <a:cubicBezTo>
                  <a:pt x="484" y="405"/>
                  <a:pt x="484" y="405"/>
                  <a:pt x="483" y="406"/>
                </a:cubicBezTo>
                <a:cubicBezTo>
                  <a:pt x="483" y="406"/>
                  <a:pt x="483" y="406"/>
                  <a:pt x="482" y="407"/>
                </a:cubicBezTo>
                <a:cubicBezTo>
                  <a:pt x="482" y="407"/>
                  <a:pt x="482" y="407"/>
                  <a:pt x="482" y="407"/>
                </a:cubicBezTo>
                <a:cubicBezTo>
                  <a:pt x="482" y="407"/>
                  <a:pt x="482" y="407"/>
                  <a:pt x="482" y="407"/>
                </a:cubicBezTo>
                <a:cubicBezTo>
                  <a:pt x="481" y="407"/>
                  <a:pt x="481" y="407"/>
                  <a:pt x="481" y="407"/>
                </a:cubicBezTo>
                <a:cubicBezTo>
                  <a:pt x="480" y="408"/>
                  <a:pt x="480" y="408"/>
                  <a:pt x="480" y="408"/>
                </a:cubicBezTo>
                <a:cubicBezTo>
                  <a:pt x="479" y="408"/>
                  <a:pt x="479" y="408"/>
                  <a:pt x="479" y="408"/>
                </a:cubicBezTo>
                <a:cubicBezTo>
                  <a:pt x="479" y="408"/>
                  <a:pt x="479" y="408"/>
                  <a:pt x="478" y="408"/>
                </a:cubicBezTo>
                <a:cubicBezTo>
                  <a:pt x="478" y="408"/>
                  <a:pt x="478" y="409"/>
                  <a:pt x="477" y="409"/>
                </a:cubicBezTo>
                <a:cubicBezTo>
                  <a:pt x="477" y="409"/>
                  <a:pt x="477" y="409"/>
                  <a:pt x="477" y="409"/>
                </a:cubicBezTo>
                <a:cubicBezTo>
                  <a:pt x="477" y="409"/>
                  <a:pt x="476" y="409"/>
                  <a:pt x="475" y="409"/>
                </a:cubicBezTo>
                <a:cubicBezTo>
                  <a:pt x="474" y="409"/>
                  <a:pt x="474" y="409"/>
                  <a:pt x="473" y="409"/>
                </a:cubicBezTo>
                <a:cubicBezTo>
                  <a:pt x="473" y="409"/>
                  <a:pt x="473" y="409"/>
                  <a:pt x="473" y="409"/>
                </a:cubicBezTo>
                <a:cubicBezTo>
                  <a:pt x="473" y="409"/>
                  <a:pt x="473" y="409"/>
                  <a:pt x="473" y="409"/>
                </a:cubicBezTo>
                <a:cubicBezTo>
                  <a:pt x="473" y="409"/>
                  <a:pt x="473" y="409"/>
                  <a:pt x="473" y="409"/>
                </a:cubicBezTo>
                <a:cubicBezTo>
                  <a:pt x="465" y="409"/>
                  <a:pt x="457" y="409"/>
                  <a:pt x="449" y="409"/>
                </a:cubicBezTo>
                <a:cubicBezTo>
                  <a:pt x="448" y="409"/>
                  <a:pt x="447" y="409"/>
                  <a:pt x="447" y="409"/>
                </a:cubicBezTo>
                <a:cubicBezTo>
                  <a:pt x="446" y="409"/>
                  <a:pt x="446" y="409"/>
                  <a:pt x="446" y="409"/>
                </a:cubicBezTo>
                <a:cubicBezTo>
                  <a:pt x="445" y="409"/>
                  <a:pt x="445" y="409"/>
                  <a:pt x="444" y="409"/>
                </a:cubicBezTo>
                <a:cubicBezTo>
                  <a:pt x="444" y="409"/>
                  <a:pt x="444" y="409"/>
                  <a:pt x="444" y="409"/>
                </a:cubicBezTo>
                <a:cubicBezTo>
                  <a:pt x="444" y="408"/>
                  <a:pt x="444" y="408"/>
                  <a:pt x="444" y="408"/>
                </a:cubicBezTo>
                <a:cubicBezTo>
                  <a:pt x="443" y="408"/>
                  <a:pt x="442" y="408"/>
                  <a:pt x="442" y="408"/>
                </a:cubicBezTo>
                <a:cubicBezTo>
                  <a:pt x="441" y="408"/>
                  <a:pt x="441" y="407"/>
                  <a:pt x="441" y="407"/>
                </a:cubicBezTo>
                <a:cubicBezTo>
                  <a:pt x="441" y="407"/>
                  <a:pt x="440" y="407"/>
                  <a:pt x="440" y="407"/>
                </a:cubicBezTo>
                <a:cubicBezTo>
                  <a:pt x="440" y="407"/>
                  <a:pt x="440" y="407"/>
                  <a:pt x="440" y="407"/>
                </a:cubicBezTo>
                <a:cubicBezTo>
                  <a:pt x="439" y="406"/>
                  <a:pt x="437" y="405"/>
                  <a:pt x="437" y="404"/>
                </a:cubicBezTo>
                <a:close/>
                <a:moveTo>
                  <a:pt x="494" y="451"/>
                </a:moveTo>
                <a:cubicBezTo>
                  <a:pt x="493" y="453"/>
                  <a:pt x="492" y="453"/>
                  <a:pt x="491" y="454"/>
                </a:cubicBezTo>
                <a:cubicBezTo>
                  <a:pt x="490" y="455"/>
                  <a:pt x="489" y="456"/>
                  <a:pt x="487" y="456"/>
                </a:cubicBezTo>
                <a:cubicBezTo>
                  <a:pt x="485" y="457"/>
                  <a:pt x="484" y="457"/>
                  <a:pt x="481" y="457"/>
                </a:cubicBezTo>
                <a:cubicBezTo>
                  <a:pt x="476" y="457"/>
                  <a:pt x="476" y="457"/>
                  <a:pt x="476" y="457"/>
                </a:cubicBezTo>
                <a:cubicBezTo>
                  <a:pt x="476" y="457"/>
                  <a:pt x="476" y="457"/>
                  <a:pt x="476" y="457"/>
                </a:cubicBezTo>
                <a:cubicBezTo>
                  <a:pt x="469" y="457"/>
                  <a:pt x="462" y="457"/>
                  <a:pt x="454" y="457"/>
                </a:cubicBezTo>
                <a:cubicBezTo>
                  <a:pt x="453" y="457"/>
                  <a:pt x="453" y="457"/>
                  <a:pt x="452" y="457"/>
                </a:cubicBezTo>
                <a:cubicBezTo>
                  <a:pt x="451" y="457"/>
                  <a:pt x="451" y="457"/>
                  <a:pt x="451" y="457"/>
                </a:cubicBezTo>
                <a:cubicBezTo>
                  <a:pt x="450" y="457"/>
                  <a:pt x="450" y="457"/>
                  <a:pt x="449" y="457"/>
                </a:cubicBezTo>
                <a:cubicBezTo>
                  <a:pt x="449" y="457"/>
                  <a:pt x="449" y="457"/>
                  <a:pt x="448" y="457"/>
                </a:cubicBezTo>
                <a:cubicBezTo>
                  <a:pt x="448" y="457"/>
                  <a:pt x="448" y="457"/>
                  <a:pt x="448" y="457"/>
                </a:cubicBezTo>
                <a:cubicBezTo>
                  <a:pt x="445" y="456"/>
                  <a:pt x="442" y="454"/>
                  <a:pt x="440" y="451"/>
                </a:cubicBezTo>
                <a:cubicBezTo>
                  <a:pt x="440" y="451"/>
                  <a:pt x="440" y="451"/>
                  <a:pt x="440" y="451"/>
                </a:cubicBezTo>
                <a:cubicBezTo>
                  <a:pt x="440" y="451"/>
                  <a:pt x="440" y="451"/>
                  <a:pt x="440" y="451"/>
                </a:cubicBezTo>
                <a:cubicBezTo>
                  <a:pt x="440" y="451"/>
                  <a:pt x="440" y="451"/>
                  <a:pt x="440" y="450"/>
                </a:cubicBezTo>
                <a:cubicBezTo>
                  <a:pt x="439" y="450"/>
                  <a:pt x="439" y="449"/>
                  <a:pt x="439" y="449"/>
                </a:cubicBezTo>
                <a:cubicBezTo>
                  <a:pt x="439" y="449"/>
                  <a:pt x="439" y="449"/>
                  <a:pt x="439" y="448"/>
                </a:cubicBezTo>
                <a:cubicBezTo>
                  <a:pt x="439" y="448"/>
                  <a:pt x="439" y="448"/>
                  <a:pt x="439" y="448"/>
                </a:cubicBezTo>
                <a:cubicBezTo>
                  <a:pt x="439" y="447"/>
                  <a:pt x="439" y="447"/>
                  <a:pt x="439" y="447"/>
                </a:cubicBezTo>
                <a:cubicBezTo>
                  <a:pt x="439" y="447"/>
                  <a:pt x="439" y="447"/>
                  <a:pt x="439" y="447"/>
                </a:cubicBezTo>
                <a:cubicBezTo>
                  <a:pt x="439" y="444"/>
                  <a:pt x="438" y="439"/>
                  <a:pt x="438" y="435"/>
                </a:cubicBezTo>
                <a:cubicBezTo>
                  <a:pt x="438" y="435"/>
                  <a:pt x="438" y="434"/>
                  <a:pt x="438" y="433"/>
                </a:cubicBezTo>
                <a:cubicBezTo>
                  <a:pt x="438" y="431"/>
                  <a:pt x="438" y="431"/>
                  <a:pt x="438" y="431"/>
                </a:cubicBezTo>
                <a:cubicBezTo>
                  <a:pt x="438" y="431"/>
                  <a:pt x="438" y="431"/>
                  <a:pt x="438" y="431"/>
                </a:cubicBezTo>
                <a:cubicBezTo>
                  <a:pt x="438" y="430"/>
                  <a:pt x="438" y="430"/>
                  <a:pt x="438" y="430"/>
                </a:cubicBezTo>
                <a:cubicBezTo>
                  <a:pt x="438" y="430"/>
                  <a:pt x="438" y="429"/>
                  <a:pt x="438" y="429"/>
                </a:cubicBezTo>
                <a:cubicBezTo>
                  <a:pt x="438" y="429"/>
                  <a:pt x="438" y="429"/>
                  <a:pt x="438" y="428"/>
                </a:cubicBezTo>
                <a:cubicBezTo>
                  <a:pt x="439" y="428"/>
                  <a:pt x="439" y="428"/>
                  <a:pt x="439" y="428"/>
                </a:cubicBezTo>
                <a:cubicBezTo>
                  <a:pt x="439" y="428"/>
                  <a:pt x="439" y="428"/>
                  <a:pt x="439" y="428"/>
                </a:cubicBezTo>
                <a:cubicBezTo>
                  <a:pt x="439" y="427"/>
                  <a:pt x="439" y="427"/>
                  <a:pt x="439" y="427"/>
                </a:cubicBezTo>
                <a:cubicBezTo>
                  <a:pt x="440" y="426"/>
                  <a:pt x="440" y="426"/>
                  <a:pt x="440" y="426"/>
                </a:cubicBezTo>
                <a:cubicBezTo>
                  <a:pt x="440" y="426"/>
                  <a:pt x="441" y="426"/>
                  <a:pt x="441" y="425"/>
                </a:cubicBezTo>
                <a:cubicBezTo>
                  <a:pt x="441" y="425"/>
                  <a:pt x="441" y="425"/>
                  <a:pt x="441" y="425"/>
                </a:cubicBezTo>
                <a:cubicBezTo>
                  <a:pt x="441" y="425"/>
                  <a:pt x="441" y="425"/>
                  <a:pt x="441" y="425"/>
                </a:cubicBezTo>
                <a:cubicBezTo>
                  <a:pt x="442" y="425"/>
                  <a:pt x="442" y="425"/>
                  <a:pt x="443" y="424"/>
                </a:cubicBezTo>
                <a:cubicBezTo>
                  <a:pt x="443" y="424"/>
                  <a:pt x="443" y="424"/>
                  <a:pt x="443" y="424"/>
                </a:cubicBezTo>
                <a:cubicBezTo>
                  <a:pt x="444" y="424"/>
                  <a:pt x="444" y="424"/>
                  <a:pt x="444" y="424"/>
                </a:cubicBezTo>
                <a:cubicBezTo>
                  <a:pt x="444" y="424"/>
                  <a:pt x="444" y="424"/>
                  <a:pt x="444" y="424"/>
                </a:cubicBezTo>
                <a:cubicBezTo>
                  <a:pt x="444" y="424"/>
                  <a:pt x="445" y="423"/>
                  <a:pt x="445" y="423"/>
                </a:cubicBezTo>
                <a:cubicBezTo>
                  <a:pt x="446" y="423"/>
                  <a:pt x="446" y="423"/>
                  <a:pt x="446" y="423"/>
                </a:cubicBezTo>
                <a:cubicBezTo>
                  <a:pt x="446" y="423"/>
                  <a:pt x="447" y="423"/>
                  <a:pt x="447" y="423"/>
                </a:cubicBezTo>
                <a:cubicBezTo>
                  <a:pt x="448" y="423"/>
                  <a:pt x="448" y="423"/>
                  <a:pt x="449" y="423"/>
                </a:cubicBezTo>
                <a:cubicBezTo>
                  <a:pt x="450" y="423"/>
                  <a:pt x="450" y="423"/>
                  <a:pt x="450" y="423"/>
                </a:cubicBezTo>
                <a:cubicBezTo>
                  <a:pt x="450" y="423"/>
                  <a:pt x="450" y="423"/>
                  <a:pt x="451" y="423"/>
                </a:cubicBezTo>
                <a:cubicBezTo>
                  <a:pt x="452" y="423"/>
                  <a:pt x="452" y="423"/>
                  <a:pt x="452" y="423"/>
                </a:cubicBezTo>
                <a:cubicBezTo>
                  <a:pt x="453" y="423"/>
                  <a:pt x="454" y="423"/>
                  <a:pt x="455" y="423"/>
                </a:cubicBezTo>
                <a:cubicBezTo>
                  <a:pt x="457" y="423"/>
                  <a:pt x="458" y="423"/>
                  <a:pt x="459" y="423"/>
                </a:cubicBezTo>
                <a:cubicBezTo>
                  <a:pt x="469" y="423"/>
                  <a:pt x="469" y="423"/>
                  <a:pt x="469" y="423"/>
                </a:cubicBezTo>
                <a:cubicBezTo>
                  <a:pt x="472" y="423"/>
                  <a:pt x="475" y="423"/>
                  <a:pt x="478" y="423"/>
                </a:cubicBezTo>
                <a:cubicBezTo>
                  <a:pt x="478" y="423"/>
                  <a:pt x="479" y="423"/>
                  <a:pt x="479" y="423"/>
                </a:cubicBezTo>
                <a:cubicBezTo>
                  <a:pt x="479" y="423"/>
                  <a:pt x="480" y="423"/>
                  <a:pt x="480" y="423"/>
                </a:cubicBezTo>
                <a:cubicBezTo>
                  <a:pt x="480" y="423"/>
                  <a:pt x="480" y="423"/>
                  <a:pt x="481" y="423"/>
                </a:cubicBezTo>
                <a:cubicBezTo>
                  <a:pt x="481" y="423"/>
                  <a:pt x="481" y="423"/>
                  <a:pt x="481" y="423"/>
                </a:cubicBezTo>
                <a:cubicBezTo>
                  <a:pt x="481" y="423"/>
                  <a:pt x="481" y="423"/>
                  <a:pt x="481" y="423"/>
                </a:cubicBezTo>
                <a:cubicBezTo>
                  <a:pt x="482" y="423"/>
                  <a:pt x="482" y="424"/>
                  <a:pt x="483" y="424"/>
                </a:cubicBezTo>
                <a:cubicBezTo>
                  <a:pt x="483" y="424"/>
                  <a:pt x="484" y="424"/>
                  <a:pt x="484" y="424"/>
                </a:cubicBezTo>
                <a:cubicBezTo>
                  <a:pt x="484" y="424"/>
                  <a:pt x="484" y="424"/>
                  <a:pt x="484" y="425"/>
                </a:cubicBezTo>
                <a:cubicBezTo>
                  <a:pt x="485" y="425"/>
                  <a:pt x="485" y="425"/>
                  <a:pt x="486" y="425"/>
                </a:cubicBezTo>
                <a:cubicBezTo>
                  <a:pt x="487" y="426"/>
                  <a:pt x="488" y="427"/>
                  <a:pt x="489" y="428"/>
                </a:cubicBezTo>
                <a:cubicBezTo>
                  <a:pt x="490" y="429"/>
                  <a:pt x="491" y="430"/>
                  <a:pt x="491" y="431"/>
                </a:cubicBezTo>
                <a:cubicBezTo>
                  <a:pt x="492" y="438"/>
                  <a:pt x="492" y="438"/>
                  <a:pt x="492" y="438"/>
                </a:cubicBezTo>
                <a:cubicBezTo>
                  <a:pt x="493" y="441"/>
                  <a:pt x="493" y="443"/>
                  <a:pt x="494" y="446"/>
                </a:cubicBezTo>
                <a:cubicBezTo>
                  <a:pt x="494" y="446"/>
                  <a:pt x="494" y="446"/>
                  <a:pt x="494" y="446"/>
                </a:cubicBezTo>
                <a:cubicBezTo>
                  <a:pt x="494" y="448"/>
                  <a:pt x="494" y="448"/>
                  <a:pt x="494" y="448"/>
                </a:cubicBezTo>
                <a:cubicBezTo>
                  <a:pt x="494" y="449"/>
                  <a:pt x="494" y="450"/>
                  <a:pt x="494" y="451"/>
                </a:cubicBezTo>
                <a:close/>
                <a:moveTo>
                  <a:pt x="508" y="369"/>
                </a:moveTo>
                <a:cubicBezTo>
                  <a:pt x="507" y="368"/>
                  <a:pt x="505" y="368"/>
                  <a:pt x="505" y="367"/>
                </a:cubicBezTo>
                <a:cubicBezTo>
                  <a:pt x="504" y="366"/>
                  <a:pt x="503" y="365"/>
                  <a:pt x="503" y="365"/>
                </a:cubicBezTo>
                <a:cubicBezTo>
                  <a:pt x="502" y="363"/>
                  <a:pt x="502" y="363"/>
                  <a:pt x="502" y="363"/>
                </a:cubicBezTo>
                <a:cubicBezTo>
                  <a:pt x="502" y="361"/>
                  <a:pt x="501" y="359"/>
                  <a:pt x="500" y="357"/>
                </a:cubicBezTo>
                <a:cubicBezTo>
                  <a:pt x="500" y="356"/>
                  <a:pt x="499" y="355"/>
                  <a:pt x="499" y="353"/>
                </a:cubicBezTo>
                <a:cubicBezTo>
                  <a:pt x="499" y="353"/>
                  <a:pt x="499" y="353"/>
                  <a:pt x="499" y="353"/>
                </a:cubicBezTo>
                <a:cubicBezTo>
                  <a:pt x="499" y="353"/>
                  <a:pt x="499" y="353"/>
                  <a:pt x="499" y="353"/>
                </a:cubicBezTo>
                <a:cubicBezTo>
                  <a:pt x="499" y="352"/>
                  <a:pt x="499" y="352"/>
                  <a:pt x="499" y="352"/>
                </a:cubicBezTo>
                <a:cubicBezTo>
                  <a:pt x="499" y="352"/>
                  <a:pt x="499" y="352"/>
                  <a:pt x="499" y="352"/>
                </a:cubicBezTo>
                <a:cubicBezTo>
                  <a:pt x="499" y="352"/>
                  <a:pt x="499" y="352"/>
                  <a:pt x="499" y="352"/>
                </a:cubicBezTo>
                <a:cubicBezTo>
                  <a:pt x="501" y="348"/>
                  <a:pt x="508" y="348"/>
                  <a:pt x="511" y="348"/>
                </a:cubicBezTo>
                <a:cubicBezTo>
                  <a:pt x="528" y="348"/>
                  <a:pt x="528" y="348"/>
                  <a:pt x="528" y="348"/>
                </a:cubicBezTo>
                <a:cubicBezTo>
                  <a:pt x="529" y="348"/>
                  <a:pt x="531" y="348"/>
                  <a:pt x="532" y="349"/>
                </a:cubicBezTo>
                <a:cubicBezTo>
                  <a:pt x="532" y="349"/>
                  <a:pt x="533" y="349"/>
                  <a:pt x="533" y="349"/>
                </a:cubicBezTo>
                <a:cubicBezTo>
                  <a:pt x="533" y="349"/>
                  <a:pt x="534" y="349"/>
                  <a:pt x="534" y="349"/>
                </a:cubicBezTo>
                <a:cubicBezTo>
                  <a:pt x="534" y="349"/>
                  <a:pt x="534" y="349"/>
                  <a:pt x="534" y="349"/>
                </a:cubicBezTo>
                <a:cubicBezTo>
                  <a:pt x="535" y="349"/>
                  <a:pt x="536" y="350"/>
                  <a:pt x="536" y="350"/>
                </a:cubicBezTo>
                <a:cubicBezTo>
                  <a:pt x="536" y="350"/>
                  <a:pt x="536" y="350"/>
                  <a:pt x="536" y="350"/>
                </a:cubicBezTo>
                <a:cubicBezTo>
                  <a:pt x="536" y="350"/>
                  <a:pt x="536" y="350"/>
                  <a:pt x="536" y="350"/>
                </a:cubicBezTo>
                <a:cubicBezTo>
                  <a:pt x="537" y="350"/>
                  <a:pt x="537" y="350"/>
                  <a:pt x="538" y="350"/>
                </a:cubicBezTo>
                <a:cubicBezTo>
                  <a:pt x="538" y="351"/>
                  <a:pt x="538" y="351"/>
                  <a:pt x="538" y="351"/>
                </a:cubicBezTo>
                <a:cubicBezTo>
                  <a:pt x="538" y="351"/>
                  <a:pt x="538" y="351"/>
                  <a:pt x="539" y="351"/>
                </a:cubicBezTo>
                <a:cubicBezTo>
                  <a:pt x="539" y="351"/>
                  <a:pt x="539" y="351"/>
                  <a:pt x="539" y="351"/>
                </a:cubicBezTo>
                <a:cubicBezTo>
                  <a:pt x="539" y="352"/>
                  <a:pt x="539" y="352"/>
                  <a:pt x="539" y="352"/>
                </a:cubicBezTo>
                <a:cubicBezTo>
                  <a:pt x="540" y="352"/>
                  <a:pt x="541" y="353"/>
                  <a:pt x="541" y="354"/>
                </a:cubicBezTo>
                <a:cubicBezTo>
                  <a:pt x="541" y="354"/>
                  <a:pt x="541" y="354"/>
                  <a:pt x="541" y="354"/>
                </a:cubicBezTo>
                <a:cubicBezTo>
                  <a:pt x="543" y="356"/>
                  <a:pt x="544" y="359"/>
                  <a:pt x="545" y="361"/>
                </a:cubicBezTo>
                <a:cubicBezTo>
                  <a:pt x="545" y="361"/>
                  <a:pt x="545" y="361"/>
                  <a:pt x="545" y="361"/>
                </a:cubicBezTo>
                <a:cubicBezTo>
                  <a:pt x="546" y="363"/>
                  <a:pt x="547" y="364"/>
                  <a:pt x="547" y="365"/>
                </a:cubicBezTo>
                <a:cubicBezTo>
                  <a:pt x="547" y="366"/>
                  <a:pt x="547" y="366"/>
                  <a:pt x="547" y="366"/>
                </a:cubicBezTo>
                <a:cubicBezTo>
                  <a:pt x="547" y="366"/>
                  <a:pt x="547" y="366"/>
                  <a:pt x="547" y="366"/>
                </a:cubicBezTo>
                <a:cubicBezTo>
                  <a:pt x="547" y="368"/>
                  <a:pt x="545" y="369"/>
                  <a:pt x="543" y="370"/>
                </a:cubicBezTo>
                <a:cubicBezTo>
                  <a:pt x="542" y="370"/>
                  <a:pt x="542" y="370"/>
                  <a:pt x="542" y="370"/>
                </a:cubicBezTo>
                <a:cubicBezTo>
                  <a:pt x="542" y="370"/>
                  <a:pt x="542" y="370"/>
                  <a:pt x="542" y="370"/>
                </a:cubicBezTo>
                <a:cubicBezTo>
                  <a:pt x="542" y="370"/>
                  <a:pt x="541" y="370"/>
                  <a:pt x="541" y="371"/>
                </a:cubicBezTo>
                <a:cubicBezTo>
                  <a:pt x="540" y="371"/>
                  <a:pt x="540" y="371"/>
                  <a:pt x="540" y="371"/>
                </a:cubicBezTo>
                <a:cubicBezTo>
                  <a:pt x="540" y="371"/>
                  <a:pt x="539" y="371"/>
                  <a:pt x="539" y="371"/>
                </a:cubicBezTo>
                <a:cubicBezTo>
                  <a:pt x="539" y="371"/>
                  <a:pt x="538" y="371"/>
                  <a:pt x="538" y="371"/>
                </a:cubicBezTo>
                <a:cubicBezTo>
                  <a:pt x="538" y="371"/>
                  <a:pt x="538" y="371"/>
                  <a:pt x="538" y="371"/>
                </a:cubicBezTo>
                <a:cubicBezTo>
                  <a:pt x="538" y="371"/>
                  <a:pt x="538" y="371"/>
                  <a:pt x="538" y="371"/>
                </a:cubicBezTo>
                <a:cubicBezTo>
                  <a:pt x="535" y="371"/>
                  <a:pt x="532" y="371"/>
                  <a:pt x="530" y="371"/>
                </a:cubicBezTo>
                <a:cubicBezTo>
                  <a:pt x="526" y="371"/>
                  <a:pt x="521" y="371"/>
                  <a:pt x="517" y="371"/>
                </a:cubicBezTo>
                <a:cubicBezTo>
                  <a:pt x="514" y="371"/>
                  <a:pt x="511" y="370"/>
                  <a:pt x="508" y="369"/>
                </a:cubicBezTo>
                <a:cubicBezTo>
                  <a:pt x="508" y="369"/>
                  <a:pt x="508" y="369"/>
                  <a:pt x="508" y="369"/>
                </a:cubicBezTo>
                <a:close/>
                <a:moveTo>
                  <a:pt x="519" y="405"/>
                </a:moveTo>
                <a:cubicBezTo>
                  <a:pt x="518" y="404"/>
                  <a:pt x="517" y="403"/>
                  <a:pt x="517" y="402"/>
                </a:cubicBezTo>
                <a:cubicBezTo>
                  <a:pt x="515" y="396"/>
                  <a:pt x="515" y="396"/>
                  <a:pt x="515" y="396"/>
                </a:cubicBezTo>
                <a:cubicBezTo>
                  <a:pt x="514" y="394"/>
                  <a:pt x="513" y="392"/>
                  <a:pt x="512" y="390"/>
                </a:cubicBezTo>
                <a:cubicBezTo>
                  <a:pt x="512" y="390"/>
                  <a:pt x="512" y="390"/>
                  <a:pt x="512" y="390"/>
                </a:cubicBezTo>
                <a:cubicBezTo>
                  <a:pt x="512" y="389"/>
                  <a:pt x="512" y="389"/>
                  <a:pt x="512" y="389"/>
                </a:cubicBezTo>
                <a:cubicBezTo>
                  <a:pt x="512" y="388"/>
                  <a:pt x="512" y="387"/>
                  <a:pt x="512" y="386"/>
                </a:cubicBezTo>
                <a:cubicBezTo>
                  <a:pt x="512" y="386"/>
                  <a:pt x="513" y="385"/>
                  <a:pt x="513" y="385"/>
                </a:cubicBezTo>
                <a:cubicBezTo>
                  <a:pt x="513" y="385"/>
                  <a:pt x="513" y="385"/>
                  <a:pt x="514" y="385"/>
                </a:cubicBezTo>
                <a:cubicBezTo>
                  <a:pt x="514" y="384"/>
                  <a:pt x="514" y="384"/>
                  <a:pt x="514" y="384"/>
                </a:cubicBezTo>
                <a:cubicBezTo>
                  <a:pt x="515" y="384"/>
                  <a:pt x="516" y="383"/>
                  <a:pt x="517" y="383"/>
                </a:cubicBezTo>
                <a:cubicBezTo>
                  <a:pt x="518" y="383"/>
                  <a:pt x="519" y="383"/>
                  <a:pt x="520" y="382"/>
                </a:cubicBezTo>
                <a:cubicBezTo>
                  <a:pt x="525" y="382"/>
                  <a:pt x="530" y="382"/>
                  <a:pt x="532" y="382"/>
                </a:cubicBezTo>
                <a:cubicBezTo>
                  <a:pt x="540" y="382"/>
                  <a:pt x="554" y="381"/>
                  <a:pt x="559" y="389"/>
                </a:cubicBezTo>
                <a:cubicBezTo>
                  <a:pt x="559" y="389"/>
                  <a:pt x="559" y="389"/>
                  <a:pt x="559" y="389"/>
                </a:cubicBezTo>
                <a:cubicBezTo>
                  <a:pt x="559" y="389"/>
                  <a:pt x="559" y="389"/>
                  <a:pt x="559" y="389"/>
                </a:cubicBezTo>
                <a:cubicBezTo>
                  <a:pt x="559" y="389"/>
                  <a:pt x="559" y="389"/>
                  <a:pt x="559" y="389"/>
                </a:cubicBezTo>
                <a:cubicBezTo>
                  <a:pt x="561" y="393"/>
                  <a:pt x="562" y="396"/>
                  <a:pt x="564" y="400"/>
                </a:cubicBezTo>
                <a:cubicBezTo>
                  <a:pt x="565" y="401"/>
                  <a:pt x="565" y="402"/>
                  <a:pt x="566" y="403"/>
                </a:cubicBezTo>
                <a:cubicBezTo>
                  <a:pt x="566" y="403"/>
                  <a:pt x="566" y="403"/>
                  <a:pt x="566" y="403"/>
                </a:cubicBezTo>
                <a:cubicBezTo>
                  <a:pt x="566" y="404"/>
                  <a:pt x="566" y="404"/>
                  <a:pt x="566" y="404"/>
                </a:cubicBezTo>
                <a:cubicBezTo>
                  <a:pt x="566" y="404"/>
                  <a:pt x="566" y="405"/>
                  <a:pt x="566" y="405"/>
                </a:cubicBezTo>
                <a:cubicBezTo>
                  <a:pt x="566" y="405"/>
                  <a:pt x="566" y="405"/>
                  <a:pt x="566" y="405"/>
                </a:cubicBezTo>
                <a:cubicBezTo>
                  <a:pt x="566" y="405"/>
                  <a:pt x="566" y="405"/>
                  <a:pt x="566" y="405"/>
                </a:cubicBezTo>
                <a:cubicBezTo>
                  <a:pt x="566" y="406"/>
                  <a:pt x="565" y="406"/>
                  <a:pt x="565" y="406"/>
                </a:cubicBezTo>
                <a:cubicBezTo>
                  <a:pt x="565" y="406"/>
                  <a:pt x="565" y="406"/>
                  <a:pt x="565" y="406"/>
                </a:cubicBezTo>
                <a:cubicBezTo>
                  <a:pt x="565" y="407"/>
                  <a:pt x="565" y="407"/>
                  <a:pt x="564" y="407"/>
                </a:cubicBezTo>
                <a:cubicBezTo>
                  <a:pt x="564" y="407"/>
                  <a:pt x="564" y="407"/>
                  <a:pt x="564" y="407"/>
                </a:cubicBezTo>
                <a:cubicBezTo>
                  <a:pt x="564" y="408"/>
                  <a:pt x="564" y="408"/>
                  <a:pt x="564" y="408"/>
                </a:cubicBezTo>
                <a:cubicBezTo>
                  <a:pt x="564" y="408"/>
                  <a:pt x="563" y="408"/>
                  <a:pt x="563" y="408"/>
                </a:cubicBezTo>
                <a:cubicBezTo>
                  <a:pt x="563" y="408"/>
                  <a:pt x="562" y="409"/>
                  <a:pt x="561" y="409"/>
                </a:cubicBezTo>
                <a:cubicBezTo>
                  <a:pt x="561" y="409"/>
                  <a:pt x="561" y="409"/>
                  <a:pt x="560" y="409"/>
                </a:cubicBezTo>
                <a:cubicBezTo>
                  <a:pt x="560" y="409"/>
                  <a:pt x="559" y="409"/>
                  <a:pt x="559" y="410"/>
                </a:cubicBezTo>
                <a:cubicBezTo>
                  <a:pt x="559" y="410"/>
                  <a:pt x="559" y="410"/>
                  <a:pt x="559" y="410"/>
                </a:cubicBezTo>
                <a:cubicBezTo>
                  <a:pt x="558" y="410"/>
                  <a:pt x="558" y="410"/>
                  <a:pt x="558" y="410"/>
                </a:cubicBezTo>
                <a:cubicBezTo>
                  <a:pt x="550" y="410"/>
                  <a:pt x="541" y="410"/>
                  <a:pt x="532" y="410"/>
                </a:cubicBezTo>
                <a:cubicBezTo>
                  <a:pt x="532" y="410"/>
                  <a:pt x="531" y="410"/>
                  <a:pt x="530" y="410"/>
                </a:cubicBezTo>
                <a:cubicBezTo>
                  <a:pt x="530" y="410"/>
                  <a:pt x="530" y="410"/>
                  <a:pt x="530" y="410"/>
                </a:cubicBezTo>
                <a:cubicBezTo>
                  <a:pt x="527" y="409"/>
                  <a:pt x="524" y="408"/>
                  <a:pt x="521" y="406"/>
                </a:cubicBezTo>
                <a:cubicBezTo>
                  <a:pt x="520" y="406"/>
                  <a:pt x="520" y="406"/>
                  <a:pt x="519" y="405"/>
                </a:cubicBezTo>
                <a:close/>
                <a:moveTo>
                  <a:pt x="589" y="451"/>
                </a:moveTo>
                <a:cubicBezTo>
                  <a:pt x="589" y="452"/>
                  <a:pt x="588" y="452"/>
                  <a:pt x="588" y="452"/>
                </a:cubicBezTo>
                <a:cubicBezTo>
                  <a:pt x="588" y="452"/>
                  <a:pt x="588" y="452"/>
                  <a:pt x="588" y="453"/>
                </a:cubicBezTo>
                <a:cubicBezTo>
                  <a:pt x="588" y="453"/>
                  <a:pt x="588" y="453"/>
                  <a:pt x="588" y="453"/>
                </a:cubicBezTo>
                <a:cubicBezTo>
                  <a:pt x="588" y="453"/>
                  <a:pt x="588" y="453"/>
                  <a:pt x="588" y="454"/>
                </a:cubicBezTo>
                <a:cubicBezTo>
                  <a:pt x="588" y="454"/>
                  <a:pt x="588" y="454"/>
                  <a:pt x="587" y="454"/>
                </a:cubicBezTo>
                <a:cubicBezTo>
                  <a:pt x="587" y="454"/>
                  <a:pt x="587" y="454"/>
                  <a:pt x="587" y="454"/>
                </a:cubicBezTo>
                <a:cubicBezTo>
                  <a:pt x="587" y="454"/>
                  <a:pt x="587" y="454"/>
                  <a:pt x="587" y="455"/>
                </a:cubicBezTo>
                <a:cubicBezTo>
                  <a:pt x="585" y="456"/>
                  <a:pt x="583" y="457"/>
                  <a:pt x="581" y="457"/>
                </a:cubicBezTo>
                <a:cubicBezTo>
                  <a:pt x="581" y="457"/>
                  <a:pt x="581" y="457"/>
                  <a:pt x="581" y="457"/>
                </a:cubicBezTo>
                <a:cubicBezTo>
                  <a:pt x="580" y="457"/>
                  <a:pt x="579" y="457"/>
                  <a:pt x="578" y="457"/>
                </a:cubicBezTo>
                <a:cubicBezTo>
                  <a:pt x="578" y="457"/>
                  <a:pt x="578" y="457"/>
                  <a:pt x="578" y="457"/>
                </a:cubicBezTo>
                <a:cubicBezTo>
                  <a:pt x="577" y="457"/>
                  <a:pt x="577" y="457"/>
                  <a:pt x="577" y="457"/>
                </a:cubicBezTo>
                <a:cubicBezTo>
                  <a:pt x="577" y="457"/>
                  <a:pt x="576" y="457"/>
                  <a:pt x="575" y="457"/>
                </a:cubicBezTo>
                <a:cubicBezTo>
                  <a:pt x="552" y="457"/>
                  <a:pt x="552" y="457"/>
                  <a:pt x="552" y="457"/>
                </a:cubicBezTo>
                <a:cubicBezTo>
                  <a:pt x="551" y="457"/>
                  <a:pt x="550" y="457"/>
                  <a:pt x="549" y="457"/>
                </a:cubicBezTo>
                <a:cubicBezTo>
                  <a:pt x="549" y="457"/>
                  <a:pt x="549" y="457"/>
                  <a:pt x="548" y="457"/>
                </a:cubicBezTo>
                <a:cubicBezTo>
                  <a:pt x="543" y="456"/>
                  <a:pt x="538" y="454"/>
                  <a:pt x="535" y="450"/>
                </a:cubicBezTo>
                <a:cubicBezTo>
                  <a:pt x="534" y="449"/>
                  <a:pt x="534" y="449"/>
                  <a:pt x="534" y="448"/>
                </a:cubicBezTo>
                <a:cubicBezTo>
                  <a:pt x="534" y="448"/>
                  <a:pt x="534" y="448"/>
                  <a:pt x="534" y="448"/>
                </a:cubicBezTo>
                <a:cubicBezTo>
                  <a:pt x="534" y="448"/>
                  <a:pt x="534" y="448"/>
                  <a:pt x="534" y="448"/>
                </a:cubicBezTo>
                <a:cubicBezTo>
                  <a:pt x="533" y="444"/>
                  <a:pt x="531" y="441"/>
                  <a:pt x="530" y="438"/>
                </a:cubicBezTo>
                <a:cubicBezTo>
                  <a:pt x="530" y="436"/>
                  <a:pt x="528" y="434"/>
                  <a:pt x="528" y="432"/>
                </a:cubicBezTo>
                <a:cubicBezTo>
                  <a:pt x="528" y="432"/>
                  <a:pt x="528" y="432"/>
                  <a:pt x="528" y="432"/>
                </a:cubicBezTo>
                <a:cubicBezTo>
                  <a:pt x="528" y="431"/>
                  <a:pt x="528" y="431"/>
                  <a:pt x="528" y="431"/>
                </a:cubicBezTo>
                <a:cubicBezTo>
                  <a:pt x="528" y="431"/>
                  <a:pt x="528" y="431"/>
                  <a:pt x="528" y="431"/>
                </a:cubicBezTo>
                <a:cubicBezTo>
                  <a:pt x="528" y="430"/>
                  <a:pt x="528" y="429"/>
                  <a:pt x="528" y="428"/>
                </a:cubicBezTo>
                <a:cubicBezTo>
                  <a:pt x="528" y="428"/>
                  <a:pt x="528" y="427"/>
                  <a:pt x="528" y="427"/>
                </a:cubicBezTo>
                <a:cubicBezTo>
                  <a:pt x="528" y="427"/>
                  <a:pt x="528" y="427"/>
                  <a:pt x="528" y="427"/>
                </a:cubicBezTo>
                <a:cubicBezTo>
                  <a:pt x="530" y="425"/>
                  <a:pt x="532" y="424"/>
                  <a:pt x="535" y="423"/>
                </a:cubicBezTo>
                <a:cubicBezTo>
                  <a:pt x="535" y="423"/>
                  <a:pt x="535" y="423"/>
                  <a:pt x="536" y="423"/>
                </a:cubicBezTo>
                <a:cubicBezTo>
                  <a:pt x="536" y="423"/>
                  <a:pt x="537" y="423"/>
                  <a:pt x="538" y="423"/>
                </a:cubicBezTo>
                <a:cubicBezTo>
                  <a:pt x="538" y="423"/>
                  <a:pt x="538" y="423"/>
                  <a:pt x="538" y="423"/>
                </a:cubicBezTo>
                <a:cubicBezTo>
                  <a:pt x="540" y="423"/>
                  <a:pt x="540" y="423"/>
                  <a:pt x="540" y="423"/>
                </a:cubicBezTo>
                <a:cubicBezTo>
                  <a:pt x="540" y="423"/>
                  <a:pt x="540" y="423"/>
                  <a:pt x="541" y="423"/>
                </a:cubicBezTo>
                <a:cubicBezTo>
                  <a:pt x="548" y="423"/>
                  <a:pt x="555" y="423"/>
                  <a:pt x="563" y="423"/>
                </a:cubicBezTo>
                <a:cubicBezTo>
                  <a:pt x="563" y="423"/>
                  <a:pt x="563" y="423"/>
                  <a:pt x="563" y="423"/>
                </a:cubicBezTo>
                <a:cubicBezTo>
                  <a:pt x="563" y="423"/>
                  <a:pt x="563" y="423"/>
                  <a:pt x="563" y="423"/>
                </a:cubicBezTo>
                <a:cubicBezTo>
                  <a:pt x="563" y="423"/>
                  <a:pt x="564" y="423"/>
                  <a:pt x="565" y="423"/>
                </a:cubicBezTo>
                <a:cubicBezTo>
                  <a:pt x="565" y="423"/>
                  <a:pt x="565" y="423"/>
                  <a:pt x="565" y="423"/>
                </a:cubicBezTo>
                <a:cubicBezTo>
                  <a:pt x="570" y="424"/>
                  <a:pt x="576" y="426"/>
                  <a:pt x="579" y="430"/>
                </a:cubicBezTo>
                <a:cubicBezTo>
                  <a:pt x="579" y="430"/>
                  <a:pt x="579" y="431"/>
                  <a:pt x="580" y="431"/>
                </a:cubicBezTo>
                <a:cubicBezTo>
                  <a:pt x="581" y="433"/>
                  <a:pt x="581" y="433"/>
                  <a:pt x="581" y="433"/>
                </a:cubicBezTo>
                <a:cubicBezTo>
                  <a:pt x="582" y="436"/>
                  <a:pt x="584" y="439"/>
                  <a:pt x="585" y="442"/>
                </a:cubicBezTo>
                <a:cubicBezTo>
                  <a:pt x="586" y="443"/>
                  <a:pt x="588" y="446"/>
                  <a:pt x="588" y="448"/>
                </a:cubicBezTo>
                <a:cubicBezTo>
                  <a:pt x="589" y="449"/>
                  <a:pt x="589" y="450"/>
                  <a:pt x="589" y="451"/>
                </a:cubicBezTo>
                <a:close/>
                <a:moveTo>
                  <a:pt x="594" y="406"/>
                </a:moveTo>
                <a:cubicBezTo>
                  <a:pt x="593" y="406"/>
                  <a:pt x="593" y="405"/>
                  <a:pt x="592" y="405"/>
                </a:cubicBezTo>
                <a:cubicBezTo>
                  <a:pt x="591" y="404"/>
                  <a:pt x="590" y="403"/>
                  <a:pt x="590" y="402"/>
                </a:cubicBezTo>
                <a:cubicBezTo>
                  <a:pt x="589" y="401"/>
                  <a:pt x="589" y="401"/>
                  <a:pt x="589" y="401"/>
                </a:cubicBezTo>
                <a:cubicBezTo>
                  <a:pt x="589" y="401"/>
                  <a:pt x="589" y="401"/>
                  <a:pt x="589" y="401"/>
                </a:cubicBezTo>
                <a:cubicBezTo>
                  <a:pt x="587" y="398"/>
                  <a:pt x="585" y="394"/>
                  <a:pt x="583" y="390"/>
                </a:cubicBezTo>
                <a:cubicBezTo>
                  <a:pt x="583" y="390"/>
                  <a:pt x="583" y="390"/>
                  <a:pt x="583" y="390"/>
                </a:cubicBezTo>
                <a:cubicBezTo>
                  <a:pt x="582" y="389"/>
                  <a:pt x="582" y="389"/>
                  <a:pt x="582" y="389"/>
                </a:cubicBezTo>
                <a:cubicBezTo>
                  <a:pt x="582" y="388"/>
                  <a:pt x="582" y="387"/>
                  <a:pt x="582" y="386"/>
                </a:cubicBezTo>
                <a:cubicBezTo>
                  <a:pt x="582" y="385"/>
                  <a:pt x="582" y="385"/>
                  <a:pt x="583" y="384"/>
                </a:cubicBezTo>
                <a:cubicBezTo>
                  <a:pt x="584" y="383"/>
                  <a:pt x="585" y="383"/>
                  <a:pt x="586" y="383"/>
                </a:cubicBezTo>
                <a:cubicBezTo>
                  <a:pt x="588" y="382"/>
                  <a:pt x="589" y="382"/>
                  <a:pt x="591" y="382"/>
                </a:cubicBezTo>
                <a:cubicBezTo>
                  <a:pt x="591" y="382"/>
                  <a:pt x="591" y="382"/>
                  <a:pt x="591" y="382"/>
                </a:cubicBezTo>
                <a:cubicBezTo>
                  <a:pt x="594" y="382"/>
                  <a:pt x="598" y="382"/>
                  <a:pt x="600" y="382"/>
                </a:cubicBezTo>
                <a:cubicBezTo>
                  <a:pt x="609" y="382"/>
                  <a:pt x="623" y="380"/>
                  <a:pt x="629" y="389"/>
                </a:cubicBezTo>
                <a:cubicBezTo>
                  <a:pt x="631" y="392"/>
                  <a:pt x="633" y="394"/>
                  <a:pt x="635" y="397"/>
                </a:cubicBezTo>
                <a:cubicBezTo>
                  <a:pt x="636" y="399"/>
                  <a:pt x="637" y="401"/>
                  <a:pt x="638" y="402"/>
                </a:cubicBezTo>
                <a:cubicBezTo>
                  <a:pt x="639" y="403"/>
                  <a:pt x="639" y="404"/>
                  <a:pt x="639" y="405"/>
                </a:cubicBezTo>
                <a:cubicBezTo>
                  <a:pt x="639" y="405"/>
                  <a:pt x="639" y="406"/>
                  <a:pt x="639" y="406"/>
                </a:cubicBezTo>
                <a:cubicBezTo>
                  <a:pt x="639" y="407"/>
                  <a:pt x="638" y="407"/>
                  <a:pt x="638" y="407"/>
                </a:cubicBezTo>
                <a:cubicBezTo>
                  <a:pt x="638" y="407"/>
                  <a:pt x="638" y="407"/>
                  <a:pt x="638" y="407"/>
                </a:cubicBezTo>
                <a:cubicBezTo>
                  <a:pt x="638" y="407"/>
                  <a:pt x="638" y="407"/>
                  <a:pt x="638" y="407"/>
                </a:cubicBezTo>
                <a:cubicBezTo>
                  <a:pt x="638" y="408"/>
                  <a:pt x="638" y="408"/>
                  <a:pt x="637" y="408"/>
                </a:cubicBezTo>
                <a:cubicBezTo>
                  <a:pt x="637" y="408"/>
                  <a:pt x="637" y="408"/>
                  <a:pt x="637" y="408"/>
                </a:cubicBezTo>
                <a:cubicBezTo>
                  <a:pt x="637" y="408"/>
                  <a:pt x="637" y="408"/>
                  <a:pt x="636" y="408"/>
                </a:cubicBezTo>
                <a:cubicBezTo>
                  <a:pt x="636" y="408"/>
                  <a:pt x="635" y="409"/>
                  <a:pt x="635" y="409"/>
                </a:cubicBezTo>
                <a:cubicBezTo>
                  <a:pt x="635" y="409"/>
                  <a:pt x="635" y="409"/>
                  <a:pt x="635" y="409"/>
                </a:cubicBezTo>
                <a:cubicBezTo>
                  <a:pt x="635" y="409"/>
                  <a:pt x="635" y="409"/>
                  <a:pt x="635" y="409"/>
                </a:cubicBezTo>
                <a:cubicBezTo>
                  <a:pt x="631" y="410"/>
                  <a:pt x="625" y="410"/>
                  <a:pt x="621" y="410"/>
                </a:cubicBezTo>
                <a:cubicBezTo>
                  <a:pt x="616" y="410"/>
                  <a:pt x="611" y="410"/>
                  <a:pt x="607" y="410"/>
                </a:cubicBezTo>
                <a:cubicBezTo>
                  <a:pt x="602" y="410"/>
                  <a:pt x="598" y="408"/>
                  <a:pt x="594" y="406"/>
                </a:cubicBezTo>
                <a:close/>
                <a:moveTo>
                  <a:pt x="670" y="454"/>
                </a:moveTo>
                <a:cubicBezTo>
                  <a:pt x="670" y="454"/>
                  <a:pt x="670" y="454"/>
                  <a:pt x="670" y="454"/>
                </a:cubicBezTo>
                <a:cubicBezTo>
                  <a:pt x="669" y="455"/>
                  <a:pt x="668" y="456"/>
                  <a:pt x="666" y="456"/>
                </a:cubicBezTo>
                <a:cubicBezTo>
                  <a:pt x="665" y="457"/>
                  <a:pt x="664" y="457"/>
                  <a:pt x="662" y="457"/>
                </a:cubicBezTo>
                <a:cubicBezTo>
                  <a:pt x="660" y="457"/>
                  <a:pt x="660" y="457"/>
                  <a:pt x="660" y="457"/>
                </a:cubicBezTo>
                <a:cubicBezTo>
                  <a:pt x="660" y="457"/>
                  <a:pt x="660" y="457"/>
                  <a:pt x="660" y="457"/>
                </a:cubicBezTo>
                <a:cubicBezTo>
                  <a:pt x="651" y="457"/>
                  <a:pt x="643" y="457"/>
                  <a:pt x="635" y="457"/>
                </a:cubicBezTo>
                <a:cubicBezTo>
                  <a:pt x="634" y="457"/>
                  <a:pt x="633" y="457"/>
                  <a:pt x="632" y="457"/>
                </a:cubicBezTo>
                <a:cubicBezTo>
                  <a:pt x="632" y="457"/>
                  <a:pt x="632" y="457"/>
                  <a:pt x="632" y="457"/>
                </a:cubicBezTo>
                <a:cubicBezTo>
                  <a:pt x="626" y="456"/>
                  <a:pt x="620" y="454"/>
                  <a:pt x="616" y="449"/>
                </a:cubicBezTo>
                <a:cubicBezTo>
                  <a:pt x="616" y="449"/>
                  <a:pt x="616" y="448"/>
                  <a:pt x="615" y="448"/>
                </a:cubicBezTo>
                <a:cubicBezTo>
                  <a:pt x="615" y="448"/>
                  <a:pt x="615" y="448"/>
                  <a:pt x="615" y="448"/>
                </a:cubicBezTo>
                <a:cubicBezTo>
                  <a:pt x="615" y="448"/>
                  <a:pt x="615" y="448"/>
                  <a:pt x="615" y="448"/>
                </a:cubicBezTo>
                <a:cubicBezTo>
                  <a:pt x="614" y="445"/>
                  <a:pt x="612" y="441"/>
                  <a:pt x="610" y="438"/>
                </a:cubicBezTo>
                <a:cubicBezTo>
                  <a:pt x="609" y="436"/>
                  <a:pt x="606" y="433"/>
                  <a:pt x="606" y="430"/>
                </a:cubicBezTo>
                <a:cubicBezTo>
                  <a:pt x="606" y="430"/>
                  <a:pt x="606" y="430"/>
                  <a:pt x="606" y="430"/>
                </a:cubicBezTo>
                <a:cubicBezTo>
                  <a:pt x="605" y="429"/>
                  <a:pt x="605" y="429"/>
                  <a:pt x="605" y="429"/>
                </a:cubicBezTo>
                <a:cubicBezTo>
                  <a:pt x="605" y="426"/>
                  <a:pt x="607" y="425"/>
                  <a:pt x="610" y="424"/>
                </a:cubicBezTo>
                <a:cubicBezTo>
                  <a:pt x="610" y="424"/>
                  <a:pt x="610" y="424"/>
                  <a:pt x="610" y="424"/>
                </a:cubicBezTo>
                <a:cubicBezTo>
                  <a:pt x="610" y="424"/>
                  <a:pt x="610" y="424"/>
                  <a:pt x="610" y="424"/>
                </a:cubicBezTo>
                <a:cubicBezTo>
                  <a:pt x="610" y="424"/>
                  <a:pt x="610" y="424"/>
                  <a:pt x="611" y="423"/>
                </a:cubicBezTo>
                <a:cubicBezTo>
                  <a:pt x="612" y="423"/>
                  <a:pt x="613" y="423"/>
                  <a:pt x="615" y="423"/>
                </a:cubicBezTo>
                <a:cubicBezTo>
                  <a:pt x="631" y="423"/>
                  <a:pt x="631" y="423"/>
                  <a:pt x="631" y="423"/>
                </a:cubicBezTo>
                <a:cubicBezTo>
                  <a:pt x="634" y="423"/>
                  <a:pt x="637" y="423"/>
                  <a:pt x="639" y="423"/>
                </a:cubicBezTo>
                <a:cubicBezTo>
                  <a:pt x="639" y="423"/>
                  <a:pt x="639" y="423"/>
                  <a:pt x="639" y="423"/>
                </a:cubicBezTo>
                <a:cubicBezTo>
                  <a:pt x="639" y="423"/>
                  <a:pt x="639" y="423"/>
                  <a:pt x="640" y="423"/>
                </a:cubicBezTo>
                <a:cubicBezTo>
                  <a:pt x="640" y="423"/>
                  <a:pt x="641" y="423"/>
                  <a:pt x="642" y="423"/>
                </a:cubicBezTo>
                <a:cubicBezTo>
                  <a:pt x="642" y="423"/>
                  <a:pt x="642" y="423"/>
                  <a:pt x="642" y="423"/>
                </a:cubicBezTo>
                <a:cubicBezTo>
                  <a:pt x="647" y="424"/>
                  <a:pt x="653" y="426"/>
                  <a:pt x="656" y="429"/>
                </a:cubicBezTo>
                <a:cubicBezTo>
                  <a:pt x="657" y="429"/>
                  <a:pt x="657" y="430"/>
                  <a:pt x="657" y="430"/>
                </a:cubicBezTo>
                <a:cubicBezTo>
                  <a:pt x="657" y="430"/>
                  <a:pt x="657" y="430"/>
                  <a:pt x="657" y="431"/>
                </a:cubicBezTo>
                <a:cubicBezTo>
                  <a:pt x="658" y="431"/>
                  <a:pt x="658" y="431"/>
                  <a:pt x="658" y="431"/>
                </a:cubicBezTo>
                <a:cubicBezTo>
                  <a:pt x="658" y="431"/>
                  <a:pt x="658" y="431"/>
                  <a:pt x="658" y="431"/>
                </a:cubicBezTo>
                <a:cubicBezTo>
                  <a:pt x="659" y="432"/>
                  <a:pt x="659" y="432"/>
                  <a:pt x="659" y="432"/>
                </a:cubicBezTo>
                <a:cubicBezTo>
                  <a:pt x="660" y="434"/>
                  <a:pt x="662" y="436"/>
                  <a:pt x="663" y="439"/>
                </a:cubicBezTo>
                <a:cubicBezTo>
                  <a:pt x="663" y="439"/>
                  <a:pt x="663" y="439"/>
                  <a:pt x="663" y="439"/>
                </a:cubicBezTo>
                <a:cubicBezTo>
                  <a:pt x="665" y="442"/>
                  <a:pt x="668" y="445"/>
                  <a:pt x="670" y="449"/>
                </a:cubicBezTo>
                <a:cubicBezTo>
                  <a:pt x="670" y="449"/>
                  <a:pt x="670" y="449"/>
                  <a:pt x="670" y="449"/>
                </a:cubicBezTo>
                <a:cubicBezTo>
                  <a:pt x="670" y="449"/>
                  <a:pt x="670" y="449"/>
                  <a:pt x="670" y="449"/>
                </a:cubicBezTo>
                <a:cubicBezTo>
                  <a:pt x="671" y="451"/>
                  <a:pt x="671" y="453"/>
                  <a:pt x="670" y="454"/>
                </a:cubicBezTo>
                <a:close/>
                <a:moveTo>
                  <a:pt x="729" y="79"/>
                </a:moveTo>
                <a:cubicBezTo>
                  <a:pt x="753" y="103"/>
                  <a:pt x="766" y="136"/>
                  <a:pt x="766" y="170"/>
                </a:cubicBezTo>
                <a:cubicBezTo>
                  <a:pt x="766" y="204"/>
                  <a:pt x="753" y="237"/>
                  <a:pt x="729" y="261"/>
                </a:cubicBezTo>
                <a:cubicBezTo>
                  <a:pt x="757" y="248"/>
                  <a:pt x="782" y="212"/>
                  <a:pt x="782" y="170"/>
                </a:cubicBezTo>
                <a:cubicBezTo>
                  <a:pt x="782" y="127"/>
                  <a:pt x="757" y="92"/>
                  <a:pt x="729" y="79"/>
                </a:cubicBezTo>
                <a:close/>
                <a:moveTo>
                  <a:pt x="53" y="79"/>
                </a:moveTo>
                <a:cubicBezTo>
                  <a:pt x="26" y="92"/>
                  <a:pt x="0" y="127"/>
                  <a:pt x="0" y="170"/>
                </a:cubicBezTo>
                <a:cubicBezTo>
                  <a:pt x="0" y="212"/>
                  <a:pt x="26" y="248"/>
                  <a:pt x="53" y="261"/>
                </a:cubicBezTo>
                <a:cubicBezTo>
                  <a:pt x="30" y="237"/>
                  <a:pt x="16" y="204"/>
                  <a:pt x="16" y="170"/>
                </a:cubicBezTo>
                <a:cubicBezTo>
                  <a:pt x="16" y="136"/>
                  <a:pt x="30" y="103"/>
                  <a:pt x="53" y="79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1507" name="Freeform 10"/>
          <p:cNvSpPr>
            <a:spLocks noEditPoints="1"/>
          </p:cNvSpPr>
          <p:nvPr/>
        </p:nvSpPr>
        <p:spPr>
          <a:xfrm>
            <a:off x="1143000" y="4429125"/>
            <a:ext cx="828675" cy="392113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pathLst>
              <a:path w="782" h="493">
                <a:moveTo>
                  <a:pt x="111" y="206"/>
                </a:moveTo>
                <a:cubicBezTo>
                  <a:pt x="91" y="187"/>
                  <a:pt x="91" y="152"/>
                  <a:pt x="111" y="134"/>
                </a:cubicBezTo>
                <a:cubicBezTo>
                  <a:pt x="97" y="136"/>
                  <a:pt x="84" y="151"/>
                  <a:pt x="84" y="170"/>
                </a:cubicBezTo>
                <a:cubicBezTo>
                  <a:pt x="84" y="188"/>
                  <a:pt x="97" y="203"/>
                  <a:pt x="111" y="206"/>
                </a:cubicBezTo>
                <a:close/>
                <a:moveTo>
                  <a:pt x="698" y="170"/>
                </a:moveTo>
                <a:cubicBezTo>
                  <a:pt x="698" y="151"/>
                  <a:pt x="685" y="136"/>
                  <a:pt x="671" y="134"/>
                </a:cubicBezTo>
                <a:cubicBezTo>
                  <a:pt x="691" y="152"/>
                  <a:pt x="691" y="187"/>
                  <a:pt x="671" y="206"/>
                </a:cubicBezTo>
                <a:cubicBezTo>
                  <a:pt x="685" y="203"/>
                  <a:pt x="698" y="188"/>
                  <a:pt x="698" y="170"/>
                </a:cubicBezTo>
                <a:close/>
                <a:moveTo>
                  <a:pt x="696" y="232"/>
                </a:moveTo>
                <a:cubicBezTo>
                  <a:pt x="716" y="224"/>
                  <a:pt x="737" y="200"/>
                  <a:pt x="737" y="170"/>
                </a:cubicBezTo>
                <a:cubicBezTo>
                  <a:pt x="737" y="139"/>
                  <a:pt x="716" y="115"/>
                  <a:pt x="696" y="108"/>
                </a:cubicBezTo>
                <a:cubicBezTo>
                  <a:pt x="712" y="124"/>
                  <a:pt x="723" y="147"/>
                  <a:pt x="723" y="170"/>
                </a:cubicBezTo>
                <a:cubicBezTo>
                  <a:pt x="723" y="193"/>
                  <a:pt x="712" y="215"/>
                  <a:pt x="696" y="232"/>
                </a:cubicBezTo>
                <a:close/>
                <a:moveTo>
                  <a:pt x="87" y="232"/>
                </a:moveTo>
                <a:cubicBezTo>
                  <a:pt x="70" y="215"/>
                  <a:pt x="59" y="193"/>
                  <a:pt x="59" y="170"/>
                </a:cubicBezTo>
                <a:cubicBezTo>
                  <a:pt x="59" y="147"/>
                  <a:pt x="70" y="124"/>
                  <a:pt x="87" y="108"/>
                </a:cubicBezTo>
                <a:cubicBezTo>
                  <a:pt x="66" y="115"/>
                  <a:pt x="45" y="139"/>
                  <a:pt x="46" y="170"/>
                </a:cubicBezTo>
                <a:cubicBezTo>
                  <a:pt x="45" y="200"/>
                  <a:pt x="66" y="224"/>
                  <a:pt x="87" y="232"/>
                </a:cubicBezTo>
                <a:close/>
                <a:moveTo>
                  <a:pt x="714" y="448"/>
                </a:moveTo>
                <a:cubicBezTo>
                  <a:pt x="706" y="438"/>
                  <a:pt x="697" y="428"/>
                  <a:pt x="689" y="419"/>
                </a:cubicBezTo>
                <a:cubicBezTo>
                  <a:pt x="671" y="397"/>
                  <a:pt x="653" y="376"/>
                  <a:pt x="635" y="355"/>
                </a:cubicBezTo>
                <a:cubicBezTo>
                  <a:pt x="634" y="354"/>
                  <a:pt x="633" y="353"/>
                  <a:pt x="632" y="352"/>
                </a:cubicBezTo>
                <a:cubicBezTo>
                  <a:pt x="629" y="347"/>
                  <a:pt x="623" y="345"/>
                  <a:pt x="617" y="343"/>
                </a:cubicBezTo>
                <a:cubicBezTo>
                  <a:pt x="612" y="341"/>
                  <a:pt x="606" y="339"/>
                  <a:pt x="599" y="339"/>
                </a:cubicBezTo>
                <a:cubicBezTo>
                  <a:pt x="621" y="333"/>
                  <a:pt x="637" y="314"/>
                  <a:pt x="637" y="291"/>
                </a:cubicBezTo>
                <a:cubicBezTo>
                  <a:pt x="637" y="50"/>
                  <a:pt x="637" y="50"/>
                  <a:pt x="637" y="50"/>
                </a:cubicBezTo>
                <a:cubicBezTo>
                  <a:pt x="637" y="22"/>
                  <a:pt x="614" y="0"/>
                  <a:pt x="587" y="0"/>
                </a:cubicBezTo>
                <a:cubicBezTo>
                  <a:pt x="195" y="0"/>
                  <a:pt x="195" y="0"/>
                  <a:pt x="195" y="0"/>
                </a:cubicBezTo>
                <a:cubicBezTo>
                  <a:pt x="168" y="0"/>
                  <a:pt x="145" y="22"/>
                  <a:pt x="145" y="50"/>
                </a:cubicBezTo>
                <a:cubicBezTo>
                  <a:pt x="145" y="291"/>
                  <a:pt x="145" y="291"/>
                  <a:pt x="145" y="291"/>
                </a:cubicBezTo>
                <a:cubicBezTo>
                  <a:pt x="145" y="314"/>
                  <a:pt x="161" y="334"/>
                  <a:pt x="183" y="339"/>
                </a:cubicBezTo>
                <a:cubicBezTo>
                  <a:pt x="171" y="340"/>
                  <a:pt x="157" y="344"/>
                  <a:pt x="149" y="354"/>
                </a:cubicBezTo>
                <a:cubicBezTo>
                  <a:pt x="143" y="361"/>
                  <a:pt x="136" y="369"/>
                  <a:pt x="130" y="377"/>
                </a:cubicBezTo>
                <a:cubicBezTo>
                  <a:pt x="111" y="399"/>
                  <a:pt x="91" y="422"/>
                  <a:pt x="72" y="446"/>
                </a:cubicBezTo>
                <a:cubicBezTo>
                  <a:pt x="67" y="451"/>
                  <a:pt x="58" y="459"/>
                  <a:pt x="58" y="467"/>
                </a:cubicBezTo>
                <a:cubicBezTo>
                  <a:pt x="58" y="489"/>
                  <a:pt x="58" y="478"/>
                  <a:pt x="58" y="478"/>
                </a:cubicBezTo>
                <a:cubicBezTo>
                  <a:pt x="58" y="481"/>
                  <a:pt x="59" y="483"/>
                  <a:pt x="60" y="485"/>
                </a:cubicBezTo>
                <a:cubicBezTo>
                  <a:pt x="65" y="492"/>
                  <a:pt x="75" y="493"/>
                  <a:pt x="83" y="493"/>
                </a:cubicBezTo>
                <a:cubicBezTo>
                  <a:pt x="94" y="493"/>
                  <a:pt x="667" y="493"/>
                  <a:pt x="684" y="493"/>
                </a:cubicBezTo>
                <a:cubicBezTo>
                  <a:pt x="693" y="493"/>
                  <a:pt x="702" y="492"/>
                  <a:pt x="711" y="490"/>
                </a:cubicBezTo>
                <a:cubicBezTo>
                  <a:pt x="716" y="489"/>
                  <a:pt x="723" y="486"/>
                  <a:pt x="724" y="479"/>
                </a:cubicBezTo>
                <a:cubicBezTo>
                  <a:pt x="724" y="456"/>
                  <a:pt x="724" y="467"/>
                  <a:pt x="724" y="467"/>
                </a:cubicBezTo>
                <a:cubicBezTo>
                  <a:pt x="725" y="462"/>
                  <a:pt x="722" y="457"/>
                  <a:pt x="718" y="453"/>
                </a:cubicBezTo>
                <a:cubicBezTo>
                  <a:pt x="717" y="451"/>
                  <a:pt x="715" y="449"/>
                  <a:pt x="714" y="448"/>
                </a:cubicBezTo>
                <a:close/>
                <a:moveTo>
                  <a:pt x="164" y="299"/>
                </a:moveTo>
                <a:cubicBezTo>
                  <a:pt x="164" y="64"/>
                  <a:pt x="164" y="53"/>
                  <a:pt x="164" y="53"/>
                </a:cubicBezTo>
                <a:cubicBezTo>
                  <a:pt x="164" y="39"/>
                  <a:pt x="175" y="16"/>
                  <a:pt x="189" y="16"/>
                </a:cubicBezTo>
                <a:cubicBezTo>
                  <a:pt x="570" y="16"/>
                  <a:pt x="593" y="16"/>
                  <a:pt x="593" y="16"/>
                </a:cubicBezTo>
                <a:cubicBezTo>
                  <a:pt x="607" y="16"/>
                  <a:pt x="618" y="39"/>
                  <a:pt x="618" y="53"/>
                </a:cubicBezTo>
                <a:cubicBezTo>
                  <a:pt x="618" y="268"/>
                  <a:pt x="618" y="299"/>
                  <a:pt x="618" y="299"/>
                </a:cubicBezTo>
                <a:cubicBezTo>
                  <a:pt x="618" y="313"/>
                  <a:pt x="607" y="325"/>
                  <a:pt x="593" y="325"/>
                </a:cubicBezTo>
                <a:cubicBezTo>
                  <a:pt x="212" y="325"/>
                  <a:pt x="189" y="325"/>
                  <a:pt x="189" y="325"/>
                </a:cubicBezTo>
                <a:cubicBezTo>
                  <a:pt x="175" y="325"/>
                  <a:pt x="164" y="302"/>
                  <a:pt x="164" y="287"/>
                </a:cubicBezTo>
                <a:lnTo>
                  <a:pt x="164" y="299"/>
                </a:lnTo>
                <a:close/>
                <a:moveTo>
                  <a:pt x="613" y="367"/>
                </a:moveTo>
                <a:cubicBezTo>
                  <a:pt x="613" y="367"/>
                  <a:pt x="613" y="368"/>
                  <a:pt x="612" y="369"/>
                </a:cubicBezTo>
                <a:cubicBezTo>
                  <a:pt x="612" y="369"/>
                  <a:pt x="612" y="369"/>
                  <a:pt x="612" y="369"/>
                </a:cubicBezTo>
                <a:cubicBezTo>
                  <a:pt x="612" y="369"/>
                  <a:pt x="612" y="369"/>
                  <a:pt x="612" y="369"/>
                </a:cubicBezTo>
                <a:cubicBezTo>
                  <a:pt x="612" y="369"/>
                  <a:pt x="612" y="369"/>
                  <a:pt x="612" y="369"/>
                </a:cubicBezTo>
                <a:cubicBezTo>
                  <a:pt x="612" y="369"/>
                  <a:pt x="612" y="369"/>
                  <a:pt x="611" y="369"/>
                </a:cubicBezTo>
                <a:cubicBezTo>
                  <a:pt x="611" y="369"/>
                  <a:pt x="611" y="369"/>
                  <a:pt x="611" y="369"/>
                </a:cubicBezTo>
                <a:cubicBezTo>
                  <a:pt x="611" y="369"/>
                  <a:pt x="611" y="369"/>
                  <a:pt x="610" y="369"/>
                </a:cubicBezTo>
                <a:cubicBezTo>
                  <a:pt x="608" y="371"/>
                  <a:pt x="604" y="371"/>
                  <a:pt x="600" y="371"/>
                </a:cubicBezTo>
                <a:cubicBezTo>
                  <a:pt x="584" y="371"/>
                  <a:pt x="584" y="371"/>
                  <a:pt x="584" y="371"/>
                </a:cubicBezTo>
                <a:cubicBezTo>
                  <a:pt x="580" y="371"/>
                  <a:pt x="577" y="370"/>
                  <a:pt x="574" y="369"/>
                </a:cubicBezTo>
                <a:cubicBezTo>
                  <a:pt x="573" y="368"/>
                  <a:pt x="572" y="367"/>
                  <a:pt x="571" y="367"/>
                </a:cubicBezTo>
                <a:cubicBezTo>
                  <a:pt x="570" y="366"/>
                  <a:pt x="569" y="365"/>
                  <a:pt x="569" y="365"/>
                </a:cubicBezTo>
                <a:cubicBezTo>
                  <a:pt x="568" y="363"/>
                  <a:pt x="568" y="363"/>
                  <a:pt x="568" y="363"/>
                </a:cubicBezTo>
                <a:cubicBezTo>
                  <a:pt x="566" y="360"/>
                  <a:pt x="564" y="357"/>
                  <a:pt x="563" y="354"/>
                </a:cubicBezTo>
                <a:cubicBezTo>
                  <a:pt x="561" y="351"/>
                  <a:pt x="563" y="350"/>
                  <a:pt x="565" y="349"/>
                </a:cubicBezTo>
                <a:cubicBezTo>
                  <a:pt x="565" y="349"/>
                  <a:pt x="566" y="349"/>
                  <a:pt x="566" y="349"/>
                </a:cubicBezTo>
                <a:cubicBezTo>
                  <a:pt x="567" y="348"/>
                  <a:pt x="569" y="348"/>
                  <a:pt x="570" y="348"/>
                </a:cubicBezTo>
                <a:cubicBezTo>
                  <a:pt x="573" y="348"/>
                  <a:pt x="573" y="348"/>
                  <a:pt x="573" y="348"/>
                </a:cubicBezTo>
                <a:cubicBezTo>
                  <a:pt x="573" y="348"/>
                  <a:pt x="573" y="348"/>
                  <a:pt x="573" y="348"/>
                </a:cubicBezTo>
                <a:cubicBezTo>
                  <a:pt x="577" y="348"/>
                  <a:pt x="581" y="348"/>
                  <a:pt x="586" y="348"/>
                </a:cubicBezTo>
                <a:cubicBezTo>
                  <a:pt x="586" y="348"/>
                  <a:pt x="586" y="348"/>
                  <a:pt x="586" y="348"/>
                </a:cubicBezTo>
                <a:cubicBezTo>
                  <a:pt x="590" y="348"/>
                  <a:pt x="590" y="348"/>
                  <a:pt x="590" y="348"/>
                </a:cubicBezTo>
                <a:cubicBezTo>
                  <a:pt x="592" y="348"/>
                  <a:pt x="594" y="348"/>
                  <a:pt x="595" y="348"/>
                </a:cubicBezTo>
                <a:cubicBezTo>
                  <a:pt x="596" y="349"/>
                  <a:pt x="597" y="349"/>
                  <a:pt x="598" y="349"/>
                </a:cubicBezTo>
                <a:cubicBezTo>
                  <a:pt x="598" y="349"/>
                  <a:pt x="598" y="349"/>
                  <a:pt x="598" y="349"/>
                </a:cubicBezTo>
                <a:cubicBezTo>
                  <a:pt x="598" y="350"/>
                  <a:pt x="598" y="350"/>
                  <a:pt x="599" y="350"/>
                </a:cubicBezTo>
                <a:cubicBezTo>
                  <a:pt x="599" y="350"/>
                  <a:pt x="599" y="350"/>
                  <a:pt x="599" y="350"/>
                </a:cubicBezTo>
                <a:cubicBezTo>
                  <a:pt x="600" y="350"/>
                  <a:pt x="602" y="351"/>
                  <a:pt x="603" y="351"/>
                </a:cubicBezTo>
                <a:cubicBezTo>
                  <a:pt x="604" y="352"/>
                  <a:pt x="604" y="353"/>
                  <a:pt x="605" y="354"/>
                </a:cubicBezTo>
                <a:cubicBezTo>
                  <a:pt x="608" y="359"/>
                  <a:pt x="608" y="359"/>
                  <a:pt x="608" y="359"/>
                </a:cubicBezTo>
                <a:cubicBezTo>
                  <a:pt x="609" y="360"/>
                  <a:pt x="611" y="362"/>
                  <a:pt x="612" y="364"/>
                </a:cubicBezTo>
                <a:cubicBezTo>
                  <a:pt x="612" y="364"/>
                  <a:pt x="612" y="364"/>
                  <a:pt x="612" y="364"/>
                </a:cubicBezTo>
                <a:cubicBezTo>
                  <a:pt x="613" y="365"/>
                  <a:pt x="613" y="366"/>
                  <a:pt x="613" y="367"/>
                </a:cubicBezTo>
                <a:close/>
                <a:moveTo>
                  <a:pt x="410" y="363"/>
                </a:moveTo>
                <a:cubicBezTo>
                  <a:pt x="410" y="364"/>
                  <a:pt x="410" y="364"/>
                  <a:pt x="410" y="365"/>
                </a:cubicBezTo>
                <a:cubicBezTo>
                  <a:pt x="406" y="371"/>
                  <a:pt x="392" y="369"/>
                  <a:pt x="386" y="369"/>
                </a:cubicBezTo>
                <a:cubicBezTo>
                  <a:pt x="383" y="369"/>
                  <a:pt x="380" y="369"/>
                  <a:pt x="377" y="369"/>
                </a:cubicBezTo>
                <a:cubicBezTo>
                  <a:pt x="374" y="369"/>
                  <a:pt x="370" y="369"/>
                  <a:pt x="367" y="367"/>
                </a:cubicBezTo>
                <a:cubicBezTo>
                  <a:pt x="367" y="367"/>
                  <a:pt x="367" y="367"/>
                  <a:pt x="367" y="367"/>
                </a:cubicBezTo>
                <a:cubicBezTo>
                  <a:pt x="367" y="366"/>
                  <a:pt x="367" y="366"/>
                  <a:pt x="367" y="366"/>
                </a:cubicBezTo>
                <a:cubicBezTo>
                  <a:pt x="366" y="366"/>
                  <a:pt x="366" y="366"/>
                  <a:pt x="366" y="366"/>
                </a:cubicBezTo>
                <a:cubicBezTo>
                  <a:pt x="366" y="366"/>
                  <a:pt x="366" y="366"/>
                  <a:pt x="366" y="366"/>
                </a:cubicBezTo>
                <a:cubicBezTo>
                  <a:pt x="366" y="366"/>
                  <a:pt x="366" y="366"/>
                  <a:pt x="366" y="366"/>
                </a:cubicBezTo>
                <a:cubicBezTo>
                  <a:pt x="366" y="365"/>
                  <a:pt x="366" y="365"/>
                  <a:pt x="366" y="365"/>
                </a:cubicBezTo>
                <a:cubicBezTo>
                  <a:pt x="366" y="364"/>
                  <a:pt x="366" y="364"/>
                  <a:pt x="366" y="363"/>
                </a:cubicBezTo>
                <a:cubicBezTo>
                  <a:pt x="366" y="363"/>
                  <a:pt x="366" y="363"/>
                  <a:pt x="366" y="363"/>
                </a:cubicBezTo>
                <a:cubicBezTo>
                  <a:pt x="366" y="362"/>
                  <a:pt x="366" y="361"/>
                  <a:pt x="366" y="361"/>
                </a:cubicBezTo>
                <a:cubicBezTo>
                  <a:pt x="366" y="360"/>
                  <a:pt x="366" y="360"/>
                  <a:pt x="366" y="360"/>
                </a:cubicBezTo>
                <a:cubicBezTo>
                  <a:pt x="366" y="358"/>
                  <a:pt x="366" y="355"/>
                  <a:pt x="367" y="353"/>
                </a:cubicBezTo>
                <a:cubicBezTo>
                  <a:pt x="367" y="352"/>
                  <a:pt x="367" y="352"/>
                  <a:pt x="367" y="352"/>
                </a:cubicBezTo>
                <a:cubicBezTo>
                  <a:pt x="367" y="352"/>
                  <a:pt x="367" y="351"/>
                  <a:pt x="368" y="350"/>
                </a:cubicBezTo>
                <a:cubicBezTo>
                  <a:pt x="369" y="350"/>
                  <a:pt x="369" y="349"/>
                  <a:pt x="370" y="349"/>
                </a:cubicBezTo>
                <a:cubicBezTo>
                  <a:pt x="370" y="349"/>
                  <a:pt x="370" y="349"/>
                  <a:pt x="370" y="349"/>
                </a:cubicBezTo>
                <a:cubicBezTo>
                  <a:pt x="370" y="349"/>
                  <a:pt x="370" y="348"/>
                  <a:pt x="370" y="348"/>
                </a:cubicBezTo>
                <a:cubicBezTo>
                  <a:pt x="370" y="348"/>
                  <a:pt x="371" y="348"/>
                  <a:pt x="371" y="348"/>
                </a:cubicBezTo>
                <a:cubicBezTo>
                  <a:pt x="371" y="348"/>
                  <a:pt x="371" y="348"/>
                  <a:pt x="371" y="348"/>
                </a:cubicBezTo>
                <a:cubicBezTo>
                  <a:pt x="371" y="348"/>
                  <a:pt x="372" y="348"/>
                  <a:pt x="372" y="348"/>
                </a:cubicBezTo>
                <a:cubicBezTo>
                  <a:pt x="372" y="348"/>
                  <a:pt x="372" y="348"/>
                  <a:pt x="373" y="348"/>
                </a:cubicBezTo>
                <a:cubicBezTo>
                  <a:pt x="373" y="347"/>
                  <a:pt x="373" y="347"/>
                  <a:pt x="374" y="347"/>
                </a:cubicBezTo>
                <a:cubicBezTo>
                  <a:pt x="374" y="347"/>
                  <a:pt x="374" y="347"/>
                  <a:pt x="374" y="347"/>
                </a:cubicBezTo>
                <a:cubicBezTo>
                  <a:pt x="374" y="347"/>
                  <a:pt x="374" y="347"/>
                  <a:pt x="374" y="347"/>
                </a:cubicBezTo>
                <a:cubicBezTo>
                  <a:pt x="375" y="347"/>
                  <a:pt x="375" y="347"/>
                  <a:pt x="375" y="347"/>
                </a:cubicBezTo>
                <a:cubicBezTo>
                  <a:pt x="376" y="347"/>
                  <a:pt x="377" y="347"/>
                  <a:pt x="378" y="347"/>
                </a:cubicBezTo>
                <a:cubicBezTo>
                  <a:pt x="379" y="347"/>
                  <a:pt x="379" y="347"/>
                  <a:pt x="379" y="347"/>
                </a:cubicBezTo>
                <a:cubicBezTo>
                  <a:pt x="380" y="347"/>
                  <a:pt x="382" y="347"/>
                  <a:pt x="383" y="347"/>
                </a:cubicBezTo>
                <a:cubicBezTo>
                  <a:pt x="399" y="347"/>
                  <a:pt x="399" y="347"/>
                  <a:pt x="399" y="347"/>
                </a:cubicBezTo>
                <a:cubicBezTo>
                  <a:pt x="399" y="347"/>
                  <a:pt x="399" y="347"/>
                  <a:pt x="400" y="347"/>
                </a:cubicBezTo>
                <a:cubicBezTo>
                  <a:pt x="400" y="347"/>
                  <a:pt x="400" y="347"/>
                  <a:pt x="400" y="347"/>
                </a:cubicBezTo>
                <a:cubicBezTo>
                  <a:pt x="401" y="347"/>
                  <a:pt x="401" y="347"/>
                  <a:pt x="402" y="347"/>
                </a:cubicBezTo>
                <a:cubicBezTo>
                  <a:pt x="405" y="347"/>
                  <a:pt x="408" y="348"/>
                  <a:pt x="409" y="351"/>
                </a:cubicBezTo>
                <a:cubicBezTo>
                  <a:pt x="410" y="351"/>
                  <a:pt x="410" y="351"/>
                  <a:pt x="410" y="351"/>
                </a:cubicBezTo>
                <a:cubicBezTo>
                  <a:pt x="410" y="351"/>
                  <a:pt x="410" y="351"/>
                  <a:pt x="410" y="351"/>
                </a:cubicBezTo>
                <a:cubicBezTo>
                  <a:pt x="411" y="355"/>
                  <a:pt x="410" y="359"/>
                  <a:pt x="410" y="362"/>
                </a:cubicBezTo>
                <a:cubicBezTo>
                  <a:pt x="410" y="363"/>
                  <a:pt x="410" y="363"/>
                  <a:pt x="410" y="363"/>
                </a:cubicBezTo>
                <a:cubicBezTo>
                  <a:pt x="410" y="363"/>
                  <a:pt x="410" y="363"/>
                  <a:pt x="410" y="363"/>
                </a:cubicBezTo>
                <a:close/>
                <a:moveTo>
                  <a:pt x="387" y="381"/>
                </a:moveTo>
                <a:cubicBezTo>
                  <a:pt x="393" y="381"/>
                  <a:pt x="407" y="380"/>
                  <a:pt x="410" y="386"/>
                </a:cubicBezTo>
                <a:cubicBezTo>
                  <a:pt x="410" y="387"/>
                  <a:pt x="411" y="387"/>
                  <a:pt x="411" y="388"/>
                </a:cubicBezTo>
                <a:cubicBezTo>
                  <a:pt x="411" y="395"/>
                  <a:pt x="411" y="395"/>
                  <a:pt x="411" y="395"/>
                </a:cubicBezTo>
                <a:cubicBezTo>
                  <a:pt x="411" y="397"/>
                  <a:pt x="411" y="399"/>
                  <a:pt x="411" y="401"/>
                </a:cubicBezTo>
                <a:cubicBezTo>
                  <a:pt x="411" y="401"/>
                  <a:pt x="411" y="401"/>
                  <a:pt x="411" y="401"/>
                </a:cubicBezTo>
                <a:cubicBezTo>
                  <a:pt x="411" y="402"/>
                  <a:pt x="411" y="402"/>
                  <a:pt x="411" y="402"/>
                </a:cubicBezTo>
                <a:cubicBezTo>
                  <a:pt x="411" y="402"/>
                  <a:pt x="410" y="404"/>
                  <a:pt x="410" y="404"/>
                </a:cubicBezTo>
                <a:cubicBezTo>
                  <a:pt x="409" y="405"/>
                  <a:pt x="409" y="405"/>
                  <a:pt x="409" y="405"/>
                </a:cubicBezTo>
                <a:cubicBezTo>
                  <a:pt x="409" y="405"/>
                  <a:pt x="409" y="405"/>
                  <a:pt x="409" y="406"/>
                </a:cubicBezTo>
                <a:cubicBezTo>
                  <a:pt x="409" y="406"/>
                  <a:pt x="409" y="406"/>
                  <a:pt x="409" y="406"/>
                </a:cubicBezTo>
                <a:cubicBezTo>
                  <a:pt x="407" y="407"/>
                  <a:pt x="405" y="408"/>
                  <a:pt x="403" y="409"/>
                </a:cubicBezTo>
                <a:cubicBezTo>
                  <a:pt x="403" y="409"/>
                  <a:pt x="403" y="409"/>
                  <a:pt x="403" y="409"/>
                </a:cubicBezTo>
                <a:cubicBezTo>
                  <a:pt x="403" y="409"/>
                  <a:pt x="403" y="409"/>
                  <a:pt x="403" y="409"/>
                </a:cubicBezTo>
                <a:cubicBezTo>
                  <a:pt x="402" y="409"/>
                  <a:pt x="401" y="409"/>
                  <a:pt x="401" y="409"/>
                </a:cubicBezTo>
                <a:cubicBezTo>
                  <a:pt x="400" y="409"/>
                  <a:pt x="400" y="409"/>
                  <a:pt x="400" y="409"/>
                </a:cubicBezTo>
                <a:cubicBezTo>
                  <a:pt x="399" y="409"/>
                  <a:pt x="398" y="409"/>
                  <a:pt x="398" y="409"/>
                </a:cubicBezTo>
                <a:cubicBezTo>
                  <a:pt x="398" y="409"/>
                  <a:pt x="398" y="409"/>
                  <a:pt x="398" y="409"/>
                </a:cubicBezTo>
                <a:cubicBezTo>
                  <a:pt x="373" y="409"/>
                  <a:pt x="373" y="409"/>
                  <a:pt x="373" y="409"/>
                </a:cubicBezTo>
                <a:cubicBezTo>
                  <a:pt x="371" y="409"/>
                  <a:pt x="367" y="409"/>
                  <a:pt x="364" y="407"/>
                </a:cubicBezTo>
                <a:cubicBezTo>
                  <a:pt x="364" y="407"/>
                  <a:pt x="364" y="407"/>
                  <a:pt x="364" y="407"/>
                </a:cubicBezTo>
                <a:cubicBezTo>
                  <a:pt x="364" y="407"/>
                  <a:pt x="364" y="407"/>
                  <a:pt x="364" y="407"/>
                </a:cubicBezTo>
                <a:cubicBezTo>
                  <a:pt x="364" y="407"/>
                  <a:pt x="364" y="406"/>
                  <a:pt x="363" y="406"/>
                </a:cubicBezTo>
                <a:cubicBezTo>
                  <a:pt x="363" y="406"/>
                  <a:pt x="362" y="405"/>
                  <a:pt x="362" y="405"/>
                </a:cubicBezTo>
                <a:cubicBezTo>
                  <a:pt x="362" y="405"/>
                  <a:pt x="362" y="405"/>
                  <a:pt x="362" y="404"/>
                </a:cubicBezTo>
                <a:cubicBezTo>
                  <a:pt x="362" y="404"/>
                  <a:pt x="361" y="403"/>
                  <a:pt x="361" y="402"/>
                </a:cubicBezTo>
                <a:cubicBezTo>
                  <a:pt x="362" y="400"/>
                  <a:pt x="362" y="400"/>
                  <a:pt x="362" y="400"/>
                </a:cubicBezTo>
                <a:cubicBezTo>
                  <a:pt x="362" y="400"/>
                  <a:pt x="362" y="400"/>
                  <a:pt x="362" y="400"/>
                </a:cubicBezTo>
                <a:cubicBezTo>
                  <a:pt x="362" y="396"/>
                  <a:pt x="362" y="392"/>
                  <a:pt x="363" y="388"/>
                </a:cubicBezTo>
                <a:cubicBezTo>
                  <a:pt x="363" y="388"/>
                  <a:pt x="363" y="388"/>
                  <a:pt x="363" y="388"/>
                </a:cubicBezTo>
                <a:cubicBezTo>
                  <a:pt x="363" y="388"/>
                  <a:pt x="363" y="388"/>
                  <a:pt x="363" y="388"/>
                </a:cubicBezTo>
                <a:cubicBezTo>
                  <a:pt x="364" y="379"/>
                  <a:pt x="381" y="381"/>
                  <a:pt x="387" y="381"/>
                </a:cubicBezTo>
                <a:close/>
                <a:moveTo>
                  <a:pt x="289" y="407"/>
                </a:moveTo>
                <a:cubicBezTo>
                  <a:pt x="289" y="407"/>
                  <a:pt x="289" y="407"/>
                  <a:pt x="288" y="406"/>
                </a:cubicBezTo>
                <a:cubicBezTo>
                  <a:pt x="288" y="406"/>
                  <a:pt x="288" y="405"/>
                  <a:pt x="287" y="405"/>
                </a:cubicBezTo>
                <a:cubicBezTo>
                  <a:pt x="287" y="405"/>
                  <a:pt x="287" y="405"/>
                  <a:pt x="287" y="405"/>
                </a:cubicBezTo>
                <a:cubicBezTo>
                  <a:pt x="287" y="404"/>
                  <a:pt x="287" y="403"/>
                  <a:pt x="287" y="402"/>
                </a:cubicBezTo>
                <a:cubicBezTo>
                  <a:pt x="288" y="400"/>
                  <a:pt x="288" y="400"/>
                  <a:pt x="288" y="400"/>
                </a:cubicBezTo>
                <a:cubicBezTo>
                  <a:pt x="288" y="400"/>
                  <a:pt x="288" y="400"/>
                  <a:pt x="288" y="400"/>
                </a:cubicBezTo>
                <a:cubicBezTo>
                  <a:pt x="288" y="400"/>
                  <a:pt x="288" y="399"/>
                  <a:pt x="288" y="399"/>
                </a:cubicBezTo>
                <a:cubicBezTo>
                  <a:pt x="291" y="388"/>
                  <a:pt x="291" y="388"/>
                  <a:pt x="291" y="388"/>
                </a:cubicBezTo>
                <a:cubicBezTo>
                  <a:pt x="291" y="388"/>
                  <a:pt x="291" y="388"/>
                  <a:pt x="292" y="388"/>
                </a:cubicBezTo>
                <a:cubicBezTo>
                  <a:pt x="295" y="380"/>
                  <a:pt x="310" y="381"/>
                  <a:pt x="317" y="381"/>
                </a:cubicBezTo>
                <a:cubicBezTo>
                  <a:pt x="320" y="381"/>
                  <a:pt x="325" y="381"/>
                  <a:pt x="330" y="381"/>
                </a:cubicBezTo>
                <a:cubicBezTo>
                  <a:pt x="331" y="382"/>
                  <a:pt x="332" y="382"/>
                  <a:pt x="333" y="382"/>
                </a:cubicBezTo>
                <a:cubicBezTo>
                  <a:pt x="333" y="382"/>
                  <a:pt x="333" y="382"/>
                  <a:pt x="333" y="382"/>
                </a:cubicBezTo>
                <a:cubicBezTo>
                  <a:pt x="335" y="383"/>
                  <a:pt x="337" y="384"/>
                  <a:pt x="338" y="385"/>
                </a:cubicBezTo>
                <a:cubicBezTo>
                  <a:pt x="338" y="385"/>
                  <a:pt x="338" y="385"/>
                  <a:pt x="338" y="385"/>
                </a:cubicBezTo>
                <a:cubicBezTo>
                  <a:pt x="338" y="386"/>
                  <a:pt x="338" y="386"/>
                  <a:pt x="338" y="386"/>
                </a:cubicBezTo>
                <a:cubicBezTo>
                  <a:pt x="338" y="386"/>
                  <a:pt x="338" y="386"/>
                  <a:pt x="338" y="386"/>
                </a:cubicBezTo>
                <a:cubicBezTo>
                  <a:pt x="339" y="387"/>
                  <a:pt x="339" y="388"/>
                  <a:pt x="339" y="388"/>
                </a:cubicBezTo>
                <a:cubicBezTo>
                  <a:pt x="339" y="389"/>
                  <a:pt x="339" y="389"/>
                  <a:pt x="339" y="389"/>
                </a:cubicBezTo>
                <a:cubicBezTo>
                  <a:pt x="339" y="389"/>
                  <a:pt x="339" y="389"/>
                  <a:pt x="339" y="389"/>
                </a:cubicBezTo>
                <a:cubicBezTo>
                  <a:pt x="338" y="391"/>
                  <a:pt x="338" y="393"/>
                  <a:pt x="338" y="395"/>
                </a:cubicBezTo>
                <a:cubicBezTo>
                  <a:pt x="336" y="402"/>
                  <a:pt x="336" y="402"/>
                  <a:pt x="336" y="402"/>
                </a:cubicBezTo>
                <a:cubicBezTo>
                  <a:pt x="336" y="403"/>
                  <a:pt x="336" y="404"/>
                  <a:pt x="335" y="404"/>
                </a:cubicBezTo>
                <a:cubicBezTo>
                  <a:pt x="335" y="405"/>
                  <a:pt x="335" y="405"/>
                  <a:pt x="335" y="405"/>
                </a:cubicBezTo>
                <a:cubicBezTo>
                  <a:pt x="335" y="405"/>
                  <a:pt x="334" y="405"/>
                  <a:pt x="334" y="405"/>
                </a:cubicBezTo>
                <a:cubicBezTo>
                  <a:pt x="334" y="405"/>
                  <a:pt x="334" y="406"/>
                  <a:pt x="334" y="406"/>
                </a:cubicBezTo>
                <a:cubicBezTo>
                  <a:pt x="332" y="407"/>
                  <a:pt x="329" y="408"/>
                  <a:pt x="327" y="409"/>
                </a:cubicBezTo>
                <a:cubicBezTo>
                  <a:pt x="327" y="409"/>
                  <a:pt x="327" y="409"/>
                  <a:pt x="327" y="409"/>
                </a:cubicBezTo>
                <a:cubicBezTo>
                  <a:pt x="327" y="409"/>
                  <a:pt x="327" y="409"/>
                  <a:pt x="327" y="409"/>
                </a:cubicBezTo>
                <a:cubicBezTo>
                  <a:pt x="327" y="409"/>
                  <a:pt x="326" y="409"/>
                  <a:pt x="325" y="409"/>
                </a:cubicBezTo>
                <a:cubicBezTo>
                  <a:pt x="325" y="409"/>
                  <a:pt x="325" y="409"/>
                  <a:pt x="324" y="409"/>
                </a:cubicBezTo>
                <a:cubicBezTo>
                  <a:pt x="324" y="409"/>
                  <a:pt x="323" y="409"/>
                  <a:pt x="322" y="409"/>
                </a:cubicBezTo>
                <a:cubicBezTo>
                  <a:pt x="322" y="409"/>
                  <a:pt x="322" y="409"/>
                  <a:pt x="322" y="409"/>
                </a:cubicBezTo>
                <a:cubicBezTo>
                  <a:pt x="298" y="409"/>
                  <a:pt x="298" y="409"/>
                  <a:pt x="298" y="409"/>
                </a:cubicBezTo>
                <a:cubicBezTo>
                  <a:pt x="295" y="409"/>
                  <a:pt x="292" y="409"/>
                  <a:pt x="289" y="407"/>
                </a:cubicBezTo>
                <a:cubicBezTo>
                  <a:pt x="289" y="407"/>
                  <a:pt x="289" y="407"/>
                  <a:pt x="289" y="407"/>
                </a:cubicBezTo>
                <a:close/>
                <a:moveTo>
                  <a:pt x="320" y="369"/>
                </a:moveTo>
                <a:cubicBezTo>
                  <a:pt x="316" y="369"/>
                  <a:pt x="312" y="369"/>
                  <a:pt x="309" y="369"/>
                </a:cubicBezTo>
                <a:cubicBezTo>
                  <a:pt x="306" y="369"/>
                  <a:pt x="301" y="369"/>
                  <a:pt x="299" y="366"/>
                </a:cubicBezTo>
                <a:cubicBezTo>
                  <a:pt x="299" y="365"/>
                  <a:pt x="299" y="365"/>
                  <a:pt x="299" y="365"/>
                </a:cubicBezTo>
                <a:cubicBezTo>
                  <a:pt x="299" y="365"/>
                  <a:pt x="299" y="364"/>
                  <a:pt x="299" y="364"/>
                </a:cubicBezTo>
                <a:cubicBezTo>
                  <a:pt x="299" y="364"/>
                  <a:pt x="299" y="364"/>
                  <a:pt x="299" y="363"/>
                </a:cubicBezTo>
                <a:cubicBezTo>
                  <a:pt x="299" y="363"/>
                  <a:pt x="299" y="363"/>
                  <a:pt x="299" y="363"/>
                </a:cubicBezTo>
                <a:cubicBezTo>
                  <a:pt x="299" y="363"/>
                  <a:pt x="299" y="363"/>
                  <a:pt x="299" y="363"/>
                </a:cubicBezTo>
                <a:cubicBezTo>
                  <a:pt x="299" y="362"/>
                  <a:pt x="299" y="361"/>
                  <a:pt x="300" y="361"/>
                </a:cubicBezTo>
                <a:cubicBezTo>
                  <a:pt x="300" y="358"/>
                  <a:pt x="301" y="355"/>
                  <a:pt x="302" y="353"/>
                </a:cubicBezTo>
                <a:cubicBezTo>
                  <a:pt x="302" y="353"/>
                  <a:pt x="302" y="353"/>
                  <a:pt x="302" y="353"/>
                </a:cubicBezTo>
                <a:cubicBezTo>
                  <a:pt x="302" y="352"/>
                  <a:pt x="303" y="351"/>
                  <a:pt x="303" y="350"/>
                </a:cubicBezTo>
                <a:cubicBezTo>
                  <a:pt x="304" y="350"/>
                  <a:pt x="304" y="350"/>
                  <a:pt x="305" y="349"/>
                </a:cubicBezTo>
                <a:cubicBezTo>
                  <a:pt x="306" y="348"/>
                  <a:pt x="308" y="348"/>
                  <a:pt x="310" y="347"/>
                </a:cubicBezTo>
                <a:cubicBezTo>
                  <a:pt x="310" y="347"/>
                  <a:pt x="310" y="347"/>
                  <a:pt x="310" y="347"/>
                </a:cubicBezTo>
                <a:cubicBezTo>
                  <a:pt x="312" y="347"/>
                  <a:pt x="313" y="347"/>
                  <a:pt x="315" y="347"/>
                </a:cubicBezTo>
                <a:cubicBezTo>
                  <a:pt x="317" y="347"/>
                  <a:pt x="317" y="347"/>
                  <a:pt x="317" y="347"/>
                </a:cubicBezTo>
                <a:cubicBezTo>
                  <a:pt x="317" y="347"/>
                  <a:pt x="318" y="347"/>
                  <a:pt x="319" y="347"/>
                </a:cubicBezTo>
                <a:cubicBezTo>
                  <a:pt x="323" y="347"/>
                  <a:pt x="328" y="347"/>
                  <a:pt x="332" y="347"/>
                </a:cubicBezTo>
                <a:cubicBezTo>
                  <a:pt x="333" y="347"/>
                  <a:pt x="334" y="347"/>
                  <a:pt x="334" y="347"/>
                </a:cubicBezTo>
                <a:cubicBezTo>
                  <a:pt x="335" y="347"/>
                  <a:pt x="335" y="347"/>
                  <a:pt x="335" y="347"/>
                </a:cubicBezTo>
                <a:cubicBezTo>
                  <a:pt x="335" y="347"/>
                  <a:pt x="335" y="347"/>
                  <a:pt x="336" y="347"/>
                </a:cubicBezTo>
                <a:cubicBezTo>
                  <a:pt x="336" y="347"/>
                  <a:pt x="337" y="347"/>
                  <a:pt x="337" y="347"/>
                </a:cubicBezTo>
                <a:cubicBezTo>
                  <a:pt x="337" y="347"/>
                  <a:pt x="337" y="347"/>
                  <a:pt x="337" y="347"/>
                </a:cubicBezTo>
                <a:cubicBezTo>
                  <a:pt x="341" y="347"/>
                  <a:pt x="345" y="348"/>
                  <a:pt x="345" y="351"/>
                </a:cubicBezTo>
                <a:cubicBezTo>
                  <a:pt x="345" y="351"/>
                  <a:pt x="345" y="351"/>
                  <a:pt x="345" y="351"/>
                </a:cubicBezTo>
                <a:cubicBezTo>
                  <a:pt x="345" y="351"/>
                  <a:pt x="345" y="351"/>
                  <a:pt x="345" y="352"/>
                </a:cubicBezTo>
                <a:cubicBezTo>
                  <a:pt x="345" y="355"/>
                  <a:pt x="344" y="359"/>
                  <a:pt x="343" y="362"/>
                </a:cubicBezTo>
                <a:cubicBezTo>
                  <a:pt x="343" y="362"/>
                  <a:pt x="343" y="362"/>
                  <a:pt x="343" y="362"/>
                </a:cubicBezTo>
                <a:cubicBezTo>
                  <a:pt x="343" y="363"/>
                  <a:pt x="343" y="363"/>
                  <a:pt x="343" y="363"/>
                </a:cubicBezTo>
                <a:cubicBezTo>
                  <a:pt x="343" y="364"/>
                  <a:pt x="343" y="364"/>
                  <a:pt x="342" y="365"/>
                </a:cubicBezTo>
                <a:cubicBezTo>
                  <a:pt x="342" y="365"/>
                  <a:pt x="342" y="365"/>
                  <a:pt x="342" y="366"/>
                </a:cubicBezTo>
                <a:cubicBezTo>
                  <a:pt x="342" y="366"/>
                  <a:pt x="342" y="366"/>
                  <a:pt x="342" y="366"/>
                </a:cubicBezTo>
                <a:cubicBezTo>
                  <a:pt x="342" y="366"/>
                  <a:pt x="342" y="366"/>
                  <a:pt x="342" y="366"/>
                </a:cubicBezTo>
                <a:cubicBezTo>
                  <a:pt x="337" y="371"/>
                  <a:pt x="325" y="369"/>
                  <a:pt x="320" y="369"/>
                </a:cubicBezTo>
                <a:close/>
                <a:moveTo>
                  <a:pt x="212" y="404"/>
                </a:moveTo>
                <a:cubicBezTo>
                  <a:pt x="212" y="404"/>
                  <a:pt x="212" y="403"/>
                  <a:pt x="212" y="403"/>
                </a:cubicBezTo>
                <a:cubicBezTo>
                  <a:pt x="213" y="403"/>
                  <a:pt x="213" y="402"/>
                  <a:pt x="213" y="402"/>
                </a:cubicBezTo>
                <a:cubicBezTo>
                  <a:pt x="213" y="402"/>
                  <a:pt x="213" y="402"/>
                  <a:pt x="213" y="402"/>
                </a:cubicBezTo>
                <a:cubicBezTo>
                  <a:pt x="213" y="402"/>
                  <a:pt x="213" y="402"/>
                  <a:pt x="213" y="402"/>
                </a:cubicBezTo>
                <a:cubicBezTo>
                  <a:pt x="213" y="401"/>
                  <a:pt x="214" y="401"/>
                  <a:pt x="214" y="400"/>
                </a:cubicBezTo>
                <a:cubicBezTo>
                  <a:pt x="216" y="396"/>
                  <a:pt x="217" y="393"/>
                  <a:pt x="219" y="389"/>
                </a:cubicBezTo>
                <a:cubicBezTo>
                  <a:pt x="219" y="389"/>
                  <a:pt x="219" y="389"/>
                  <a:pt x="219" y="389"/>
                </a:cubicBezTo>
                <a:cubicBezTo>
                  <a:pt x="219" y="389"/>
                  <a:pt x="219" y="389"/>
                  <a:pt x="219" y="389"/>
                </a:cubicBezTo>
                <a:cubicBezTo>
                  <a:pt x="220" y="388"/>
                  <a:pt x="220" y="388"/>
                  <a:pt x="220" y="388"/>
                </a:cubicBezTo>
                <a:cubicBezTo>
                  <a:pt x="220" y="388"/>
                  <a:pt x="220" y="388"/>
                  <a:pt x="220" y="387"/>
                </a:cubicBezTo>
                <a:cubicBezTo>
                  <a:pt x="220" y="387"/>
                  <a:pt x="220" y="387"/>
                  <a:pt x="221" y="387"/>
                </a:cubicBezTo>
                <a:cubicBezTo>
                  <a:pt x="226" y="380"/>
                  <a:pt x="238" y="382"/>
                  <a:pt x="245" y="382"/>
                </a:cubicBezTo>
                <a:cubicBezTo>
                  <a:pt x="245" y="382"/>
                  <a:pt x="245" y="382"/>
                  <a:pt x="245" y="382"/>
                </a:cubicBezTo>
                <a:cubicBezTo>
                  <a:pt x="247" y="382"/>
                  <a:pt x="253" y="381"/>
                  <a:pt x="258" y="382"/>
                </a:cubicBezTo>
                <a:cubicBezTo>
                  <a:pt x="259" y="382"/>
                  <a:pt x="261" y="382"/>
                  <a:pt x="262" y="382"/>
                </a:cubicBezTo>
                <a:cubicBezTo>
                  <a:pt x="263" y="382"/>
                  <a:pt x="264" y="383"/>
                  <a:pt x="264" y="383"/>
                </a:cubicBezTo>
                <a:cubicBezTo>
                  <a:pt x="266" y="384"/>
                  <a:pt x="267" y="385"/>
                  <a:pt x="267" y="387"/>
                </a:cubicBezTo>
                <a:cubicBezTo>
                  <a:pt x="267" y="387"/>
                  <a:pt x="267" y="387"/>
                  <a:pt x="267" y="387"/>
                </a:cubicBezTo>
                <a:cubicBezTo>
                  <a:pt x="267" y="387"/>
                  <a:pt x="267" y="387"/>
                  <a:pt x="267" y="388"/>
                </a:cubicBezTo>
                <a:cubicBezTo>
                  <a:pt x="267" y="388"/>
                  <a:pt x="267" y="388"/>
                  <a:pt x="267" y="388"/>
                </a:cubicBezTo>
                <a:cubicBezTo>
                  <a:pt x="262" y="402"/>
                  <a:pt x="262" y="402"/>
                  <a:pt x="262" y="402"/>
                </a:cubicBezTo>
                <a:cubicBezTo>
                  <a:pt x="262" y="403"/>
                  <a:pt x="261" y="404"/>
                  <a:pt x="260" y="405"/>
                </a:cubicBezTo>
                <a:cubicBezTo>
                  <a:pt x="259" y="406"/>
                  <a:pt x="258" y="407"/>
                  <a:pt x="256" y="407"/>
                </a:cubicBezTo>
                <a:cubicBezTo>
                  <a:pt x="256" y="407"/>
                  <a:pt x="256" y="407"/>
                  <a:pt x="256" y="407"/>
                </a:cubicBezTo>
                <a:cubicBezTo>
                  <a:pt x="254" y="408"/>
                  <a:pt x="252" y="409"/>
                  <a:pt x="250" y="409"/>
                </a:cubicBezTo>
                <a:cubicBezTo>
                  <a:pt x="249" y="409"/>
                  <a:pt x="249" y="409"/>
                  <a:pt x="249" y="409"/>
                </a:cubicBezTo>
                <a:cubicBezTo>
                  <a:pt x="249" y="409"/>
                  <a:pt x="249" y="409"/>
                  <a:pt x="248" y="409"/>
                </a:cubicBezTo>
                <a:cubicBezTo>
                  <a:pt x="244" y="410"/>
                  <a:pt x="240" y="409"/>
                  <a:pt x="235" y="409"/>
                </a:cubicBezTo>
                <a:cubicBezTo>
                  <a:pt x="231" y="409"/>
                  <a:pt x="227" y="410"/>
                  <a:pt x="222" y="410"/>
                </a:cubicBezTo>
                <a:cubicBezTo>
                  <a:pt x="219" y="410"/>
                  <a:pt x="215" y="409"/>
                  <a:pt x="213" y="406"/>
                </a:cubicBezTo>
                <a:cubicBezTo>
                  <a:pt x="213" y="406"/>
                  <a:pt x="213" y="406"/>
                  <a:pt x="213" y="406"/>
                </a:cubicBezTo>
                <a:cubicBezTo>
                  <a:pt x="213" y="406"/>
                  <a:pt x="213" y="406"/>
                  <a:pt x="213" y="406"/>
                </a:cubicBezTo>
                <a:cubicBezTo>
                  <a:pt x="213" y="405"/>
                  <a:pt x="213" y="405"/>
                  <a:pt x="212" y="405"/>
                </a:cubicBezTo>
                <a:cubicBezTo>
                  <a:pt x="212" y="405"/>
                  <a:pt x="212" y="405"/>
                  <a:pt x="212" y="405"/>
                </a:cubicBezTo>
                <a:cubicBezTo>
                  <a:pt x="212" y="405"/>
                  <a:pt x="212" y="405"/>
                  <a:pt x="212" y="405"/>
                </a:cubicBezTo>
                <a:cubicBezTo>
                  <a:pt x="212" y="404"/>
                  <a:pt x="212" y="404"/>
                  <a:pt x="212" y="404"/>
                </a:cubicBezTo>
                <a:close/>
                <a:moveTo>
                  <a:pt x="212" y="359"/>
                </a:moveTo>
                <a:cubicBezTo>
                  <a:pt x="212" y="359"/>
                  <a:pt x="212" y="359"/>
                  <a:pt x="212" y="359"/>
                </a:cubicBezTo>
                <a:cubicBezTo>
                  <a:pt x="209" y="364"/>
                  <a:pt x="209" y="364"/>
                  <a:pt x="209" y="364"/>
                </a:cubicBezTo>
                <a:cubicBezTo>
                  <a:pt x="209" y="364"/>
                  <a:pt x="208" y="365"/>
                  <a:pt x="207" y="366"/>
                </a:cubicBezTo>
                <a:cubicBezTo>
                  <a:pt x="206" y="367"/>
                  <a:pt x="205" y="367"/>
                  <a:pt x="203" y="368"/>
                </a:cubicBezTo>
                <a:cubicBezTo>
                  <a:pt x="203" y="368"/>
                  <a:pt x="203" y="368"/>
                  <a:pt x="202" y="368"/>
                </a:cubicBezTo>
                <a:cubicBezTo>
                  <a:pt x="202" y="369"/>
                  <a:pt x="202" y="369"/>
                  <a:pt x="202" y="369"/>
                </a:cubicBezTo>
                <a:cubicBezTo>
                  <a:pt x="202" y="369"/>
                  <a:pt x="202" y="369"/>
                  <a:pt x="202" y="369"/>
                </a:cubicBezTo>
                <a:cubicBezTo>
                  <a:pt x="201" y="369"/>
                  <a:pt x="200" y="369"/>
                  <a:pt x="199" y="369"/>
                </a:cubicBezTo>
                <a:cubicBezTo>
                  <a:pt x="197" y="370"/>
                  <a:pt x="196" y="370"/>
                  <a:pt x="194" y="370"/>
                </a:cubicBezTo>
                <a:cubicBezTo>
                  <a:pt x="189" y="370"/>
                  <a:pt x="189" y="370"/>
                  <a:pt x="189" y="370"/>
                </a:cubicBezTo>
                <a:cubicBezTo>
                  <a:pt x="189" y="370"/>
                  <a:pt x="189" y="370"/>
                  <a:pt x="189" y="370"/>
                </a:cubicBezTo>
                <a:cubicBezTo>
                  <a:pt x="184" y="370"/>
                  <a:pt x="178" y="370"/>
                  <a:pt x="172" y="370"/>
                </a:cubicBezTo>
                <a:cubicBezTo>
                  <a:pt x="170" y="370"/>
                  <a:pt x="165" y="369"/>
                  <a:pt x="164" y="366"/>
                </a:cubicBezTo>
                <a:cubicBezTo>
                  <a:pt x="164" y="366"/>
                  <a:pt x="164" y="365"/>
                  <a:pt x="164" y="365"/>
                </a:cubicBezTo>
                <a:cubicBezTo>
                  <a:pt x="165" y="364"/>
                  <a:pt x="166" y="362"/>
                  <a:pt x="166" y="362"/>
                </a:cubicBezTo>
                <a:cubicBezTo>
                  <a:pt x="168" y="358"/>
                  <a:pt x="170" y="355"/>
                  <a:pt x="173" y="352"/>
                </a:cubicBezTo>
                <a:cubicBezTo>
                  <a:pt x="173" y="352"/>
                  <a:pt x="173" y="352"/>
                  <a:pt x="173" y="352"/>
                </a:cubicBezTo>
                <a:cubicBezTo>
                  <a:pt x="173" y="352"/>
                  <a:pt x="173" y="352"/>
                  <a:pt x="173" y="352"/>
                </a:cubicBezTo>
                <a:cubicBezTo>
                  <a:pt x="180" y="345"/>
                  <a:pt x="193" y="347"/>
                  <a:pt x="201" y="347"/>
                </a:cubicBezTo>
                <a:cubicBezTo>
                  <a:pt x="205" y="347"/>
                  <a:pt x="210" y="346"/>
                  <a:pt x="213" y="348"/>
                </a:cubicBezTo>
                <a:cubicBezTo>
                  <a:pt x="213" y="348"/>
                  <a:pt x="213" y="348"/>
                  <a:pt x="213" y="348"/>
                </a:cubicBezTo>
                <a:cubicBezTo>
                  <a:pt x="214" y="348"/>
                  <a:pt x="214" y="348"/>
                  <a:pt x="214" y="348"/>
                </a:cubicBezTo>
                <a:cubicBezTo>
                  <a:pt x="214" y="348"/>
                  <a:pt x="214" y="349"/>
                  <a:pt x="214" y="349"/>
                </a:cubicBezTo>
                <a:cubicBezTo>
                  <a:pt x="215" y="349"/>
                  <a:pt x="216" y="350"/>
                  <a:pt x="216" y="350"/>
                </a:cubicBezTo>
                <a:cubicBezTo>
                  <a:pt x="216" y="351"/>
                  <a:pt x="216" y="352"/>
                  <a:pt x="215" y="353"/>
                </a:cubicBezTo>
                <a:cubicBezTo>
                  <a:pt x="215" y="353"/>
                  <a:pt x="215" y="353"/>
                  <a:pt x="215" y="353"/>
                </a:cubicBezTo>
                <a:cubicBezTo>
                  <a:pt x="214" y="355"/>
                  <a:pt x="213" y="357"/>
                  <a:pt x="212" y="359"/>
                </a:cubicBezTo>
                <a:close/>
                <a:moveTo>
                  <a:pt x="266" y="369"/>
                </a:moveTo>
                <a:cubicBezTo>
                  <a:pt x="266" y="369"/>
                  <a:pt x="265" y="369"/>
                  <a:pt x="264" y="369"/>
                </a:cubicBezTo>
                <a:cubicBezTo>
                  <a:pt x="264" y="369"/>
                  <a:pt x="264" y="370"/>
                  <a:pt x="264" y="370"/>
                </a:cubicBezTo>
                <a:cubicBezTo>
                  <a:pt x="261" y="370"/>
                  <a:pt x="258" y="370"/>
                  <a:pt x="254" y="370"/>
                </a:cubicBezTo>
                <a:cubicBezTo>
                  <a:pt x="240" y="370"/>
                  <a:pt x="240" y="370"/>
                  <a:pt x="240" y="370"/>
                </a:cubicBezTo>
                <a:cubicBezTo>
                  <a:pt x="238" y="370"/>
                  <a:pt x="233" y="369"/>
                  <a:pt x="231" y="366"/>
                </a:cubicBezTo>
                <a:cubicBezTo>
                  <a:pt x="231" y="366"/>
                  <a:pt x="231" y="365"/>
                  <a:pt x="231" y="365"/>
                </a:cubicBezTo>
                <a:cubicBezTo>
                  <a:pt x="231" y="365"/>
                  <a:pt x="231" y="365"/>
                  <a:pt x="231" y="364"/>
                </a:cubicBezTo>
                <a:cubicBezTo>
                  <a:pt x="232" y="363"/>
                  <a:pt x="233" y="362"/>
                  <a:pt x="233" y="361"/>
                </a:cubicBezTo>
                <a:cubicBezTo>
                  <a:pt x="234" y="358"/>
                  <a:pt x="235" y="354"/>
                  <a:pt x="238" y="352"/>
                </a:cubicBezTo>
                <a:cubicBezTo>
                  <a:pt x="238" y="351"/>
                  <a:pt x="238" y="351"/>
                  <a:pt x="238" y="351"/>
                </a:cubicBezTo>
                <a:cubicBezTo>
                  <a:pt x="238" y="351"/>
                  <a:pt x="238" y="351"/>
                  <a:pt x="238" y="351"/>
                </a:cubicBezTo>
                <a:cubicBezTo>
                  <a:pt x="239" y="351"/>
                  <a:pt x="239" y="351"/>
                  <a:pt x="239" y="351"/>
                </a:cubicBezTo>
                <a:cubicBezTo>
                  <a:pt x="239" y="350"/>
                  <a:pt x="239" y="350"/>
                  <a:pt x="239" y="350"/>
                </a:cubicBezTo>
                <a:cubicBezTo>
                  <a:pt x="239" y="350"/>
                  <a:pt x="239" y="350"/>
                  <a:pt x="239" y="350"/>
                </a:cubicBezTo>
                <a:cubicBezTo>
                  <a:pt x="241" y="349"/>
                  <a:pt x="244" y="348"/>
                  <a:pt x="246" y="348"/>
                </a:cubicBezTo>
                <a:cubicBezTo>
                  <a:pt x="246" y="348"/>
                  <a:pt x="246" y="347"/>
                  <a:pt x="247" y="347"/>
                </a:cubicBezTo>
                <a:cubicBezTo>
                  <a:pt x="248" y="347"/>
                  <a:pt x="249" y="347"/>
                  <a:pt x="251" y="347"/>
                </a:cubicBezTo>
                <a:cubicBezTo>
                  <a:pt x="259" y="347"/>
                  <a:pt x="259" y="347"/>
                  <a:pt x="259" y="347"/>
                </a:cubicBezTo>
                <a:cubicBezTo>
                  <a:pt x="262" y="347"/>
                  <a:pt x="265" y="347"/>
                  <a:pt x="267" y="347"/>
                </a:cubicBezTo>
                <a:cubicBezTo>
                  <a:pt x="271" y="347"/>
                  <a:pt x="276" y="346"/>
                  <a:pt x="279" y="349"/>
                </a:cubicBezTo>
                <a:cubicBezTo>
                  <a:pt x="279" y="349"/>
                  <a:pt x="280" y="349"/>
                  <a:pt x="280" y="350"/>
                </a:cubicBezTo>
                <a:cubicBezTo>
                  <a:pt x="280" y="350"/>
                  <a:pt x="280" y="350"/>
                  <a:pt x="280" y="350"/>
                </a:cubicBezTo>
                <a:cubicBezTo>
                  <a:pt x="280" y="350"/>
                  <a:pt x="280" y="350"/>
                  <a:pt x="280" y="350"/>
                </a:cubicBezTo>
                <a:cubicBezTo>
                  <a:pt x="280" y="350"/>
                  <a:pt x="280" y="350"/>
                  <a:pt x="280" y="350"/>
                </a:cubicBezTo>
                <a:cubicBezTo>
                  <a:pt x="280" y="351"/>
                  <a:pt x="280" y="351"/>
                  <a:pt x="280" y="352"/>
                </a:cubicBezTo>
                <a:cubicBezTo>
                  <a:pt x="280" y="355"/>
                  <a:pt x="278" y="359"/>
                  <a:pt x="277" y="361"/>
                </a:cubicBezTo>
                <a:cubicBezTo>
                  <a:pt x="277" y="361"/>
                  <a:pt x="277" y="361"/>
                  <a:pt x="277" y="361"/>
                </a:cubicBezTo>
                <a:cubicBezTo>
                  <a:pt x="277" y="362"/>
                  <a:pt x="277" y="362"/>
                  <a:pt x="276" y="363"/>
                </a:cubicBezTo>
                <a:cubicBezTo>
                  <a:pt x="276" y="363"/>
                  <a:pt x="276" y="363"/>
                  <a:pt x="276" y="363"/>
                </a:cubicBezTo>
                <a:cubicBezTo>
                  <a:pt x="276" y="364"/>
                  <a:pt x="276" y="364"/>
                  <a:pt x="276" y="364"/>
                </a:cubicBezTo>
                <a:cubicBezTo>
                  <a:pt x="276" y="364"/>
                  <a:pt x="276" y="364"/>
                  <a:pt x="276" y="364"/>
                </a:cubicBezTo>
                <a:cubicBezTo>
                  <a:pt x="276" y="364"/>
                  <a:pt x="275" y="365"/>
                  <a:pt x="275" y="365"/>
                </a:cubicBezTo>
                <a:cubicBezTo>
                  <a:pt x="275" y="365"/>
                  <a:pt x="275" y="365"/>
                  <a:pt x="275" y="365"/>
                </a:cubicBezTo>
                <a:cubicBezTo>
                  <a:pt x="275" y="365"/>
                  <a:pt x="275" y="365"/>
                  <a:pt x="275" y="365"/>
                </a:cubicBezTo>
                <a:cubicBezTo>
                  <a:pt x="275" y="366"/>
                  <a:pt x="275" y="366"/>
                  <a:pt x="275" y="366"/>
                </a:cubicBezTo>
                <a:cubicBezTo>
                  <a:pt x="274" y="366"/>
                  <a:pt x="274" y="367"/>
                  <a:pt x="273" y="367"/>
                </a:cubicBezTo>
                <a:cubicBezTo>
                  <a:pt x="273" y="367"/>
                  <a:pt x="272" y="367"/>
                  <a:pt x="272" y="368"/>
                </a:cubicBezTo>
                <a:cubicBezTo>
                  <a:pt x="271" y="368"/>
                  <a:pt x="271" y="368"/>
                  <a:pt x="271" y="368"/>
                </a:cubicBezTo>
                <a:cubicBezTo>
                  <a:pt x="271" y="368"/>
                  <a:pt x="271" y="368"/>
                  <a:pt x="271" y="368"/>
                </a:cubicBezTo>
                <a:cubicBezTo>
                  <a:pt x="269" y="369"/>
                  <a:pt x="268" y="369"/>
                  <a:pt x="266" y="369"/>
                </a:cubicBezTo>
                <a:close/>
                <a:moveTo>
                  <a:pt x="172" y="430"/>
                </a:moveTo>
                <a:cubicBezTo>
                  <a:pt x="172" y="430"/>
                  <a:pt x="172" y="430"/>
                  <a:pt x="172" y="430"/>
                </a:cubicBezTo>
                <a:cubicBezTo>
                  <a:pt x="172" y="433"/>
                  <a:pt x="169" y="437"/>
                  <a:pt x="167" y="439"/>
                </a:cubicBezTo>
                <a:cubicBezTo>
                  <a:pt x="167" y="439"/>
                  <a:pt x="167" y="439"/>
                  <a:pt x="167" y="439"/>
                </a:cubicBezTo>
                <a:cubicBezTo>
                  <a:pt x="165" y="443"/>
                  <a:pt x="164" y="447"/>
                  <a:pt x="161" y="450"/>
                </a:cubicBezTo>
                <a:cubicBezTo>
                  <a:pt x="161" y="450"/>
                  <a:pt x="161" y="450"/>
                  <a:pt x="161" y="451"/>
                </a:cubicBezTo>
                <a:cubicBezTo>
                  <a:pt x="160" y="451"/>
                  <a:pt x="160" y="451"/>
                  <a:pt x="160" y="451"/>
                </a:cubicBezTo>
                <a:cubicBezTo>
                  <a:pt x="160" y="451"/>
                  <a:pt x="160" y="451"/>
                  <a:pt x="160" y="452"/>
                </a:cubicBezTo>
                <a:cubicBezTo>
                  <a:pt x="159" y="452"/>
                  <a:pt x="159" y="452"/>
                  <a:pt x="159" y="452"/>
                </a:cubicBezTo>
                <a:cubicBezTo>
                  <a:pt x="159" y="452"/>
                  <a:pt x="159" y="452"/>
                  <a:pt x="159" y="452"/>
                </a:cubicBezTo>
                <a:cubicBezTo>
                  <a:pt x="156" y="455"/>
                  <a:pt x="153" y="456"/>
                  <a:pt x="150" y="457"/>
                </a:cubicBezTo>
                <a:cubicBezTo>
                  <a:pt x="149" y="457"/>
                  <a:pt x="149" y="457"/>
                  <a:pt x="149" y="458"/>
                </a:cubicBezTo>
                <a:cubicBezTo>
                  <a:pt x="146" y="458"/>
                  <a:pt x="144" y="458"/>
                  <a:pt x="142" y="458"/>
                </a:cubicBezTo>
                <a:cubicBezTo>
                  <a:pt x="141" y="458"/>
                  <a:pt x="141" y="458"/>
                  <a:pt x="141" y="458"/>
                </a:cubicBezTo>
                <a:cubicBezTo>
                  <a:pt x="141" y="458"/>
                  <a:pt x="141" y="458"/>
                  <a:pt x="141" y="458"/>
                </a:cubicBezTo>
                <a:cubicBezTo>
                  <a:pt x="132" y="458"/>
                  <a:pt x="124" y="458"/>
                  <a:pt x="115" y="458"/>
                </a:cubicBezTo>
                <a:cubicBezTo>
                  <a:pt x="114" y="458"/>
                  <a:pt x="114" y="458"/>
                  <a:pt x="113" y="458"/>
                </a:cubicBezTo>
                <a:cubicBezTo>
                  <a:pt x="112" y="458"/>
                  <a:pt x="111" y="458"/>
                  <a:pt x="110" y="458"/>
                </a:cubicBezTo>
                <a:cubicBezTo>
                  <a:pt x="109" y="457"/>
                  <a:pt x="107" y="456"/>
                  <a:pt x="107" y="456"/>
                </a:cubicBezTo>
                <a:cubicBezTo>
                  <a:pt x="106" y="455"/>
                  <a:pt x="106" y="453"/>
                  <a:pt x="106" y="452"/>
                </a:cubicBezTo>
                <a:cubicBezTo>
                  <a:pt x="106" y="451"/>
                  <a:pt x="106" y="451"/>
                  <a:pt x="107" y="450"/>
                </a:cubicBezTo>
                <a:cubicBezTo>
                  <a:pt x="107" y="449"/>
                  <a:pt x="107" y="449"/>
                  <a:pt x="107" y="449"/>
                </a:cubicBezTo>
                <a:cubicBezTo>
                  <a:pt x="107" y="449"/>
                  <a:pt x="107" y="449"/>
                  <a:pt x="107" y="449"/>
                </a:cubicBezTo>
                <a:cubicBezTo>
                  <a:pt x="107" y="448"/>
                  <a:pt x="107" y="448"/>
                  <a:pt x="107" y="448"/>
                </a:cubicBezTo>
                <a:cubicBezTo>
                  <a:pt x="107" y="448"/>
                  <a:pt x="107" y="448"/>
                  <a:pt x="107" y="448"/>
                </a:cubicBezTo>
                <a:cubicBezTo>
                  <a:pt x="109" y="445"/>
                  <a:pt x="112" y="442"/>
                  <a:pt x="114" y="439"/>
                </a:cubicBezTo>
                <a:cubicBezTo>
                  <a:pt x="116" y="436"/>
                  <a:pt x="117" y="433"/>
                  <a:pt x="119" y="431"/>
                </a:cubicBezTo>
                <a:cubicBezTo>
                  <a:pt x="120" y="431"/>
                  <a:pt x="120" y="430"/>
                  <a:pt x="120" y="430"/>
                </a:cubicBezTo>
                <a:cubicBezTo>
                  <a:pt x="120" y="430"/>
                  <a:pt x="120" y="430"/>
                  <a:pt x="120" y="430"/>
                </a:cubicBezTo>
                <a:cubicBezTo>
                  <a:pt x="121" y="430"/>
                  <a:pt x="121" y="429"/>
                  <a:pt x="122" y="429"/>
                </a:cubicBezTo>
                <a:cubicBezTo>
                  <a:pt x="122" y="429"/>
                  <a:pt x="122" y="429"/>
                  <a:pt x="122" y="429"/>
                </a:cubicBezTo>
                <a:cubicBezTo>
                  <a:pt x="122" y="429"/>
                  <a:pt x="122" y="429"/>
                  <a:pt x="122" y="429"/>
                </a:cubicBezTo>
                <a:cubicBezTo>
                  <a:pt x="125" y="426"/>
                  <a:pt x="128" y="425"/>
                  <a:pt x="132" y="424"/>
                </a:cubicBezTo>
                <a:cubicBezTo>
                  <a:pt x="132" y="424"/>
                  <a:pt x="132" y="424"/>
                  <a:pt x="132" y="424"/>
                </a:cubicBezTo>
                <a:cubicBezTo>
                  <a:pt x="132" y="424"/>
                  <a:pt x="132" y="424"/>
                  <a:pt x="132" y="424"/>
                </a:cubicBezTo>
                <a:cubicBezTo>
                  <a:pt x="133" y="424"/>
                  <a:pt x="133" y="424"/>
                  <a:pt x="134" y="424"/>
                </a:cubicBezTo>
                <a:cubicBezTo>
                  <a:pt x="135" y="424"/>
                  <a:pt x="135" y="424"/>
                  <a:pt x="135" y="424"/>
                </a:cubicBezTo>
                <a:cubicBezTo>
                  <a:pt x="136" y="424"/>
                  <a:pt x="136" y="424"/>
                  <a:pt x="137" y="424"/>
                </a:cubicBezTo>
                <a:cubicBezTo>
                  <a:pt x="137" y="423"/>
                  <a:pt x="137" y="423"/>
                  <a:pt x="138" y="423"/>
                </a:cubicBezTo>
                <a:cubicBezTo>
                  <a:pt x="138" y="423"/>
                  <a:pt x="138" y="423"/>
                  <a:pt x="138" y="423"/>
                </a:cubicBezTo>
                <a:cubicBezTo>
                  <a:pt x="138" y="423"/>
                  <a:pt x="138" y="423"/>
                  <a:pt x="138" y="423"/>
                </a:cubicBezTo>
                <a:cubicBezTo>
                  <a:pt x="146" y="423"/>
                  <a:pt x="153" y="423"/>
                  <a:pt x="161" y="423"/>
                </a:cubicBezTo>
                <a:cubicBezTo>
                  <a:pt x="161" y="423"/>
                  <a:pt x="161" y="423"/>
                  <a:pt x="161" y="423"/>
                </a:cubicBezTo>
                <a:cubicBezTo>
                  <a:pt x="163" y="423"/>
                  <a:pt x="163" y="423"/>
                  <a:pt x="163" y="423"/>
                </a:cubicBezTo>
                <a:cubicBezTo>
                  <a:pt x="165" y="423"/>
                  <a:pt x="166" y="424"/>
                  <a:pt x="167" y="424"/>
                </a:cubicBezTo>
                <a:cubicBezTo>
                  <a:pt x="168" y="424"/>
                  <a:pt x="168" y="424"/>
                  <a:pt x="169" y="425"/>
                </a:cubicBezTo>
                <a:cubicBezTo>
                  <a:pt x="169" y="425"/>
                  <a:pt x="169" y="425"/>
                  <a:pt x="169" y="425"/>
                </a:cubicBezTo>
                <a:cubicBezTo>
                  <a:pt x="169" y="425"/>
                  <a:pt x="169" y="425"/>
                  <a:pt x="170" y="425"/>
                </a:cubicBezTo>
                <a:cubicBezTo>
                  <a:pt x="172" y="426"/>
                  <a:pt x="173" y="428"/>
                  <a:pt x="172" y="430"/>
                </a:cubicBezTo>
                <a:close/>
                <a:moveTo>
                  <a:pt x="188" y="402"/>
                </a:moveTo>
                <a:cubicBezTo>
                  <a:pt x="188" y="402"/>
                  <a:pt x="188" y="402"/>
                  <a:pt x="188" y="402"/>
                </a:cubicBezTo>
                <a:cubicBezTo>
                  <a:pt x="188" y="402"/>
                  <a:pt x="188" y="402"/>
                  <a:pt x="188" y="402"/>
                </a:cubicBezTo>
                <a:cubicBezTo>
                  <a:pt x="188" y="403"/>
                  <a:pt x="187" y="403"/>
                  <a:pt x="187" y="404"/>
                </a:cubicBezTo>
                <a:cubicBezTo>
                  <a:pt x="187" y="404"/>
                  <a:pt x="187" y="404"/>
                  <a:pt x="187" y="404"/>
                </a:cubicBezTo>
                <a:cubicBezTo>
                  <a:pt x="185" y="406"/>
                  <a:pt x="182" y="407"/>
                  <a:pt x="179" y="408"/>
                </a:cubicBezTo>
                <a:cubicBezTo>
                  <a:pt x="179" y="408"/>
                  <a:pt x="179" y="408"/>
                  <a:pt x="179" y="408"/>
                </a:cubicBezTo>
                <a:cubicBezTo>
                  <a:pt x="179" y="409"/>
                  <a:pt x="178" y="409"/>
                  <a:pt x="178" y="409"/>
                </a:cubicBezTo>
                <a:cubicBezTo>
                  <a:pt x="177" y="409"/>
                  <a:pt x="177" y="409"/>
                  <a:pt x="177" y="409"/>
                </a:cubicBezTo>
                <a:cubicBezTo>
                  <a:pt x="177" y="409"/>
                  <a:pt x="177" y="409"/>
                  <a:pt x="176" y="409"/>
                </a:cubicBezTo>
                <a:cubicBezTo>
                  <a:pt x="174" y="409"/>
                  <a:pt x="172" y="410"/>
                  <a:pt x="171" y="410"/>
                </a:cubicBezTo>
                <a:cubicBezTo>
                  <a:pt x="170" y="410"/>
                  <a:pt x="170" y="410"/>
                  <a:pt x="170" y="410"/>
                </a:cubicBezTo>
                <a:cubicBezTo>
                  <a:pt x="167" y="410"/>
                  <a:pt x="164" y="410"/>
                  <a:pt x="161" y="410"/>
                </a:cubicBezTo>
                <a:cubicBezTo>
                  <a:pt x="156" y="410"/>
                  <a:pt x="151" y="410"/>
                  <a:pt x="146" y="410"/>
                </a:cubicBezTo>
                <a:cubicBezTo>
                  <a:pt x="146" y="410"/>
                  <a:pt x="145" y="410"/>
                  <a:pt x="144" y="410"/>
                </a:cubicBezTo>
                <a:cubicBezTo>
                  <a:pt x="144" y="410"/>
                  <a:pt x="144" y="410"/>
                  <a:pt x="144" y="410"/>
                </a:cubicBezTo>
                <a:cubicBezTo>
                  <a:pt x="143" y="409"/>
                  <a:pt x="143" y="409"/>
                  <a:pt x="142" y="409"/>
                </a:cubicBezTo>
                <a:cubicBezTo>
                  <a:pt x="142" y="409"/>
                  <a:pt x="142" y="409"/>
                  <a:pt x="142" y="409"/>
                </a:cubicBezTo>
                <a:cubicBezTo>
                  <a:pt x="142" y="409"/>
                  <a:pt x="142" y="409"/>
                  <a:pt x="142" y="409"/>
                </a:cubicBezTo>
                <a:cubicBezTo>
                  <a:pt x="140" y="409"/>
                  <a:pt x="138" y="407"/>
                  <a:pt x="138" y="405"/>
                </a:cubicBezTo>
                <a:cubicBezTo>
                  <a:pt x="138" y="405"/>
                  <a:pt x="138" y="404"/>
                  <a:pt x="138" y="404"/>
                </a:cubicBezTo>
                <a:cubicBezTo>
                  <a:pt x="138" y="404"/>
                  <a:pt x="138" y="404"/>
                  <a:pt x="138" y="403"/>
                </a:cubicBezTo>
                <a:cubicBezTo>
                  <a:pt x="138" y="403"/>
                  <a:pt x="138" y="403"/>
                  <a:pt x="139" y="402"/>
                </a:cubicBezTo>
                <a:cubicBezTo>
                  <a:pt x="139" y="402"/>
                  <a:pt x="139" y="402"/>
                  <a:pt x="139" y="402"/>
                </a:cubicBezTo>
                <a:cubicBezTo>
                  <a:pt x="139" y="402"/>
                  <a:pt x="139" y="402"/>
                  <a:pt x="139" y="402"/>
                </a:cubicBezTo>
                <a:cubicBezTo>
                  <a:pt x="139" y="402"/>
                  <a:pt x="139" y="401"/>
                  <a:pt x="140" y="401"/>
                </a:cubicBezTo>
                <a:cubicBezTo>
                  <a:pt x="142" y="397"/>
                  <a:pt x="144" y="394"/>
                  <a:pt x="147" y="390"/>
                </a:cubicBezTo>
                <a:cubicBezTo>
                  <a:pt x="147" y="390"/>
                  <a:pt x="147" y="390"/>
                  <a:pt x="147" y="390"/>
                </a:cubicBezTo>
                <a:cubicBezTo>
                  <a:pt x="148" y="389"/>
                  <a:pt x="148" y="389"/>
                  <a:pt x="148" y="389"/>
                </a:cubicBezTo>
                <a:cubicBezTo>
                  <a:pt x="149" y="388"/>
                  <a:pt x="149" y="387"/>
                  <a:pt x="151" y="386"/>
                </a:cubicBezTo>
                <a:cubicBezTo>
                  <a:pt x="151" y="385"/>
                  <a:pt x="152" y="385"/>
                  <a:pt x="153" y="385"/>
                </a:cubicBezTo>
                <a:cubicBezTo>
                  <a:pt x="153" y="384"/>
                  <a:pt x="154" y="384"/>
                  <a:pt x="154" y="384"/>
                </a:cubicBezTo>
                <a:cubicBezTo>
                  <a:pt x="154" y="384"/>
                  <a:pt x="154" y="384"/>
                  <a:pt x="155" y="384"/>
                </a:cubicBezTo>
                <a:cubicBezTo>
                  <a:pt x="155" y="384"/>
                  <a:pt x="155" y="384"/>
                  <a:pt x="155" y="384"/>
                </a:cubicBezTo>
                <a:cubicBezTo>
                  <a:pt x="155" y="384"/>
                  <a:pt x="155" y="384"/>
                  <a:pt x="156" y="383"/>
                </a:cubicBezTo>
                <a:cubicBezTo>
                  <a:pt x="157" y="383"/>
                  <a:pt x="158" y="383"/>
                  <a:pt x="160" y="382"/>
                </a:cubicBezTo>
                <a:cubicBezTo>
                  <a:pt x="161" y="382"/>
                  <a:pt x="163" y="382"/>
                  <a:pt x="165" y="382"/>
                </a:cubicBezTo>
                <a:cubicBezTo>
                  <a:pt x="169" y="382"/>
                  <a:pt x="169" y="382"/>
                  <a:pt x="169" y="382"/>
                </a:cubicBezTo>
                <a:cubicBezTo>
                  <a:pt x="170" y="382"/>
                  <a:pt x="171" y="382"/>
                  <a:pt x="172" y="382"/>
                </a:cubicBezTo>
                <a:cubicBezTo>
                  <a:pt x="177" y="382"/>
                  <a:pt x="181" y="382"/>
                  <a:pt x="185" y="382"/>
                </a:cubicBezTo>
                <a:cubicBezTo>
                  <a:pt x="185" y="382"/>
                  <a:pt x="185" y="382"/>
                  <a:pt x="185" y="382"/>
                </a:cubicBezTo>
                <a:cubicBezTo>
                  <a:pt x="187" y="382"/>
                  <a:pt x="187" y="382"/>
                  <a:pt x="187" y="382"/>
                </a:cubicBezTo>
                <a:cubicBezTo>
                  <a:pt x="189" y="382"/>
                  <a:pt x="190" y="382"/>
                  <a:pt x="191" y="382"/>
                </a:cubicBezTo>
                <a:cubicBezTo>
                  <a:pt x="193" y="383"/>
                  <a:pt x="193" y="383"/>
                  <a:pt x="194" y="383"/>
                </a:cubicBezTo>
                <a:cubicBezTo>
                  <a:pt x="196" y="384"/>
                  <a:pt x="197" y="386"/>
                  <a:pt x="196" y="389"/>
                </a:cubicBezTo>
                <a:cubicBezTo>
                  <a:pt x="194" y="392"/>
                  <a:pt x="192" y="395"/>
                  <a:pt x="190" y="398"/>
                </a:cubicBezTo>
                <a:cubicBezTo>
                  <a:pt x="188" y="402"/>
                  <a:pt x="188" y="402"/>
                  <a:pt x="188" y="402"/>
                </a:cubicBezTo>
                <a:cubicBezTo>
                  <a:pt x="188" y="402"/>
                  <a:pt x="188" y="402"/>
                  <a:pt x="188" y="402"/>
                </a:cubicBezTo>
                <a:close/>
                <a:moveTo>
                  <a:pt x="411" y="448"/>
                </a:moveTo>
                <a:cubicBezTo>
                  <a:pt x="411" y="449"/>
                  <a:pt x="411" y="449"/>
                  <a:pt x="411" y="450"/>
                </a:cubicBezTo>
                <a:cubicBezTo>
                  <a:pt x="411" y="450"/>
                  <a:pt x="411" y="450"/>
                  <a:pt x="411" y="450"/>
                </a:cubicBezTo>
                <a:cubicBezTo>
                  <a:pt x="411" y="451"/>
                  <a:pt x="411" y="451"/>
                  <a:pt x="410" y="451"/>
                </a:cubicBezTo>
                <a:cubicBezTo>
                  <a:pt x="410" y="451"/>
                  <a:pt x="410" y="451"/>
                  <a:pt x="410" y="452"/>
                </a:cubicBezTo>
                <a:cubicBezTo>
                  <a:pt x="410" y="452"/>
                  <a:pt x="410" y="452"/>
                  <a:pt x="410" y="452"/>
                </a:cubicBezTo>
                <a:cubicBezTo>
                  <a:pt x="410" y="452"/>
                  <a:pt x="409" y="453"/>
                  <a:pt x="409" y="453"/>
                </a:cubicBezTo>
                <a:cubicBezTo>
                  <a:pt x="409" y="453"/>
                  <a:pt x="409" y="453"/>
                  <a:pt x="409" y="453"/>
                </a:cubicBezTo>
                <a:cubicBezTo>
                  <a:pt x="408" y="454"/>
                  <a:pt x="408" y="454"/>
                  <a:pt x="407" y="455"/>
                </a:cubicBezTo>
                <a:cubicBezTo>
                  <a:pt x="407" y="455"/>
                  <a:pt x="407" y="455"/>
                  <a:pt x="407" y="455"/>
                </a:cubicBezTo>
                <a:cubicBezTo>
                  <a:pt x="407" y="455"/>
                  <a:pt x="407" y="455"/>
                  <a:pt x="407" y="455"/>
                </a:cubicBezTo>
                <a:cubicBezTo>
                  <a:pt x="406" y="455"/>
                  <a:pt x="406" y="456"/>
                  <a:pt x="405" y="456"/>
                </a:cubicBezTo>
                <a:cubicBezTo>
                  <a:pt x="405" y="456"/>
                  <a:pt x="405" y="456"/>
                  <a:pt x="405" y="456"/>
                </a:cubicBezTo>
                <a:cubicBezTo>
                  <a:pt x="404" y="456"/>
                  <a:pt x="404" y="456"/>
                  <a:pt x="404" y="456"/>
                </a:cubicBezTo>
                <a:cubicBezTo>
                  <a:pt x="403" y="456"/>
                  <a:pt x="403" y="457"/>
                  <a:pt x="403" y="457"/>
                </a:cubicBezTo>
                <a:cubicBezTo>
                  <a:pt x="403" y="457"/>
                  <a:pt x="403" y="457"/>
                  <a:pt x="402" y="457"/>
                </a:cubicBezTo>
                <a:cubicBezTo>
                  <a:pt x="402" y="457"/>
                  <a:pt x="402" y="457"/>
                  <a:pt x="402" y="457"/>
                </a:cubicBezTo>
                <a:cubicBezTo>
                  <a:pt x="402" y="457"/>
                  <a:pt x="401" y="457"/>
                  <a:pt x="400" y="457"/>
                </a:cubicBezTo>
                <a:cubicBezTo>
                  <a:pt x="400" y="457"/>
                  <a:pt x="399" y="457"/>
                  <a:pt x="399" y="457"/>
                </a:cubicBezTo>
                <a:cubicBezTo>
                  <a:pt x="398" y="458"/>
                  <a:pt x="398" y="458"/>
                  <a:pt x="397" y="458"/>
                </a:cubicBezTo>
                <a:cubicBezTo>
                  <a:pt x="397" y="458"/>
                  <a:pt x="397" y="458"/>
                  <a:pt x="397" y="458"/>
                </a:cubicBezTo>
                <a:cubicBezTo>
                  <a:pt x="396" y="458"/>
                  <a:pt x="396" y="458"/>
                  <a:pt x="396" y="458"/>
                </a:cubicBezTo>
                <a:cubicBezTo>
                  <a:pt x="396" y="458"/>
                  <a:pt x="396" y="458"/>
                  <a:pt x="396" y="458"/>
                </a:cubicBezTo>
                <a:cubicBezTo>
                  <a:pt x="393" y="458"/>
                  <a:pt x="390" y="458"/>
                  <a:pt x="387" y="458"/>
                </a:cubicBezTo>
                <a:cubicBezTo>
                  <a:pt x="373" y="458"/>
                  <a:pt x="212" y="458"/>
                  <a:pt x="200" y="458"/>
                </a:cubicBezTo>
                <a:cubicBezTo>
                  <a:pt x="199" y="458"/>
                  <a:pt x="198" y="458"/>
                  <a:pt x="198" y="458"/>
                </a:cubicBezTo>
                <a:cubicBezTo>
                  <a:pt x="197" y="458"/>
                  <a:pt x="196" y="458"/>
                  <a:pt x="195" y="457"/>
                </a:cubicBezTo>
                <a:cubicBezTo>
                  <a:pt x="193" y="457"/>
                  <a:pt x="192" y="456"/>
                  <a:pt x="191" y="455"/>
                </a:cubicBezTo>
                <a:cubicBezTo>
                  <a:pt x="190" y="454"/>
                  <a:pt x="190" y="453"/>
                  <a:pt x="189" y="452"/>
                </a:cubicBezTo>
                <a:cubicBezTo>
                  <a:pt x="189" y="451"/>
                  <a:pt x="189" y="450"/>
                  <a:pt x="190" y="449"/>
                </a:cubicBezTo>
                <a:cubicBezTo>
                  <a:pt x="191" y="448"/>
                  <a:pt x="191" y="448"/>
                  <a:pt x="191" y="448"/>
                </a:cubicBezTo>
                <a:cubicBezTo>
                  <a:pt x="191" y="448"/>
                  <a:pt x="191" y="448"/>
                  <a:pt x="191" y="448"/>
                </a:cubicBezTo>
                <a:cubicBezTo>
                  <a:pt x="192" y="444"/>
                  <a:pt x="194" y="440"/>
                  <a:pt x="196" y="437"/>
                </a:cubicBezTo>
                <a:cubicBezTo>
                  <a:pt x="196" y="436"/>
                  <a:pt x="197" y="435"/>
                  <a:pt x="197" y="435"/>
                </a:cubicBezTo>
                <a:cubicBezTo>
                  <a:pt x="198" y="432"/>
                  <a:pt x="198" y="432"/>
                  <a:pt x="198" y="432"/>
                </a:cubicBezTo>
                <a:cubicBezTo>
                  <a:pt x="199" y="431"/>
                  <a:pt x="200" y="430"/>
                  <a:pt x="201" y="428"/>
                </a:cubicBezTo>
                <a:cubicBezTo>
                  <a:pt x="201" y="428"/>
                  <a:pt x="202" y="428"/>
                  <a:pt x="202" y="428"/>
                </a:cubicBezTo>
                <a:cubicBezTo>
                  <a:pt x="202" y="428"/>
                  <a:pt x="202" y="428"/>
                  <a:pt x="203" y="428"/>
                </a:cubicBezTo>
                <a:cubicBezTo>
                  <a:pt x="203" y="427"/>
                  <a:pt x="203" y="427"/>
                  <a:pt x="203" y="427"/>
                </a:cubicBezTo>
                <a:cubicBezTo>
                  <a:pt x="203" y="427"/>
                  <a:pt x="203" y="427"/>
                  <a:pt x="203" y="427"/>
                </a:cubicBezTo>
                <a:cubicBezTo>
                  <a:pt x="204" y="427"/>
                  <a:pt x="204" y="427"/>
                  <a:pt x="204" y="427"/>
                </a:cubicBezTo>
                <a:cubicBezTo>
                  <a:pt x="204" y="426"/>
                  <a:pt x="205" y="426"/>
                  <a:pt x="205" y="426"/>
                </a:cubicBezTo>
                <a:cubicBezTo>
                  <a:pt x="205" y="426"/>
                  <a:pt x="206" y="426"/>
                  <a:pt x="206" y="425"/>
                </a:cubicBezTo>
                <a:cubicBezTo>
                  <a:pt x="206" y="425"/>
                  <a:pt x="207" y="425"/>
                  <a:pt x="207" y="425"/>
                </a:cubicBezTo>
                <a:cubicBezTo>
                  <a:pt x="208" y="425"/>
                  <a:pt x="208" y="425"/>
                  <a:pt x="209" y="424"/>
                </a:cubicBezTo>
                <a:cubicBezTo>
                  <a:pt x="209" y="424"/>
                  <a:pt x="210" y="424"/>
                  <a:pt x="210" y="424"/>
                </a:cubicBezTo>
                <a:cubicBezTo>
                  <a:pt x="210" y="424"/>
                  <a:pt x="210" y="424"/>
                  <a:pt x="210" y="424"/>
                </a:cubicBezTo>
                <a:cubicBezTo>
                  <a:pt x="212" y="423"/>
                  <a:pt x="214" y="423"/>
                  <a:pt x="216" y="423"/>
                </a:cubicBezTo>
                <a:cubicBezTo>
                  <a:pt x="216" y="423"/>
                  <a:pt x="385" y="423"/>
                  <a:pt x="392" y="423"/>
                </a:cubicBezTo>
                <a:cubicBezTo>
                  <a:pt x="393" y="423"/>
                  <a:pt x="395" y="423"/>
                  <a:pt x="397" y="423"/>
                </a:cubicBezTo>
                <a:cubicBezTo>
                  <a:pt x="398" y="423"/>
                  <a:pt x="399" y="423"/>
                  <a:pt x="400" y="423"/>
                </a:cubicBezTo>
                <a:cubicBezTo>
                  <a:pt x="400" y="423"/>
                  <a:pt x="400" y="423"/>
                  <a:pt x="400" y="423"/>
                </a:cubicBezTo>
                <a:cubicBezTo>
                  <a:pt x="401" y="423"/>
                  <a:pt x="402" y="423"/>
                  <a:pt x="402" y="423"/>
                </a:cubicBezTo>
                <a:cubicBezTo>
                  <a:pt x="403" y="423"/>
                  <a:pt x="403" y="423"/>
                  <a:pt x="403" y="423"/>
                </a:cubicBezTo>
                <a:cubicBezTo>
                  <a:pt x="403" y="423"/>
                  <a:pt x="403" y="423"/>
                  <a:pt x="403" y="423"/>
                </a:cubicBezTo>
                <a:cubicBezTo>
                  <a:pt x="404" y="424"/>
                  <a:pt x="404" y="424"/>
                  <a:pt x="405" y="424"/>
                </a:cubicBezTo>
                <a:cubicBezTo>
                  <a:pt x="405" y="424"/>
                  <a:pt x="405" y="424"/>
                  <a:pt x="405" y="424"/>
                </a:cubicBezTo>
                <a:cubicBezTo>
                  <a:pt x="406" y="425"/>
                  <a:pt x="406" y="425"/>
                  <a:pt x="407" y="425"/>
                </a:cubicBezTo>
                <a:cubicBezTo>
                  <a:pt x="407" y="425"/>
                  <a:pt x="407" y="425"/>
                  <a:pt x="407" y="425"/>
                </a:cubicBezTo>
                <a:cubicBezTo>
                  <a:pt x="407" y="425"/>
                  <a:pt x="407" y="425"/>
                  <a:pt x="407" y="425"/>
                </a:cubicBezTo>
                <a:cubicBezTo>
                  <a:pt x="408" y="426"/>
                  <a:pt x="408" y="426"/>
                  <a:pt x="408" y="426"/>
                </a:cubicBezTo>
                <a:cubicBezTo>
                  <a:pt x="409" y="427"/>
                  <a:pt x="409" y="427"/>
                  <a:pt x="410" y="428"/>
                </a:cubicBezTo>
                <a:cubicBezTo>
                  <a:pt x="411" y="429"/>
                  <a:pt x="411" y="430"/>
                  <a:pt x="411" y="431"/>
                </a:cubicBezTo>
                <a:cubicBezTo>
                  <a:pt x="411" y="432"/>
                  <a:pt x="411" y="432"/>
                  <a:pt x="411" y="432"/>
                </a:cubicBezTo>
                <a:cubicBezTo>
                  <a:pt x="411" y="432"/>
                  <a:pt x="411" y="432"/>
                  <a:pt x="411" y="432"/>
                </a:cubicBezTo>
                <a:cubicBezTo>
                  <a:pt x="411" y="436"/>
                  <a:pt x="411" y="441"/>
                  <a:pt x="411" y="445"/>
                </a:cubicBezTo>
                <a:cubicBezTo>
                  <a:pt x="411" y="446"/>
                  <a:pt x="411" y="447"/>
                  <a:pt x="411" y="448"/>
                </a:cubicBezTo>
                <a:close/>
                <a:moveTo>
                  <a:pt x="434" y="366"/>
                </a:moveTo>
                <a:cubicBezTo>
                  <a:pt x="434" y="366"/>
                  <a:pt x="434" y="366"/>
                  <a:pt x="434" y="366"/>
                </a:cubicBezTo>
                <a:cubicBezTo>
                  <a:pt x="434" y="366"/>
                  <a:pt x="434" y="366"/>
                  <a:pt x="434" y="365"/>
                </a:cubicBezTo>
                <a:cubicBezTo>
                  <a:pt x="433" y="365"/>
                  <a:pt x="433" y="364"/>
                  <a:pt x="432" y="363"/>
                </a:cubicBezTo>
                <a:cubicBezTo>
                  <a:pt x="432" y="362"/>
                  <a:pt x="432" y="362"/>
                  <a:pt x="432" y="362"/>
                </a:cubicBezTo>
                <a:cubicBezTo>
                  <a:pt x="432" y="362"/>
                  <a:pt x="432" y="361"/>
                  <a:pt x="432" y="360"/>
                </a:cubicBezTo>
                <a:cubicBezTo>
                  <a:pt x="432" y="360"/>
                  <a:pt x="432" y="360"/>
                  <a:pt x="432" y="360"/>
                </a:cubicBezTo>
                <a:cubicBezTo>
                  <a:pt x="432" y="358"/>
                  <a:pt x="432" y="355"/>
                  <a:pt x="432" y="353"/>
                </a:cubicBezTo>
                <a:cubicBezTo>
                  <a:pt x="432" y="352"/>
                  <a:pt x="432" y="352"/>
                  <a:pt x="432" y="352"/>
                </a:cubicBezTo>
                <a:cubicBezTo>
                  <a:pt x="432" y="351"/>
                  <a:pt x="432" y="350"/>
                  <a:pt x="432" y="350"/>
                </a:cubicBezTo>
                <a:cubicBezTo>
                  <a:pt x="433" y="349"/>
                  <a:pt x="434" y="349"/>
                  <a:pt x="435" y="348"/>
                </a:cubicBezTo>
                <a:cubicBezTo>
                  <a:pt x="436" y="348"/>
                  <a:pt x="437" y="347"/>
                  <a:pt x="438" y="347"/>
                </a:cubicBezTo>
                <a:cubicBezTo>
                  <a:pt x="438" y="347"/>
                  <a:pt x="438" y="347"/>
                  <a:pt x="438" y="347"/>
                </a:cubicBezTo>
                <a:cubicBezTo>
                  <a:pt x="438" y="347"/>
                  <a:pt x="438" y="347"/>
                  <a:pt x="438" y="347"/>
                </a:cubicBezTo>
                <a:cubicBezTo>
                  <a:pt x="439" y="347"/>
                  <a:pt x="439" y="347"/>
                  <a:pt x="440" y="347"/>
                </a:cubicBezTo>
                <a:cubicBezTo>
                  <a:pt x="440" y="347"/>
                  <a:pt x="440" y="347"/>
                  <a:pt x="441" y="347"/>
                </a:cubicBezTo>
                <a:cubicBezTo>
                  <a:pt x="443" y="346"/>
                  <a:pt x="445" y="346"/>
                  <a:pt x="447" y="346"/>
                </a:cubicBezTo>
                <a:cubicBezTo>
                  <a:pt x="463" y="346"/>
                  <a:pt x="463" y="346"/>
                  <a:pt x="463" y="346"/>
                </a:cubicBezTo>
                <a:cubicBezTo>
                  <a:pt x="464" y="346"/>
                  <a:pt x="465" y="346"/>
                  <a:pt x="465" y="347"/>
                </a:cubicBezTo>
                <a:cubicBezTo>
                  <a:pt x="469" y="347"/>
                  <a:pt x="474" y="348"/>
                  <a:pt x="475" y="352"/>
                </a:cubicBezTo>
                <a:cubicBezTo>
                  <a:pt x="476" y="355"/>
                  <a:pt x="476" y="359"/>
                  <a:pt x="477" y="362"/>
                </a:cubicBezTo>
                <a:cubicBezTo>
                  <a:pt x="477" y="363"/>
                  <a:pt x="477" y="363"/>
                  <a:pt x="477" y="363"/>
                </a:cubicBezTo>
                <a:cubicBezTo>
                  <a:pt x="477" y="364"/>
                  <a:pt x="477" y="364"/>
                  <a:pt x="477" y="365"/>
                </a:cubicBezTo>
                <a:cubicBezTo>
                  <a:pt x="477" y="365"/>
                  <a:pt x="477" y="365"/>
                  <a:pt x="477" y="365"/>
                </a:cubicBezTo>
                <a:cubicBezTo>
                  <a:pt x="477" y="365"/>
                  <a:pt x="477" y="365"/>
                  <a:pt x="477" y="365"/>
                </a:cubicBezTo>
                <a:cubicBezTo>
                  <a:pt x="477" y="365"/>
                  <a:pt x="477" y="365"/>
                  <a:pt x="477" y="365"/>
                </a:cubicBezTo>
                <a:cubicBezTo>
                  <a:pt x="476" y="367"/>
                  <a:pt x="474" y="368"/>
                  <a:pt x="472" y="369"/>
                </a:cubicBezTo>
                <a:cubicBezTo>
                  <a:pt x="471" y="369"/>
                  <a:pt x="471" y="369"/>
                  <a:pt x="471" y="369"/>
                </a:cubicBezTo>
                <a:cubicBezTo>
                  <a:pt x="471" y="369"/>
                  <a:pt x="471" y="369"/>
                  <a:pt x="470" y="369"/>
                </a:cubicBezTo>
                <a:cubicBezTo>
                  <a:pt x="470" y="369"/>
                  <a:pt x="470" y="369"/>
                  <a:pt x="470" y="369"/>
                </a:cubicBezTo>
                <a:cubicBezTo>
                  <a:pt x="469" y="369"/>
                  <a:pt x="469" y="369"/>
                  <a:pt x="469" y="369"/>
                </a:cubicBezTo>
                <a:cubicBezTo>
                  <a:pt x="463" y="370"/>
                  <a:pt x="457" y="369"/>
                  <a:pt x="455" y="369"/>
                </a:cubicBezTo>
                <a:cubicBezTo>
                  <a:pt x="445" y="369"/>
                  <a:pt x="445" y="369"/>
                  <a:pt x="445" y="369"/>
                </a:cubicBezTo>
                <a:cubicBezTo>
                  <a:pt x="444" y="369"/>
                  <a:pt x="443" y="369"/>
                  <a:pt x="442" y="369"/>
                </a:cubicBezTo>
                <a:cubicBezTo>
                  <a:pt x="442" y="369"/>
                  <a:pt x="441" y="369"/>
                  <a:pt x="441" y="369"/>
                </a:cubicBezTo>
                <a:cubicBezTo>
                  <a:pt x="440" y="369"/>
                  <a:pt x="440" y="369"/>
                  <a:pt x="440" y="369"/>
                </a:cubicBezTo>
                <a:cubicBezTo>
                  <a:pt x="440" y="369"/>
                  <a:pt x="440" y="369"/>
                  <a:pt x="440" y="369"/>
                </a:cubicBezTo>
                <a:cubicBezTo>
                  <a:pt x="439" y="369"/>
                  <a:pt x="439" y="369"/>
                  <a:pt x="438" y="368"/>
                </a:cubicBezTo>
                <a:cubicBezTo>
                  <a:pt x="438" y="368"/>
                  <a:pt x="438" y="368"/>
                  <a:pt x="438" y="368"/>
                </a:cubicBezTo>
                <a:cubicBezTo>
                  <a:pt x="437" y="368"/>
                  <a:pt x="437" y="368"/>
                  <a:pt x="436" y="367"/>
                </a:cubicBezTo>
                <a:cubicBezTo>
                  <a:pt x="436" y="367"/>
                  <a:pt x="435" y="367"/>
                  <a:pt x="434" y="366"/>
                </a:cubicBezTo>
                <a:cubicBezTo>
                  <a:pt x="434" y="366"/>
                  <a:pt x="434" y="366"/>
                  <a:pt x="434" y="366"/>
                </a:cubicBezTo>
                <a:close/>
                <a:moveTo>
                  <a:pt x="437" y="404"/>
                </a:moveTo>
                <a:cubicBezTo>
                  <a:pt x="436" y="403"/>
                  <a:pt x="436" y="402"/>
                  <a:pt x="435" y="402"/>
                </a:cubicBezTo>
                <a:cubicBezTo>
                  <a:pt x="435" y="400"/>
                  <a:pt x="435" y="400"/>
                  <a:pt x="435" y="400"/>
                </a:cubicBezTo>
                <a:cubicBezTo>
                  <a:pt x="435" y="400"/>
                  <a:pt x="435" y="400"/>
                  <a:pt x="435" y="400"/>
                </a:cubicBezTo>
                <a:cubicBezTo>
                  <a:pt x="435" y="396"/>
                  <a:pt x="435" y="392"/>
                  <a:pt x="434" y="388"/>
                </a:cubicBezTo>
                <a:cubicBezTo>
                  <a:pt x="434" y="388"/>
                  <a:pt x="434" y="388"/>
                  <a:pt x="434" y="388"/>
                </a:cubicBezTo>
                <a:cubicBezTo>
                  <a:pt x="434" y="388"/>
                  <a:pt x="434" y="388"/>
                  <a:pt x="434" y="388"/>
                </a:cubicBezTo>
                <a:cubicBezTo>
                  <a:pt x="434" y="388"/>
                  <a:pt x="434" y="388"/>
                  <a:pt x="434" y="387"/>
                </a:cubicBezTo>
                <a:cubicBezTo>
                  <a:pt x="435" y="379"/>
                  <a:pt x="453" y="381"/>
                  <a:pt x="458" y="381"/>
                </a:cubicBezTo>
                <a:cubicBezTo>
                  <a:pt x="465" y="381"/>
                  <a:pt x="477" y="380"/>
                  <a:pt x="481" y="386"/>
                </a:cubicBezTo>
                <a:cubicBezTo>
                  <a:pt x="481" y="387"/>
                  <a:pt x="482" y="387"/>
                  <a:pt x="482" y="388"/>
                </a:cubicBezTo>
                <a:cubicBezTo>
                  <a:pt x="482" y="389"/>
                  <a:pt x="482" y="389"/>
                  <a:pt x="482" y="389"/>
                </a:cubicBezTo>
                <a:cubicBezTo>
                  <a:pt x="482" y="389"/>
                  <a:pt x="482" y="389"/>
                  <a:pt x="482" y="389"/>
                </a:cubicBezTo>
                <a:cubicBezTo>
                  <a:pt x="483" y="391"/>
                  <a:pt x="483" y="392"/>
                  <a:pt x="484" y="395"/>
                </a:cubicBezTo>
                <a:cubicBezTo>
                  <a:pt x="485" y="401"/>
                  <a:pt x="485" y="401"/>
                  <a:pt x="485" y="401"/>
                </a:cubicBezTo>
                <a:cubicBezTo>
                  <a:pt x="485" y="402"/>
                  <a:pt x="485" y="403"/>
                  <a:pt x="484" y="404"/>
                </a:cubicBezTo>
                <a:cubicBezTo>
                  <a:pt x="484" y="405"/>
                  <a:pt x="484" y="405"/>
                  <a:pt x="483" y="406"/>
                </a:cubicBezTo>
                <a:cubicBezTo>
                  <a:pt x="483" y="406"/>
                  <a:pt x="483" y="406"/>
                  <a:pt x="482" y="407"/>
                </a:cubicBezTo>
                <a:cubicBezTo>
                  <a:pt x="482" y="407"/>
                  <a:pt x="482" y="407"/>
                  <a:pt x="482" y="407"/>
                </a:cubicBezTo>
                <a:cubicBezTo>
                  <a:pt x="482" y="407"/>
                  <a:pt x="482" y="407"/>
                  <a:pt x="482" y="407"/>
                </a:cubicBezTo>
                <a:cubicBezTo>
                  <a:pt x="481" y="407"/>
                  <a:pt x="481" y="407"/>
                  <a:pt x="481" y="407"/>
                </a:cubicBezTo>
                <a:cubicBezTo>
                  <a:pt x="480" y="408"/>
                  <a:pt x="480" y="408"/>
                  <a:pt x="480" y="408"/>
                </a:cubicBezTo>
                <a:cubicBezTo>
                  <a:pt x="479" y="408"/>
                  <a:pt x="479" y="408"/>
                  <a:pt x="479" y="408"/>
                </a:cubicBezTo>
                <a:cubicBezTo>
                  <a:pt x="479" y="408"/>
                  <a:pt x="479" y="408"/>
                  <a:pt x="478" y="408"/>
                </a:cubicBezTo>
                <a:cubicBezTo>
                  <a:pt x="478" y="408"/>
                  <a:pt x="478" y="409"/>
                  <a:pt x="477" y="409"/>
                </a:cubicBezTo>
                <a:cubicBezTo>
                  <a:pt x="477" y="409"/>
                  <a:pt x="477" y="409"/>
                  <a:pt x="477" y="409"/>
                </a:cubicBezTo>
                <a:cubicBezTo>
                  <a:pt x="477" y="409"/>
                  <a:pt x="476" y="409"/>
                  <a:pt x="475" y="409"/>
                </a:cubicBezTo>
                <a:cubicBezTo>
                  <a:pt x="474" y="409"/>
                  <a:pt x="474" y="409"/>
                  <a:pt x="473" y="409"/>
                </a:cubicBezTo>
                <a:cubicBezTo>
                  <a:pt x="473" y="409"/>
                  <a:pt x="473" y="409"/>
                  <a:pt x="473" y="409"/>
                </a:cubicBezTo>
                <a:cubicBezTo>
                  <a:pt x="473" y="409"/>
                  <a:pt x="473" y="409"/>
                  <a:pt x="473" y="409"/>
                </a:cubicBezTo>
                <a:cubicBezTo>
                  <a:pt x="473" y="409"/>
                  <a:pt x="473" y="409"/>
                  <a:pt x="473" y="409"/>
                </a:cubicBezTo>
                <a:cubicBezTo>
                  <a:pt x="465" y="409"/>
                  <a:pt x="457" y="409"/>
                  <a:pt x="449" y="409"/>
                </a:cubicBezTo>
                <a:cubicBezTo>
                  <a:pt x="448" y="409"/>
                  <a:pt x="447" y="409"/>
                  <a:pt x="447" y="409"/>
                </a:cubicBezTo>
                <a:cubicBezTo>
                  <a:pt x="446" y="409"/>
                  <a:pt x="446" y="409"/>
                  <a:pt x="446" y="409"/>
                </a:cubicBezTo>
                <a:cubicBezTo>
                  <a:pt x="445" y="409"/>
                  <a:pt x="445" y="409"/>
                  <a:pt x="444" y="409"/>
                </a:cubicBezTo>
                <a:cubicBezTo>
                  <a:pt x="444" y="409"/>
                  <a:pt x="444" y="409"/>
                  <a:pt x="444" y="409"/>
                </a:cubicBezTo>
                <a:cubicBezTo>
                  <a:pt x="444" y="408"/>
                  <a:pt x="444" y="408"/>
                  <a:pt x="444" y="408"/>
                </a:cubicBezTo>
                <a:cubicBezTo>
                  <a:pt x="443" y="408"/>
                  <a:pt x="442" y="408"/>
                  <a:pt x="442" y="408"/>
                </a:cubicBezTo>
                <a:cubicBezTo>
                  <a:pt x="441" y="408"/>
                  <a:pt x="441" y="407"/>
                  <a:pt x="441" y="407"/>
                </a:cubicBezTo>
                <a:cubicBezTo>
                  <a:pt x="441" y="407"/>
                  <a:pt x="440" y="407"/>
                  <a:pt x="440" y="407"/>
                </a:cubicBezTo>
                <a:cubicBezTo>
                  <a:pt x="440" y="407"/>
                  <a:pt x="440" y="407"/>
                  <a:pt x="440" y="407"/>
                </a:cubicBezTo>
                <a:cubicBezTo>
                  <a:pt x="439" y="406"/>
                  <a:pt x="437" y="405"/>
                  <a:pt x="437" y="404"/>
                </a:cubicBezTo>
                <a:close/>
                <a:moveTo>
                  <a:pt x="494" y="451"/>
                </a:moveTo>
                <a:cubicBezTo>
                  <a:pt x="493" y="453"/>
                  <a:pt x="492" y="453"/>
                  <a:pt x="491" y="454"/>
                </a:cubicBezTo>
                <a:cubicBezTo>
                  <a:pt x="490" y="455"/>
                  <a:pt x="489" y="456"/>
                  <a:pt x="487" y="456"/>
                </a:cubicBezTo>
                <a:cubicBezTo>
                  <a:pt x="485" y="457"/>
                  <a:pt x="484" y="457"/>
                  <a:pt x="481" y="457"/>
                </a:cubicBezTo>
                <a:cubicBezTo>
                  <a:pt x="476" y="457"/>
                  <a:pt x="476" y="457"/>
                  <a:pt x="476" y="457"/>
                </a:cubicBezTo>
                <a:cubicBezTo>
                  <a:pt x="476" y="457"/>
                  <a:pt x="476" y="457"/>
                  <a:pt x="476" y="457"/>
                </a:cubicBezTo>
                <a:cubicBezTo>
                  <a:pt x="469" y="457"/>
                  <a:pt x="462" y="457"/>
                  <a:pt x="454" y="457"/>
                </a:cubicBezTo>
                <a:cubicBezTo>
                  <a:pt x="453" y="457"/>
                  <a:pt x="453" y="457"/>
                  <a:pt x="452" y="457"/>
                </a:cubicBezTo>
                <a:cubicBezTo>
                  <a:pt x="451" y="457"/>
                  <a:pt x="451" y="457"/>
                  <a:pt x="451" y="457"/>
                </a:cubicBezTo>
                <a:cubicBezTo>
                  <a:pt x="450" y="457"/>
                  <a:pt x="450" y="457"/>
                  <a:pt x="449" y="457"/>
                </a:cubicBezTo>
                <a:cubicBezTo>
                  <a:pt x="449" y="457"/>
                  <a:pt x="449" y="457"/>
                  <a:pt x="448" y="457"/>
                </a:cubicBezTo>
                <a:cubicBezTo>
                  <a:pt x="448" y="457"/>
                  <a:pt x="448" y="457"/>
                  <a:pt x="448" y="457"/>
                </a:cubicBezTo>
                <a:cubicBezTo>
                  <a:pt x="445" y="456"/>
                  <a:pt x="442" y="454"/>
                  <a:pt x="440" y="451"/>
                </a:cubicBezTo>
                <a:cubicBezTo>
                  <a:pt x="440" y="451"/>
                  <a:pt x="440" y="451"/>
                  <a:pt x="440" y="451"/>
                </a:cubicBezTo>
                <a:cubicBezTo>
                  <a:pt x="440" y="451"/>
                  <a:pt x="440" y="451"/>
                  <a:pt x="440" y="451"/>
                </a:cubicBezTo>
                <a:cubicBezTo>
                  <a:pt x="440" y="451"/>
                  <a:pt x="440" y="451"/>
                  <a:pt x="440" y="450"/>
                </a:cubicBezTo>
                <a:cubicBezTo>
                  <a:pt x="439" y="450"/>
                  <a:pt x="439" y="449"/>
                  <a:pt x="439" y="449"/>
                </a:cubicBezTo>
                <a:cubicBezTo>
                  <a:pt x="439" y="449"/>
                  <a:pt x="439" y="449"/>
                  <a:pt x="439" y="448"/>
                </a:cubicBezTo>
                <a:cubicBezTo>
                  <a:pt x="439" y="448"/>
                  <a:pt x="439" y="448"/>
                  <a:pt x="439" y="448"/>
                </a:cubicBezTo>
                <a:cubicBezTo>
                  <a:pt x="439" y="447"/>
                  <a:pt x="439" y="447"/>
                  <a:pt x="439" y="447"/>
                </a:cubicBezTo>
                <a:cubicBezTo>
                  <a:pt x="439" y="447"/>
                  <a:pt x="439" y="447"/>
                  <a:pt x="439" y="447"/>
                </a:cubicBezTo>
                <a:cubicBezTo>
                  <a:pt x="439" y="444"/>
                  <a:pt x="438" y="439"/>
                  <a:pt x="438" y="435"/>
                </a:cubicBezTo>
                <a:cubicBezTo>
                  <a:pt x="438" y="435"/>
                  <a:pt x="438" y="434"/>
                  <a:pt x="438" y="433"/>
                </a:cubicBezTo>
                <a:cubicBezTo>
                  <a:pt x="438" y="431"/>
                  <a:pt x="438" y="431"/>
                  <a:pt x="438" y="431"/>
                </a:cubicBezTo>
                <a:cubicBezTo>
                  <a:pt x="438" y="431"/>
                  <a:pt x="438" y="431"/>
                  <a:pt x="438" y="431"/>
                </a:cubicBezTo>
                <a:cubicBezTo>
                  <a:pt x="438" y="430"/>
                  <a:pt x="438" y="430"/>
                  <a:pt x="438" y="430"/>
                </a:cubicBezTo>
                <a:cubicBezTo>
                  <a:pt x="438" y="430"/>
                  <a:pt x="438" y="429"/>
                  <a:pt x="438" y="429"/>
                </a:cubicBezTo>
                <a:cubicBezTo>
                  <a:pt x="438" y="429"/>
                  <a:pt x="438" y="429"/>
                  <a:pt x="438" y="428"/>
                </a:cubicBezTo>
                <a:cubicBezTo>
                  <a:pt x="439" y="428"/>
                  <a:pt x="439" y="428"/>
                  <a:pt x="439" y="428"/>
                </a:cubicBezTo>
                <a:cubicBezTo>
                  <a:pt x="439" y="428"/>
                  <a:pt x="439" y="428"/>
                  <a:pt x="439" y="428"/>
                </a:cubicBezTo>
                <a:cubicBezTo>
                  <a:pt x="439" y="427"/>
                  <a:pt x="439" y="427"/>
                  <a:pt x="439" y="427"/>
                </a:cubicBezTo>
                <a:cubicBezTo>
                  <a:pt x="440" y="426"/>
                  <a:pt x="440" y="426"/>
                  <a:pt x="440" y="426"/>
                </a:cubicBezTo>
                <a:cubicBezTo>
                  <a:pt x="440" y="426"/>
                  <a:pt x="441" y="426"/>
                  <a:pt x="441" y="425"/>
                </a:cubicBezTo>
                <a:cubicBezTo>
                  <a:pt x="441" y="425"/>
                  <a:pt x="441" y="425"/>
                  <a:pt x="441" y="425"/>
                </a:cubicBezTo>
                <a:cubicBezTo>
                  <a:pt x="441" y="425"/>
                  <a:pt x="441" y="425"/>
                  <a:pt x="441" y="425"/>
                </a:cubicBezTo>
                <a:cubicBezTo>
                  <a:pt x="442" y="425"/>
                  <a:pt x="442" y="425"/>
                  <a:pt x="443" y="424"/>
                </a:cubicBezTo>
                <a:cubicBezTo>
                  <a:pt x="443" y="424"/>
                  <a:pt x="443" y="424"/>
                  <a:pt x="443" y="424"/>
                </a:cubicBezTo>
                <a:cubicBezTo>
                  <a:pt x="444" y="424"/>
                  <a:pt x="444" y="424"/>
                  <a:pt x="444" y="424"/>
                </a:cubicBezTo>
                <a:cubicBezTo>
                  <a:pt x="444" y="424"/>
                  <a:pt x="444" y="424"/>
                  <a:pt x="444" y="424"/>
                </a:cubicBezTo>
                <a:cubicBezTo>
                  <a:pt x="444" y="424"/>
                  <a:pt x="445" y="423"/>
                  <a:pt x="445" y="423"/>
                </a:cubicBezTo>
                <a:cubicBezTo>
                  <a:pt x="446" y="423"/>
                  <a:pt x="446" y="423"/>
                  <a:pt x="446" y="423"/>
                </a:cubicBezTo>
                <a:cubicBezTo>
                  <a:pt x="446" y="423"/>
                  <a:pt x="447" y="423"/>
                  <a:pt x="447" y="423"/>
                </a:cubicBezTo>
                <a:cubicBezTo>
                  <a:pt x="448" y="423"/>
                  <a:pt x="448" y="423"/>
                  <a:pt x="449" y="423"/>
                </a:cubicBezTo>
                <a:cubicBezTo>
                  <a:pt x="450" y="423"/>
                  <a:pt x="450" y="423"/>
                  <a:pt x="450" y="423"/>
                </a:cubicBezTo>
                <a:cubicBezTo>
                  <a:pt x="450" y="423"/>
                  <a:pt x="450" y="423"/>
                  <a:pt x="451" y="423"/>
                </a:cubicBezTo>
                <a:cubicBezTo>
                  <a:pt x="452" y="423"/>
                  <a:pt x="452" y="423"/>
                  <a:pt x="452" y="423"/>
                </a:cubicBezTo>
                <a:cubicBezTo>
                  <a:pt x="453" y="423"/>
                  <a:pt x="454" y="423"/>
                  <a:pt x="455" y="423"/>
                </a:cubicBezTo>
                <a:cubicBezTo>
                  <a:pt x="457" y="423"/>
                  <a:pt x="458" y="423"/>
                  <a:pt x="459" y="423"/>
                </a:cubicBezTo>
                <a:cubicBezTo>
                  <a:pt x="469" y="423"/>
                  <a:pt x="469" y="423"/>
                  <a:pt x="469" y="423"/>
                </a:cubicBezTo>
                <a:cubicBezTo>
                  <a:pt x="472" y="423"/>
                  <a:pt x="475" y="423"/>
                  <a:pt x="478" y="423"/>
                </a:cubicBezTo>
                <a:cubicBezTo>
                  <a:pt x="478" y="423"/>
                  <a:pt x="479" y="423"/>
                  <a:pt x="479" y="423"/>
                </a:cubicBezTo>
                <a:cubicBezTo>
                  <a:pt x="479" y="423"/>
                  <a:pt x="480" y="423"/>
                  <a:pt x="480" y="423"/>
                </a:cubicBezTo>
                <a:cubicBezTo>
                  <a:pt x="480" y="423"/>
                  <a:pt x="480" y="423"/>
                  <a:pt x="481" y="423"/>
                </a:cubicBezTo>
                <a:cubicBezTo>
                  <a:pt x="481" y="423"/>
                  <a:pt x="481" y="423"/>
                  <a:pt x="481" y="423"/>
                </a:cubicBezTo>
                <a:cubicBezTo>
                  <a:pt x="481" y="423"/>
                  <a:pt x="481" y="423"/>
                  <a:pt x="481" y="423"/>
                </a:cubicBezTo>
                <a:cubicBezTo>
                  <a:pt x="482" y="423"/>
                  <a:pt x="482" y="424"/>
                  <a:pt x="483" y="424"/>
                </a:cubicBezTo>
                <a:cubicBezTo>
                  <a:pt x="483" y="424"/>
                  <a:pt x="484" y="424"/>
                  <a:pt x="484" y="424"/>
                </a:cubicBezTo>
                <a:cubicBezTo>
                  <a:pt x="484" y="424"/>
                  <a:pt x="484" y="424"/>
                  <a:pt x="484" y="425"/>
                </a:cubicBezTo>
                <a:cubicBezTo>
                  <a:pt x="485" y="425"/>
                  <a:pt x="485" y="425"/>
                  <a:pt x="486" y="425"/>
                </a:cubicBezTo>
                <a:cubicBezTo>
                  <a:pt x="487" y="426"/>
                  <a:pt x="488" y="427"/>
                  <a:pt x="489" y="428"/>
                </a:cubicBezTo>
                <a:cubicBezTo>
                  <a:pt x="490" y="429"/>
                  <a:pt x="491" y="430"/>
                  <a:pt x="491" y="431"/>
                </a:cubicBezTo>
                <a:cubicBezTo>
                  <a:pt x="492" y="438"/>
                  <a:pt x="492" y="438"/>
                  <a:pt x="492" y="438"/>
                </a:cubicBezTo>
                <a:cubicBezTo>
                  <a:pt x="493" y="441"/>
                  <a:pt x="493" y="443"/>
                  <a:pt x="494" y="446"/>
                </a:cubicBezTo>
                <a:cubicBezTo>
                  <a:pt x="494" y="446"/>
                  <a:pt x="494" y="446"/>
                  <a:pt x="494" y="446"/>
                </a:cubicBezTo>
                <a:cubicBezTo>
                  <a:pt x="494" y="448"/>
                  <a:pt x="494" y="448"/>
                  <a:pt x="494" y="448"/>
                </a:cubicBezTo>
                <a:cubicBezTo>
                  <a:pt x="494" y="449"/>
                  <a:pt x="494" y="450"/>
                  <a:pt x="494" y="451"/>
                </a:cubicBezTo>
                <a:close/>
                <a:moveTo>
                  <a:pt x="508" y="369"/>
                </a:moveTo>
                <a:cubicBezTo>
                  <a:pt x="507" y="368"/>
                  <a:pt x="505" y="368"/>
                  <a:pt x="505" y="367"/>
                </a:cubicBezTo>
                <a:cubicBezTo>
                  <a:pt x="504" y="366"/>
                  <a:pt x="503" y="365"/>
                  <a:pt x="503" y="365"/>
                </a:cubicBezTo>
                <a:cubicBezTo>
                  <a:pt x="502" y="363"/>
                  <a:pt x="502" y="363"/>
                  <a:pt x="502" y="363"/>
                </a:cubicBezTo>
                <a:cubicBezTo>
                  <a:pt x="502" y="361"/>
                  <a:pt x="501" y="359"/>
                  <a:pt x="500" y="357"/>
                </a:cubicBezTo>
                <a:cubicBezTo>
                  <a:pt x="500" y="356"/>
                  <a:pt x="499" y="355"/>
                  <a:pt x="499" y="353"/>
                </a:cubicBezTo>
                <a:cubicBezTo>
                  <a:pt x="499" y="353"/>
                  <a:pt x="499" y="353"/>
                  <a:pt x="499" y="353"/>
                </a:cubicBezTo>
                <a:cubicBezTo>
                  <a:pt x="499" y="353"/>
                  <a:pt x="499" y="353"/>
                  <a:pt x="499" y="353"/>
                </a:cubicBezTo>
                <a:cubicBezTo>
                  <a:pt x="499" y="352"/>
                  <a:pt x="499" y="352"/>
                  <a:pt x="499" y="352"/>
                </a:cubicBezTo>
                <a:cubicBezTo>
                  <a:pt x="499" y="352"/>
                  <a:pt x="499" y="352"/>
                  <a:pt x="499" y="352"/>
                </a:cubicBezTo>
                <a:cubicBezTo>
                  <a:pt x="499" y="352"/>
                  <a:pt x="499" y="352"/>
                  <a:pt x="499" y="352"/>
                </a:cubicBezTo>
                <a:cubicBezTo>
                  <a:pt x="501" y="348"/>
                  <a:pt x="508" y="348"/>
                  <a:pt x="511" y="348"/>
                </a:cubicBezTo>
                <a:cubicBezTo>
                  <a:pt x="528" y="348"/>
                  <a:pt x="528" y="348"/>
                  <a:pt x="528" y="348"/>
                </a:cubicBezTo>
                <a:cubicBezTo>
                  <a:pt x="529" y="348"/>
                  <a:pt x="531" y="348"/>
                  <a:pt x="532" y="349"/>
                </a:cubicBezTo>
                <a:cubicBezTo>
                  <a:pt x="532" y="349"/>
                  <a:pt x="533" y="349"/>
                  <a:pt x="533" y="349"/>
                </a:cubicBezTo>
                <a:cubicBezTo>
                  <a:pt x="533" y="349"/>
                  <a:pt x="534" y="349"/>
                  <a:pt x="534" y="349"/>
                </a:cubicBezTo>
                <a:cubicBezTo>
                  <a:pt x="534" y="349"/>
                  <a:pt x="534" y="349"/>
                  <a:pt x="534" y="349"/>
                </a:cubicBezTo>
                <a:cubicBezTo>
                  <a:pt x="535" y="349"/>
                  <a:pt x="536" y="350"/>
                  <a:pt x="536" y="350"/>
                </a:cubicBezTo>
                <a:cubicBezTo>
                  <a:pt x="536" y="350"/>
                  <a:pt x="536" y="350"/>
                  <a:pt x="536" y="350"/>
                </a:cubicBezTo>
                <a:cubicBezTo>
                  <a:pt x="536" y="350"/>
                  <a:pt x="536" y="350"/>
                  <a:pt x="536" y="350"/>
                </a:cubicBezTo>
                <a:cubicBezTo>
                  <a:pt x="537" y="350"/>
                  <a:pt x="537" y="350"/>
                  <a:pt x="538" y="350"/>
                </a:cubicBezTo>
                <a:cubicBezTo>
                  <a:pt x="538" y="351"/>
                  <a:pt x="538" y="351"/>
                  <a:pt x="538" y="351"/>
                </a:cubicBezTo>
                <a:cubicBezTo>
                  <a:pt x="538" y="351"/>
                  <a:pt x="538" y="351"/>
                  <a:pt x="539" y="351"/>
                </a:cubicBezTo>
                <a:cubicBezTo>
                  <a:pt x="539" y="351"/>
                  <a:pt x="539" y="351"/>
                  <a:pt x="539" y="351"/>
                </a:cubicBezTo>
                <a:cubicBezTo>
                  <a:pt x="539" y="352"/>
                  <a:pt x="539" y="352"/>
                  <a:pt x="539" y="352"/>
                </a:cubicBezTo>
                <a:cubicBezTo>
                  <a:pt x="540" y="352"/>
                  <a:pt x="541" y="353"/>
                  <a:pt x="541" y="354"/>
                </a:cubicBezTo>
                <a:cubicBezTo>
                  <a:pt x="541" y="354"/>
                  <a:pt x="541" y="354"/>
                  <a:pt x="541" y="354"/>
                </a:cubicBezTo>
                <a:cubicBezTo>
                  <a:pt x="543" y="356"/>
                  <a:pt x="544" y="359"/>
                  <a:pt x="545" y="361"/>
                </a:cubicBezTo>
                <a:cubicBezTo>
                  <a:pt x="545" y="361"/>
                  <a:pt x="545" y="361"/>
                  <a:pt x="545" y="361"/>
                </a:cubicBezTo>
                <a:cubicBezTo>
                  <a:pt x="546" y="363"/>
                  <a:pt x="547" y="364"/>
                  <a:pt x="547" y="365"/>
                </a:cubicBezTo>
                <a:cubicBezTo>
                  <a:pt x="547" y="366"/>
                  <a:pt x="547" y="366"/>
                  <a:pt x="547" y="366"/>
                </a:cubicBezTo>
                <a:cubicBezTo>
                  <a:pt x="547" y="366"/>
                  <a:pt x="547" y="366"/>
                  <a:pt x="547" y="366"/>
                </a:cubicBezTo>
                <a:cubicBezTo>
                  <a:pt x="547" y="368"/>
                  <a:pt x="545" y="369"/>
                  <a:pt x="543" y="370"/>
                </a:cubicBezTo>
                <a:cubicBezTo>
                  <a:pt x="542" y="370"/>
                  <a:pt x="542" y="370"/>
                  <a:pt x="542" y="370"/>
                </a:cubicBezTo>
                <a:cubicBezTo>
                  <a:pt x="542" y="370"/>
                  <a:pt x="542" y="370"/>
                  <a:pt x="542" y="370"/>
                </a:cubicBezTo>
                <a:cubicBezTo>
                  <a:pt x="542" y="370"/>
                  <a:pt x="541" y="370"/>
                  <a:pt x="541" y="371"/>
                </a:cubicBezTo>
                <a:cubicBezTo>
                  <a:pt x="540" y="371"/>
                  <a:pt x="540" y="371"/>
                  <a:pt x="540" y="371"/>
                </a:cubicBezTo>
                <a:cubicBezTo>
                  <a:pt x="540" y="371"/>
                  <a:pt x="539" y="371"/>
                  <a:pt x="539" y="371"/>
                </a:cubicBezTo>
                <a:cubicBezTo>
                  <a:pt x="539" y="371"/>
                  <a:pt x="538" y="371"/>
                  <a:pt x="538" y="371"/>
                </a:cubicBezTo>
                <a:cubicBezTo>
                  <a:pt x="538" y="371"/>
                  <a:pt x="538" y="371"/>
                  <a:pt x="538" y="371"/>
                </a:cubicBezTo>
                <a:cubicBezTo>
                  <a:pt x="538" y="371"/>
                  <a:pt x="538" y="371"/>
                  <a:pt x="538" y="371"/>
                </a:cubicBezTo>
                <a:cubicBezTo>
                  <a:pt x="535" y="371"/>
                  <a:pt x="532" y="371"/>
                  <a:pt x="530" y="371"/>
                </a:cubicBezTo>
                <a:cubicBezTo>
                  <a:pt x="526" y="371"/>
                  <a:pt x="521" y="371"/>
                  <a:pt x="517" y="371"/>
                </a:cubicBezTo>
                <a:cubicBezTo>
                  <a:pt x="514" y="371"/>
                  <a:pt x="511" y="370"/>
                  <a:pt x="508" y="369"/>
                </a:cubicBezTo>
                <a:cubicBezTo>
                  <a:pt x="508" y="369"/>
                  <a:pt x="508" y="369"/>
                  <a:pt x="508" y="369"/>
                </a:cubicBezTo>
                <a:close/>
                <a:moveTo>
                  <a:pt x="519" y="405"/>
                </a:moveTo>
                <a:cubicBezTo>
                  <a:pt x="518" y="404"/>
                  <a:pt x="517" y="403"/>
                  <a:pt x="517" y="402"/>
                </a:cubicBezTo>
                <a:cubicBezTo>
                  <a:pt x="515" y="396"/>
                  <a:pt x="515" y="396"/>
                  <a:pt x="515" y="396"/>
                </a:cubicBezTo>
                <a:cubicBezTo>
                  <a:pt x="514" y="394"/>
                  <a:pt x="513" y="392"/>
                  <a:pt x="512" y="390"/>
                </a:cubicBezTo>
                <a:cubicBezTo>
                  <a:pt x="512" y="390"/>
                  <a:pt x="512" y="390"/>
                  <a:pt x="512" y="390"/>
                </a:cubicBezTo>
                <a:cubicBezTo>
                  <a:pt x="512" y="389"/>
                  <a:pt x="512" y="389"/>
                  <a:pt x="512" y="389"/>
                </a:cubicBezTo>
                <a:cubicBezTo>
                  <a:pt x="512" y="388"/>
                  <a:pt x="512" y="387"/>
                  <a:pt x="512" y="386"/>
                </a:cubicBezTo>
                <a:cubicBezTo>
                  <a:pt x="512" y="386"/>
                  <a:pt x="513" y="385"/>
                  <a:pt x="513" y="385"/>
                </a:cubicBezTo>
                <a:cubicBezTo>
                  <a:pt x="513" y="385"/>
                  <a:pt x="513" y="385"/>
                  <a:pt x="514" y="385"/>
                </a:cubicBezTo>
                <a:cubicBezTo>
                  <a:pt x="514" y="384"/>
                  <a:pt x="514" y="384"/>
                  <a:pt x="514" y="384"/>
                </a:cubicBezTo>
                <a:cubicBezTo>
                  <a:pt x="515" y="384"/>
                  <a:pt x="516" y="383"/>
                  <a:pt x="517" y="383"/>
                </a:cubicBezTo>
                <a:cubicBezTo>
                  <a:pt x="518" y="383"/>
                  <a:pt x="519" y="383"/>
                  <a:pt x="520" y="382"/>
                </a:cubicBezTo>
                <a:cubicBezTo>
                  <a:pt x="525" y="382"/>
                  <a:pt x="530" y="382"/>
                  <a:pt x="532" y="382"/>
                </a:cubicBezTo>
                <a:cubicBezTo>
                  <a:pt x="540" y="382"/>
                  <a:pt x="554" y="381"/>
                  <a:pt x="559" y="389"/>
                </a:cubicBezTo>
                <a:cubicBezTo>
                  <a:pt x="559" y="389"/>
                  <a:pt x="559" y="389"/>
                  <a:pt x="559" y="389"/>
                </a:cubicBezTo>
                <a:cubicBezTo>
                  <a:pt x="559" y="389"/>
                  <a:pt x="559" y="389"/>
                  <a:pt x="559" y="389"/>
                </a:cubicBezTo>
                <a:cubicBezTo>
                  <a:pt x="559" y="389"/>
                  <a:pt x="559" y="389"/>
                  <a:pt x="559" y="389"/>
                </a:cubicBezTo>
                <a:cubicBezTo>
                  <a:pt x="561" y="393"/>
                  <a:pt x="562" y="396"/>
                  <a:pt x="564" y="400"/>
                </a:cubicBezTo>
                <a:cubicBezTo>
                  <a:pt x="565" y="401"/>
                  <a:pt x="565" y="402"/>
                  <a:pt x="566" y="403"/>
                </a:cubicBezTo>
                <a:cubicBezTo>
                  <a:pt x="566" y="403"/>
                  <a:pt x="566" y="403"/>
                  <a:pt x="566" y="403"/>
                </a:cubicBezTo>
                <a:cubicBezTo>
                  <a:pt x="566" y="404"/>
                  <a:pt x="566" y="404"/>
                  <a:pt x="566" y="404"/>
                </a:cubicBezTo>
                <a:cubicBezTo>
                  <a:pt x="566" y="404"/>
                  <a:pt x="566" y="405"/>
                  <a:pt x="566" y="405"/>
                </a:cubicBezTo>
                <a:cubicBezTo>
                  <a:pt x="566" y="405"/>
                  <a:pt x="566" y="405"/>
                  <a:pt x="566" y="405"/>
                </a:cubicBezTo>
                <a:cubicBezTo>
                  <a:pt x="566" y="405"/>
                  <a:pt x="566" y="405"/>
                  <a:pt x="566" y="405"/>
                </a:cubicBezTo>
                <a:cubicBezTo>
                  <a:pt x="566" y="406"/>
                  <a:pt x="565" y="406"/>
                  <a:pt x="565" y="406"/>
                </a:cubicBezTo>
                <a:cubicBezTo>
                  <a:pt x="565" y="406"/>
                  <a:pt x="565" y="406"/>
                  <a:pt x="565" y="406"/>
                </a:cubicBezTo>
                <a:cubicBezTo>
                  <a:pt x="565" y="407"/>
                  <a:pt x="565" y="407"/>
                  <a:pt x="564" y="407"/>
                </a:cubicBezTo>
                <a:cubicBezTo>
                  <a:pt x="564" y="407"/>
                  <a:pt x="564" y="407"/>
                  <a:pt x="564" y="407"/>
                </a:cubicBezTo>
                <a:cubicBezTo>
                  <a:pt x="564" y="408"/>
                  <a:pt x="564" y="408"/>
                  <a:pt x="564" y="408"/>
                </a:cubicBezTo>
                <a:cubicBezTo>
                  <a:pt x="564" y="408"/>
                  <a:pt x="563" y="408"/>
                  <a:pt x="563" y="408"/>
                </a:cubicBezTo>
                <a:cubicBezTo>
                  <a:pt x="563" y="408"/>
                  <a:pt x="562" y="409"/>
                  <a:pt x="561" y="409"/>
                </a:cubicBezTo>
                <a:cubicBezTo>
                  <a:pt x="561" y="409"/>
                  <a:pt x="561" y="409"/>
                  <a:pt x="560" y="409"/>
                </a:cubicBezTo>
                <a:cubicBezTo>
                  <a:pt x="560" y="409"/>
                  <a:pt x="559" y="409"/>
                  <a:pt x="559" y="410"/>
                </a:cubicBezTo>
                <a:cubicBezTo>
                  <a:pt x="559" y="410"/>
                  <a:pt x="559" y="410"/>
                  <a:pt x="559" y="410"/>
                </a:cubicBezTo>
                <a:cubicBezTo>
                  <a:pt x="558" y="410"/>
                  <a:pt x="558" y="410"/>
                  <a:pt x="558" y="410"/>
                </a:cubicBezTo>
                <a:cubicBezTo>
                  <a:pt x="550" y="410"/>
                  <a:pt x="541" y="410"/>
                  <a:pt x="532" y="410"/>
                </a:cubicBezTo>
                <a:cubicBezTo>
                  <a:pt x="532" y="410"/>
                  <a:pt x="531" y="410"/>
                  <a:pt x="530" y="410"/>
                </a:cubicBezTo>
                <a:cubicBezTo>
                  <a:pt x="530" y="410"/>
                  <a:pt x="530" y="410"/>
                  <a:pt x="530" y="410"/>
                </a:cubicBezTo>
                <a:cubicBezTo>
                  <a:pt x="527" y="409"/>
                  <a:pt x="524" y="408"/>
                  <a:pt x="521" y="406"/>
                </a:cubicBezTo>
                <a:cubicBezTo>
                  <a:pt x="520" y="406"/>
                  <a:pt x="520" y="406"/>
                  <a:pt x="519" y="405"/>
                </a:cubicBezTo>
                <a:close/>
                <a:moveTo>
                  <a:pt x="589" y="451"/>
                </a:moveTo>
                <a:cubicBezTo>
                  <a:pt x="589" y="452"/>
                  <a:pt x="588" y="452"/>
                  <a:pt x="588" y="452"/>
                </a:cubicBezTo>
                <a:cubicBezTo>
                  <a:pt x="588" y="452"/>
                  <a:pt x="588" y="452"/>
                  <a:pt x="588" y="453"/>
                </a:cubicBezTo>
                <a:cubicBezTo>
                  <a:pt x="588" y="453"/>
                  <a:pt x="588" y="453"/>
                  <a:pt x="588" y="453"/>
                </a:cubicBezTo>
                <a:cubicBezTo>
                  <a:pt x="588" y="453"/>
                  <a:pt x="588" y="453"/>
                  <a:pt x="588" y="454"/>
                </a:cubicBezTo>
                <a:cubicBezTo>
                  <a:pt x="588" y="454"/>
                  <a:pt x="588" y="454"/>
                  <a:pt x="587" y="454"/>
                </a:cubicBezTo>
                <a:cubicBezTo>
                  <a:pt x="587" y="454"/>
                  <a:pt x="587" y="454"/>
                  <a:pt x="587" y="454"/>
                </a:cubicBezTo>
                <a:cubicBezTo>
                  <a:pt x="587" y="454"/>
                  <a:pt x="587" y="454"/>
                  <a:pt x="587" y="455"/>
                </a:cubicBezTo>
                <a:cubicBezTo>
                  <a:pt x="585" y="456"/>
                  <a:pt x="583" y="457"/>
                  <a:pt x="581" y="457"/>
                </a:cubicBezTo>
                <a:cubicBezTo>
                  <a:pt x="581" y="457"/>
                  <a:pt x="581" y="457"/>
                  <a:pt x="581" y="457"/>
                </a:cubicBezTo>
                <a:cubicBezTo>
                  <a:pt x="580" y="457"/>
                  <a:pt x="579" y="457"/>
                  <a:pt x="578" y="457"/>
                </a:cubicBezTo>
                <a:cubicBezTo>
                  <a:pt x="578" y="457"/>
                  <a:pt x="578" y="457"/>
                  <a:pt x="578" y="457"/>
                </a:cubicBezTo>
                <a:cubicBezTo>
                  <a:pt x="577" y="457"/>
                  <a:pt x="577" y="457"/>
                  <a:pt x="577" y="457"/>
                </a:cubicBezTo>
                <a:cubicBezTo>
                  <a:pt x="577" y="457"/>
                  <a:pt x="576" y="457"/>
                  <a:pt x="575" y="457"/>
                </a:cubicBezTo>
                <a:cubicBezTo>
                  <a:pt x="552" y="457"/>
                  <a:pt x="552" y="457"/>
                  <a:pt x="552" y="457"/>
                </a:cubicBezTo>
                <a:cubicBezTo>
                  <a:pt x="551" y="457"/>
                  <a:pt x="550" y="457"/>
                  <a:pt x="549" y="457"/>
                </a:cubicBezTo>
                <a:cubicBezTo>
                  <a:pt x="549" y="457"/>
                  <a:pt x="549" y="457"/>
                  <a:pt x="548" y="457"/>
                </a:cubicBezTo>
                <a:cubicBezTo>
                  <a:pt x="543" y="456"/>
                  <a:pt x="538" y="454"/>
                  <a:pt x="535" y="450"/>
                </a:cubicBezTo>
                <a:cubicBezTo>
                  <a:pt x="534" y="449"/>
                  <a:pt x="534" y="449"/>
                  <a:pt x="534" y="448"/>
                </a:cubicBezTo>
                <a:cubicBezTo>
                  <a:pt x="534" y="448"/>
                  <a:pt x="534" y="448"/>
                  <a:pt x="534" y="448"/>
                </a:cubicBezTo>
                <a:cubicBezTo>
                  <a:pt x="534" y="448"/>
                  <a:pt x="534" y="448"/>
                  <a:pt x="534" y="448"/>
                </a:cubicBezTo>
                <a:cubicBezTo>
                  <a:pt x="533" y="444"/>
                  <a:pt x="531" y="441"/>
                  <a:pt x="530" y="438"/>
                </a:cubicBezTo>
                <a:cubicBezTo>
                  <a:pt x="530" y="436"/>
                  <a:pt x="528" y="434"/>
                  <a:pt x="528" y="432"/>
                </a:cubicBezTo>
                <a:cubicBezTo>
                  <a:pt x="528" y="432"/>
                  <a:pt x="528" y="432"/>
                  <a:pt x="528" y="432"/>
                </a:cubicBezTo>
                <a:cubicBezTo>
                  <a:pt x="528" y="431"/>
                  <a:pt x="528" y="431"/>
                  <a:pt x="528" y="431"/>
                </a:cubicBezTo>
                <a:cubicBezTo>
                  <a:pt x="528" y="431"/>
                  <a:pt x="528" y="431"/>
                  <a:pt x="528" y="431"/>
                </a:cubicBezTo>
                <a:cubicBezTo>
                  <a:pt x="528" y="430"/>
                  <a:pt x="528" y="429"/>
                  <a:pt x="528" y="428"/>
                </a:cubicBezTo>
                <a:cubicBezTo>
                  <a:pt x="528" y="428"/>
                  <a:pt x="528" y="427"/>
                  <a:pt x="528" y="427"/>
                </a:cubicBezTo>
                <a:cubicBezTo>
                  <a:pt x="528" y="427"/>
                  <a:pt x="528" y="427"/>
                  <a:pt x="528" y="427"/>
                </a:cubicBezTo>
                <a:cubicBezTo>
                  <a:pt x="530" y="425"/>
                  <a:pt x="532" y="424"/>
                  <a:pt x="535" y="423"/>
                </a:cubicBezTo>
                <a:cubicBezTo>
                  <a:pt x="535" y="423"/>
                  <a:pt x="535" y="423"/>
                  <a:pt x="536" y="423"/>
                </a:cubicBezTo>
                <a:cubicBezTo>
                  <a:pt x="536" y="423"/>
                  <a:pt x="537" y="423"/>
                  <a:pt x="538" y="423"/>
                </a:cubicBezTo>
                <a:cubicBezTo>
                  <a:pt x="538" y="423"/>
                  <a:pt x="538" y="423"/>
                  <a:pt x="538" y="423"/>
                </a:cubicBezTo>
                <a:cubicBezTo>
                  <a:pt x="540" y="423"/>
                  <a:pt x="540" y="423"/>
                  <a:pt x="540" y="423"/>
                </a:cubicBezTo>
                <a:cubicBezTo>
                  <a:pt x="540" y="423"/>
                  <a:pt x="540" y="423"/>
                  <a:pt x="541" y="423"/>
                </a:cubicBezTo>
                <a:cubicBezTo>
                  <a:pt x="548" y="423"/>
                  <a:pt x="555" y="423"/>
                  <a:pt x="563" y="423"/>
                </a:cubicBezTo>
                <a:cubicBezTo>
                  <a:pt x="563" y="423"/>
                  <a:pt x="563" y="423"/>
                  <a:pt x="563" y="423"/>
                </a:cubicBezTo>
                <a:cubicBezTo>
                  <a:pt x="563" y="423"/>
                  <a:pt x="563" y="423"/>
                  <a:pt x="563" y="423"/>
                </a:cubicBezTo>
                <a:cubicBezTo>
                  <a:pt x="563" y="423"/>
                  <a:pt x="564" y="423"/>
                  <a:pt x="565" y="423"/>
                </a:cubicBezTo>
                <a:cubicBezTo>
                  <a:pt x="565" y="423"/>
                  <a:pt x="565" y="423"/>
                  <a:pt x="565" y="423"/>
                </a:cubicBezTo>
                <a:cubicBezTo>
                  <a:pt x="570" y="424"/>
                  <a:pt x="576" y="426"/>
                  <a:pt x="579" y="430"/>
                </a:cubicBezTo>
                <a:cubicBezTo>
                  <a:pt x="579" y="430"/>
                  <a:pt x="579" y="431"/>
                  <a:pt x="580" y="431"/>
                </a:cubicBezTo>
                <a:cubicBezTo>
                  <a:pt x="581" y="433"/>
                  <a:pt x="581" y="433"/>
                  <a:pt x="581" y="433"/>
                </a:cubicBezTo>
                <a:cubicBezTo>
                  <a:pt x="582" y="436"/>
                  <a:pt x="584" y="439"/>
                  <a:pt x="585" y="442"/>
                </a:cubicBezTo>
                <a:cubicBezTo>
                  <a:pt x="586" y="443"/>
                  <a:pt x="588" y="446"/>
                  <a:pt x="588" y="448"/>
                </a:cubicBezTo>
                <a:cubicBezTo>
                  <a:pt x="589" y="449"/>
                  <a:pt x="589" y="450"/>
                  <a:pt x="589" y="451"/>
                </a:cubicBezTo>
                <a:close/>
                <a:moveTo>
                  <a:pt x="594" y="406"/>
                </a:moveTo>
                <a:cubicBezTo>
                  <a:pt x="593" y="406"/>
                  <a:pt x="593" y="405"/>
                  <a:pt x="592" y="405"/>
                </a:cubicBezTo>
                <a:cubicBezTo>
                  <a:pt x="591" y="404"/>
                  <a:pt x="590" y="403"/>
                  <a:pt x="590" y="402"/>
                </a:cubicBezTo>
                <a:cubicBezTo>
                  <a:pt x="589" y="401"/>
                  <a:pt x="589" y="401"/>
                  <a:pt x="589" y="401"/>
                </a:cubicBezTo>
                <a:cubicBezTo>
                  <a:pt x="589" y="401"/>
                  <a:pt x="589" y="401"/>
                  <a:pt x="589" y="401"/>
                </a:cubicBezTo>
                <a:cubicBezTo>
                  <a:pt x="587" y="398"/>
                  <a:pt x="585" y="394"/>
                  <a:pt x="583" y="390"/>
                </a:cubicBezTo>
                <a:cubicBezTo>
                  <a:pt x="583" y="390"/>
                  <a:pt x="583" y="390"/>
                  <a:pt x="583" y="390"/>
                </a:cubicBezTo>
                <a:cubicBezTo>
                  <a:pt x="582" y="389"/>
                  <a:pt x="582" y="389"/>
                  <a:pt x="582" y="389"/>
                </a:cubicBezTo>
                <a:cubicBezTo>
                  <a:pt x="582" y="388"/>
                  <a:pt x="582" y="387"/>
                  <a:pt x="582" y="386"/>
                </a:cubicBezTo>
                <a:cubicBezTo>
                  <a:pt x="582" y="385"/>
                  <a:pt x="582" y="385"/>
                  <a:pt x="583" y="384"/>
                </a:cubicBezTo>
                <a:cubicBezTo>
                  <a:pt x="584" y="383"/>
                  <a:pt x="585" y="383"/>
                  <a:pt x="586" y="383"/>
                </a:cubicBezTo>
                <a:cubicBezTo>
                  <a:pt x="588" y="382"/>
                  <a:pt x="589" y="382"/>
                  <a:pt x="591" y="382"/>
                </a:cubicBezTo>
                <a:cubicBezTo>
                  <a:pt x="591" y="382"/>
                  <a:pt x="591" y="382"/>
                  <a:pt x="591" y="382"/>
                </a:cubicBezTo>
                <a:cubicBezTo>
                  <a:pt x="594" y="382"/>
                  <a:pt x="598" y="382"/>
                  <a:pt x="600" y="382"/>
                </a:cubicBezTo>
                <a:cubicBezTo>
                  <a:pt x="609" y="382"/>
                  <a:pt x="623" y="380"/>
                  <a:pt x="629" y="389"/>
                </a:cubicBezTo>
                <a:cubicBezTo>
                  <a:pt x="631" y="392"/>
                  <a:pt x="633" y="394"/>
                  <a:pt x="635" y="397"/>
                </a:cubicBezTo>
                <a:cubicBezTo>
                  <a:pt x="636" y="399"/>
                  <a:pt x="637" y="401"/>
                  <a:pt x="638" y="402"/>
                </a:cubicBezTo>
                <a:cubicBezTo>
                  <a:pt x="639" y="403"/>
                  <a:pt x="639" y="404"/>
                  <a:pt x="639" y="405"/>
                </a:cubicBezTo>
                <a:cubicBezTo>
                  <a:pt x="639" y="405"/>
                  <a:pt x="639" y="406"/>
                  <a:pt x="639" y="406"/>
                </a:cubicBezTo>
                <a:cubicBezTo>
                  <a:pt x="639" y="407"/>
                  <a:pt x="638" y="407"/>
                  <a:pt x="638" y="407"/>
                </a:cubicBezTo>
                <a:cubicBezTo>
                  <a:pt x="638" y="407"/>
                  <a:pt x="638" y="407"/>
                  <a:pt x="638" y="407"/>
                </a:cubicBezTo>
                <a:cubicBezTo>
                  <a:pt x="638" y="407"/>
                  <a:pt x="638" y="407"/>
                  <a:pt x="638" y="407"/>
                </a:cubicBezTo>
                <a:cubicBezTo>
                  <a:pt x="638" y="408"/>
                  <a:pt x="638" y="408"/>
                  <a:pt x="637" y="408"/>
                </a:cubicBezTo>
                <a:cubicBezTo>
                  <a:pt x="637" y="408"/>
                  <a:pt x="637" y="408"/>
                  <a:pt x="637" y="408"/>
                </a:cubicBezTo>
                <a:cubicBezTo>
                  <a:pt x="637" y="408"/>
                  <a:pt x="637" y="408"/>
                  <a:pt x="636" y="408"/>
                </a:cubicBezTo>
                <a:cubicBezTo>
                  <a:pt x="636" y="408"/>
                  <a:pt x="635" y="409"/>
                  <a:pt x="635" y="409"/>
                </a:cubicBezTo>
                <a:cubicBezTo>
                  <a:pt x="635" y="409"/>
                  <a:pt x="635" y="409"/>
                  <a:pt x="635" y="409"/>
                </a:cubicBezTo>
                <a:cubicBezTo>
                  <a:pt x="635" y="409"/>
                  <a:pt x="635" y="409"/>
                  <a:pt x="635" y="409"/>
                </a:cubicBezTo>
                <a:cubicBezTo>
                  <a:pt x="631" y="410"/>
                  <a:pt x="625" y="410"/>
                  <a:pt x="621" y="410"/>
                </a:cubicBezTo>
                <a:cubicBezTo>
                  <a:pt x="616" y="410"/>
                  <a:pt x="611" y="410"/>
                  <a:pt x="607" y="410"/>
                </a:cubicBezTo>
                <a:cubicBezTo>
                  <a:pt x="602" y="410"/>
                  <a:pt x="598" y="408"/>
                  <a:pt x="594" y="406"/>
                </a:cubicBezTo>
                <a:close/>
                <a:moveTo>
                  <a:pt x="670" y="454"/>
                </a:moveTo>
                <a:cubicBezTo>
                  <a:pt x="670" y="454"/>
                  <a:pt x="670" y="454"/>
                  <a:pt x="670" y="454"/>
                </a:cubicBezTo>
                <a:cubicBezTo>
                  <a:pt x="669" y="455"/>
                  <a:pt x="668" y="456"/>
                  <a:pt x="666" y="456"/>
                </a:cubicBezTo>
                <a:cubicBezTo>
                  <a:pt x="665" y="457"/>
                  <a:pt x="664" y="457"/>
                  <a:pt x="662" y="457"/>
                </a:cubicBezTo>
                <a:cubicBezTo>
                  <a:pt x="660" y="457"/>
                  <a:pt x="660" y="457"/>
                  <a:pt x="660" y="457"/>
                </a:cubicBezTo>
                <a:cubicBezTo>
                  <a:pt x="660" y="457"/>
                  <a:pt x="660" y="457"/>
                  <a:pt x="660" y="457"/>
                </a:cubicBezTo>
                <a:cubicBezTo>
                  <a:pt x="651" y="457"/>
                  <a:pt x="643" y="457"/>
                  <a:pt x="635" y="457"/>
                </a:cubicBezTo>
                <a:cubicBezTo>
                  <a:pt x="634" y="457"/>
                  <a:pt x="633" y="457"/>
                  <a:pt x="632" y="457"/>
                </a:cubicBezTo>
                <a:cubicBezTo>
                  <a:pt x="632" y="457"/>
                  <a:pt x="632" y="457"/>
                  <a:pt x="632" y="457"/>
                </a:cubicBezTo>
                <a:cubicBezTo>
                  <a:pt x="626" y="456"/>
                  <a:pt x="620" y="454"/>
                  <a:pt x="616" y="449"/>
                </a:cubicBezTo>
                <a:cubicBezTo>
                  <a:pt x="616" y="449"/>
                  <a:pt x="616" y="448"/>
                  <a:pt x="615" y="448"/>
                </a:cubicBezTo>
                <a:cubicBezTo>
                  <a:pt x="615" y="448"/>
                  <a:pt x="615" y="448"/>
                  <a:pt x="615" y="448"/>
                </a:cubicBezTo>
                <a:cubicBezTo>
                  <a:pt x="615" y="448"/>
                  <a:pt x="615" y="448"/>
                  <a:pt x="615" y="448"/>
                </a:cubicBezTo>
                <a:cubicBezTo>
                  <a:pt x="614" y="445"/>
                  <a:pt x="612" y="441"/>
                  <a:pt x="610" y="438"/>
                </a:cubicBezTo>
                <a:cubicBezTo>
                  <a:pt x="609" y="436"/>
                  <a:pt x="606" y="433"/>
                  <a:pt x="606" y="430"/>
                </a:cubicBezTo>
                <a:cubicBezTo>
                  <a:pt x="606" y="430"/>
                  <a:pt x="606" y="430"/>
                  <a:pt x="606" y="430"/>
                </a:cubicBezTo>
                <a:cubicBezTo>
                  <a:pt x="605" y="429"/>
                  <a:pt x="605" y="429"/>
                  <a:pt x="605" y="429"/>
                </a:cubicBezTo>
                <a:cubicBezTo>
                  <a:pt x="605" y="426"/>
                  <a:pt x="607" y="425"/>
                  <a:pt x="610" y="424"/>
                </a:cubicBezTo>
                <a:cubicBezTo>
                  <a:pt x="610" y="424"/>
                  <a:pt x="610" y="424"/>
                  <a:pt x="610" y="424"/>
                </a:cubicBezTo>
                <a:cubicBezTo>
                  <a:pt x="610" y="424"/>
                  <a:pt x="610" y="424"/>
                  <a:pt x="610" y="424"/>
                </a:cubicBezTo>
                <a:cubicBezTo>
                  <a:pt x="610" y="424"/>
                  <a:pt x="610" y="424"/>
                  <a:pt x="611" y="423"/>
                </a:cubicBezTo>
                <a:cubicBezTo>
                  <a:pt x="612" y="423"/>
                  <a:pt x="613" y="423"/>
                  <a:pt x="615" y="423"/>
                </a:cubicBezTo>
                <a:cubicBezTo>
                  <a:pt x="631" y="423"/>
                  <a:pt x="631" y="423"/>
                  <a:pt x="631" y="423"/>
                </a:cubicBezTo>
                <a:cubicBezTo>
                  <a:pt x="634" y="423"/>
                  <a:pt x="637" y="423"/>
                  <a:pt x="639" y="423"/>
                </a:cubicBezTo>
                <a:cubicBezTo>
                  <a:pt x="639" y="423"/>
                  <a:pt x="639" y="423"/>
                  <a:pt x="639" y="423"/>
                </a:cubicBezTo>
                <a:cubicBezTo>
                  <a:pt x="639" y="423"/>
                  <a:pt x="639" y="423"/>
                  <a:pt x="640" y="423"/>
                </a:cubicBezTo>
                <a:cubicBezTo>
                  <a:pt x="640" y="423"/>
                  <a:pt x="641" y="423"/>
                  <a:pt x="642" y="423"/>
                </a:cubicBezTo>
                <a:cubicBezTo>
                  <a:pt x="642" y="423"/>
                  <a:pt x="642" y="423"/>
                  <a:pt x="642" y="423"/>
                </a:cubicBezTo>
                <a:cubicBezTo>
                  <a:pt x="647" y="424"/>
                  <a:pt x="653" y="426"/>
                  <a:pt x="656" y="429"/>
                </a:cubicBezTo>
                <a:cubicBezTo>
                  <a:pt x="657" y="429"/>
                  <a:pt x="657" y="430"/>
                  <a:pt x="657" y="430"/>
                </a:cubicBezTo>
                <a:cubicBezTo>
                  <a:pt x="657" y="430"/>
                  <a:pt x="657" y="430"/>
                  <a:pt x="657" y="431"/>
                </a:cubicBezTo>
                <a:cubicBezTo>
                  <a:pt x="658" y="431"/>
                  <a:pt x="658" y="431"/>
                  <a:pt x="658" y="431"/>
                </a:cubicBezTo>
                <a:cubicBezTo>
                  <a:pt x="658" y="431"/>
                  <a:pt x="658" y="431"/>
                  <a:pt x="658" y="431"/>
                </a:cubicBezTo>
                <a:cubicBezTo>
                  <a:pt x="659" y="432"/>
                  <a:pt x="659" y="432"/>
                  <a:pt x="659" y="432"/>
                </a:cubicBezTo>
                <a:cubicBezTo>
                  <a:pt x="660" y="434"/>
                  <a:pt x="662" y="436"/>
                  <a:pt x="663" y="439"/>
                </a:cubicBezTo>
                <a:cubicBezTo>
                  <a:pt x="663" y="439"/>
                  <a:pt x="663" y="439"/>
                  <a:pt x="663" y="439"/>
                </a:cubicBezTo>
                <a:cubicBezTo>
                  <a:pt x="665" y="442"/>
                  <a:pt x="668" y="445"/>
                  <a:pt x="670" y="449"/>
                </a:cubicBezTo>
                <a:cubicBezTo>
                  <a:pt x="670" y="449"/>
                  <a:pt x="670" y="449"/>
                  <a:pt x="670" y="449"/>
                </a:cubicBezTo>
                <a:cubicBezTo>
                  <a:pt x="670" y="449"/>
                  <a:pt x="670" y="449"/>
                  <a:pt x="670" y="449"/>
                </a:cubicBezTo>
                <a:cubicBezTo>
                  <a:pt x="671" y="451"/>
                  <a:pt x="671" y="453"/>
                  <a:pt x="670" y="454"/>
                </a:cubicBezTo>
                <a:close/>
                <a:moveTo>
                  <a:pt x="729" y="79"/>
                </a:moveTo>
                <a:cubicBezTo>
                  <a:pt x="753" y="103"/>
                  <a:pt x="766" y="136"/>
                  <a:pt x="766" y="170"/>
                </a:cubicBezTo>
                <a:cubicBezTo>
                  <a:pt x="766" y="204"/>
                  <a:pt x="753" y="237"/>
                  <a:pt x="729" y="261"/>
                </a:cubicBezTo>
                <a:cubicBezTo>
                  <a:pt x="757" y="248"/>
                  <a:pt x="782" y="212"/>
                  <a:pt x="782" y="170"/>
                </a:cubicBezTo>
                <a:cubicBezTo>
                  <a:pt x="782" y="127"/>
                  <a:pt x="757" y="92"/>
                  <a:pt x="729" y="79"/>
                </a:cubicBezTo>
                <a:close/>
                <a:moveTo>
                  <a:pt x="53" y="79"/>
                </a:moveTo>
                <a:cubicBezTo>
                  <a:pt x="26" y="92"/>
                  <a:pt x="0" y="127"/>
                  <a:pt x="0" y="170"/>
                </a:cubicBezTo>
                <a:cubicBezTo>
                  <a:pt x="0" y="212"/>
                  <a:pt x="26" y="248"/>
                  <a:pt x="53" y="261"/>
                </a:cubicBezTo>
                <a:cubicBezTo>
                  <a:pt x="30" y="237"/>
                  <a:pt x="16" y="204"/>
                  <a:pt x="16" y="170"/>
                </a:cubicBezTo>
                <a:cubicBezTo>
                  <a:pt x="16" y="136"/>
                  <a:pt x="30" y="103"/>
                  <a:pt x="53" y="79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1508" name="object 16"/>
          <p:cNvSpPr txBox="1"/>
          <p:nvPr/>
        </p:nvSpPr>
        <p:spPr>
          <a:xfrm>
            <a:off x="6853238" y="2568575"/>
            <a:ext cx="1311275" cy="412750"/>
          </a:xfrm>
          <a:prstGeom prst="rect">
            <a:avLst/>
          </a:prstGeom>
          <a:noFill/>
          <a:ln w="9525">
            <a:noFill/>
          </a:ln>
        </p:spPr>
        <p:txBody>
          <a:bodyPr lIns="0" tIns="16510" rIns="0" bIns="0">
            <a:spAutoFit/>
          </a:bodyPr>
          <a:p>
            <a:pPr marL="12700">
              <a:spcBef>
                <a:spcPts val="125"/>
              </a:spcBef>
            </a:pPr>
            <a:r>
              <a:rPr lang="zh-CN" altLang="en-US" sz="25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成效</a:t>
            </a:r>
            <a:r>
              <a:rPr lang="en-US" altLang="zh-CN" sz="25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5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endParaRPr lang="zh-CN" altLang="en-US" sz="25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484" name="TextBox 30"/>
          <p:cNvSpPr txBox="1"/>
          <p:nvPr/>
        </p:nvSpPr>
        <p:spPr>
          <a:xfrm>
            <a:off x="1524000" y="330200"/>
            <a:ext cx="8086725" cy="1076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defTabSz="913765">
              <a:buClrTx/>
              <a:buSzTx/>
              <a:defRPr/>
            </a:pPr>
            <a:r>
              <a:rPr lang="zh-CN" altLang="en-US" sz="3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三、专业建设和人才培养举措</a:t>
            </a:r>
            <a:endParaRPr lang="zh-CN" altLang="en-US" sz="32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32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黑体" panose="02010609060101010101" pitchFamily="49" charset="-122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494665" y="1406525"/>
            <a:ext cx="11006455" cy="7372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457200" indent="-457200">
              <a:lnSpc>
                <a:spcPct val="150000"/>
              </a:lnSpc>
              <a:buClr>
                <a:srgbClr val="C00000"/>
              </a:buClr>
              <a:buFont typeface="Wingdings" panose="05000000000000000000" charset="0"/>
              <a:buChar char="u"/>
            </a:pPr>
            <a:r>
              <a:rPr lang="en-US" altLang="zh-CN" sz="2800" b="1">
                <a:solidFill>
                  <a:srgbClr val="0000CC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6.</a:t>
            </a:r>
            <a:r>
              <a:rPr lang="zh-CN" altLang="en-US" sz="2800" b="1">
                <a:solidFill>
                  <a:srgbClr val="0000CC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强化组织和规划，统筹推进课程、教材与一流专业建设</a:t>
            </a:r>
            <a:r>
              <a:rPr lang="en-US" sz="2800" b="1">
                <a:solidFill>
                  <a:srgbClr val="003366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</a:t>
            </a:r>
            <a:endParaRPr lang="en-US" altLang="en-US" sz="2800" b="1">
              <a:solidFill>
                <a:srgbClr val="003366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237615" y="2568575"/>
            <a:ext cx="9716770" cy="2527935"/>
          </a:xfrm>
          <a:prstGeom prst="rect">
            <a:avLst/>
          </a:prstGeom>
          <a:noFill/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txBody>
          <a:bodyPr wrap="square">
            <a:noAutofit/>
          </a:bodyPr>
          <a:p>
            <a:pPr marL="342900" indent="-342900">
              <a:lnSpc>
                <a:spcPct val="150000"/>
              </a:lnSpc>
              <a:buClr>
                <a:srgbClr val="0070C0"/>
              </a:buClr>
              <a:buFont typeface="Wingdings" panose="05000000000000000000" charset="0"/>
              <a:buChar char="Ø"/>
            </a:pPr>
            <a:r>
              <a:rPr lang="zh-CN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制定</a:t>
            </a:r>
            <a:r>
              <a:rPr lang="zh-CN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课程与教材</a:t>
            </a:r>
            <a:r>
              <a:rPr lang="zh-CN" altLang="en-US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建设方案，立项建设</a:t>
            </a:r>
            <a:r>
              <a:rPr lang="en-US" altLang="zh-CN" sz="280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36</a:t>
            </a:r>
            <a:r>
              <a:rPr lang="zh-CN" altLang="en-US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门</a:t>
            </a:r>
            <a:r>
              <a:rPr lang="en-US" altLang="zh-CN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“</a:t>
            </a:r>
            <a:r>
              <a:rPr lang="zh-CN" altLang="en-US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一流课程</a:t>
            </a:r>
            <a:r>
              <a:rPr lang="en-US" altLang="zh-CN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”</a:t>
            </a:r>
            <a:r>
              <a:rPr lang="zh-CN" altLang="en-US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、</a:t>
            </a:r>
            <a:r>
              <a:rPr lang="en-US" altLang="zh-CN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4</a:t>
            </a:r>
            <a:r>
              <a:rPr lang="zh-CN" altLang="en-US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门全英文课程。</a:t>
            </a:r>
            <a:endParaRPr lang="zh-CN" altLang="en-US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  <a:p>
            <a:pPr marL="342900" indent="-342900">
              <a:lnSpc>
                <a:spcPct val="150000"/>
              </a:lnSpc>
              <a:buClr>
                <a:srgbClr val="0070C0"/>
              </a:buClr>
              <a:buFont typeface="Wingdings" panose="05000000000000000000" charset="0"/>
              <a:buChar char="Ø"/>
            </a:pPr>
            <a:r>
              <a:rPr lang="zh-CN" altLang="en-US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制定</a:t>
            </a:r>
            <a:r>
              <a:rPr lang="zh-CN" altLang="en-US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一流专业</a:t>
            </a:r>
            <a:r>
              <a:rPr lang="zh-CN" altLang="en-US" noProof="0" dirty="0" smtClean="0">
                <a:ln>
                  <a:noFill/>
                </a:ln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建设</a:t>
            </a:r>
            <a:r>
              <a:rPr lang="zh-CN" altLang="en-US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规划，加强一流专业建设点申报组织工作。</a:t>
            </a:r>
            <a:endParaRPr lang="zh-CN" altLang="en-US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  <a:p>
            <a:pPr marL="342900" indent="-342900">
              <a:lnSpc>
                <a:spcPct val="150000"/>
              </a:lnSpc>
              <a:buClr>
                <a:srgbClr val="0070C0"/>
              </a:buClr>
              <a:buFont typeface="Wingdings" panose="05000000000000000000" charset="0"/>
              <a:buChar char="Ø"/>
            </a:pPr>
            <a:r>
              <a:rPr lang="zh-CN" altLang="en-US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强化专业</a:t>
            </a:r>
            <a:r>
              <a:rPr lang="zh-CN" altLang="en-US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供给侧改革</a:t>
            </a:r>
            <a:r>
              <a:rPr lang="zh-CN" altLang="en-US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，申报学科交叉</a:t>
            </a:r>
            <a:r>
              <a:rPr lang="zh-CN" altLang="en-US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新型专业</a:t>
            </a:r>
            <a:r>
              <a:rPr lang="zh-CN" altLang="en-US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。</a:t>
            </a:r>
            <a:endParaRPr lang="zh-CN" altLang="en-US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  <a:p>
            <a:pPr>
              <a:lnSpc>
                <a:spcPct val="150000"/>
              </a:lnSpc>
              <a:buClr>
                <a:srgbClr val="0000CC"/>
              </a:buClr>
              <a:buFont typeface="Wingdings" panose="05000000000000000000" charset="0"/>
            </a:pPr>
            <a:endParaRPr lang="zh-CN" altLang="en-US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  <a:p>
            <a:pPr>
              <a:lnSpc>
                <a:spcPct val="150000"/>
              </a:lnSpc>
              <a:buClr>
                <a:srgbClr val="0000CC"/>
              </a:buClr>
              <a:buFont typeface="Wingdings" panose="05000000000000000000" charset="0"/>
            </a:pPr>
            <a:endParaRPr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150000"/>
              </a:lnSpc>
              <a:buClr>
                <a:srgbClr val="0000CC"/>
              </a:buClr>
              <a:buFont typeface="Wingdings" panose="05000000000000000000" charset="0"/>
            </a:pPr>
            <a:endParaRPr lang="zh-CN" altLang="en-US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黑体" panose="02010609060101010101" pitchFamily="49" charset="-122"/>
              <a:sym typeface="+mn-ea"/>
            </a:endParaRPr>
          </a:p>
        </p:txBody>
      </p:sp>
    </p:spTree>
  </p:cSld>
  <p:clrMapOvr>
    <a:masterClrMapping/>
  </p:clrMapOvr>
  <p:transition spd="slow">
    <p:cover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506" name="Freeform 10"/>
          <p:cNvSpPr>
            <a:spLocks noEditPoints="1"/>
          </p:cNvSpPr>
          <p:nvPr/>
        </p:nvSpPr>
        <p:spPr>
          <a:xfrm>
            <a:off x="1047750" y="5715000"/>
            <a:ext cx="828675" cy="392113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pathLst>
              <a:path w="782" h="493">
                <a:moveTo>
                  <a:pt x="111" y="206"/>
                </a:moveTo>
                <a:cubicBezTo>
                  <a:pt x="91" y="187"/>
                  <a:pt x="91" y="152"/>
                  <a:pt x="111" y="134"/>
                </a:cubicBezTo>
                <a:cubicBezTo>
                  <a:pt x="97" y="136"/>
                  <a:pt x="84" y="151"/>
                  <a:pt x="84" y="170"/>
                </a:cubicBezTo>
                <a:cubicBezTo>
                  <a:pt x="84" y="188"/>
                  <a:pt x="97" y="203"/>
                  <a:pt x="111" y="206"/>
                </a:cubicBezTo>
                <a:close/>
                <a:moveTo>
                  <a:pt x="698" y="170"/>
                </a:moveTo>
                <a:cubicBezTo>
                  <a:pt x="698" y="151"/>
                  <a:pt x="685" y="136"/>
                  <a:pt x="671" y="134"/>
                </a:cubicBezTo>
                <a:cubicBezTo>
                  <a:pt x="691" y="152"/>
                  <a:pt x="691" y="187"/>
                  <a:pt x="671" y="206"/>
                </a:cubicBezTo>
                <a:cubicBezTo>
                  <a:pt x="685" y="203"/>
                  <a:pt x="698" y="188"/>
                  <a:pt x="698" y="170"/>
                </a:cubicBezTo>
                <a:close/>
                <a:moveTo>
                  <a:pt x="696" y="232"/>
                </a:moveTo>
                <a:cubicBezTo>
                  <a:pt x="716" y="224"/>
                  <a:pt x="737" y="200"/>
                  <a:pt x="737" y="170"/>
                </a:cubicBezTo>
                <a:cubicBezTo>
                  <a:pt x="737" y="139"/>
                  <a:pt x="716" y="115"/>
                  <a:pt x="696" y="108"/>
                </a:cubicBezTo>
                <a:cubicBezTo>
                  <a:pt x="712" y="124"/>
                  <a:pt x="723" y="147"/>
                  <a:pt x="723" y="170"/>
                </a:cubicBezTo>
                <a:cubicBezTo>
                  <a:pt x="723" y="193"/>
                  <a:pt x="712" y="215"/>
                  <a:pt x="696" y="232"/>
                </a:cubicBezTo>
                <a:close/>
                <a:moveTo>
                  <a:pt x="87" y="232"/>
                </a:moveTo>
                <a:cubicBezTo>
                  <a:pt x="70" y="215"/>
                  <a:pt x="59" y="193"/>
                  <a:pt x="59" y="170"/>
                </a:cubicBezTo>
                <a:cubicBezTo>
                  <a:pt x="59" y="147"/>
                  <a:pt x="70" y="124"/>
                  <a:pt x="87" y="108"/>
                </a:cubicBezTo>
                <a:cubicBezTo>
                  <a:pt x="66" y="115"/>
                  <a:pt x="45" y="139"/>
                  <a:pt x="46" y="170"/>
                </a:cubicBezTo>
                <a:cubicBezTo>
                  <a:pt x="45" y="200"/>
                  <a:pt x="66" y="224"/>
                  <a:pt x="87" y="232"/>
                </a:cubicBezTo>
                <a:close/>
                <a:moveTo>
                  <a:pt x="714" y="448"/>
                </a:moveTo>
                <a:cubicBezTo>
                  <a:pt x="706" y="438"/>
                  <a:pt x="697" y="428"/>
                  <a:pt x="689" y="419"/>
                </a:cubicBezTo>
                <a:cubicBezTo>
                  <a:pt x="671" y="397"/>
                  <a:pt x="653" y="376"/>
                  <a:pt x="635" y="355"/>
                </a:cubicBezTo>
                <a:cubicBezTo>
                  <a:pt x="634" y="354"/>
                  <a:pt x="633" y="353"/>
                  <a:pt x="632" y="352"/>
                </a:cubicBezTo>
                <a:cubicBezTo>
                  <a:pt x="629" y="347"/>
                  <a:pt x="623" y="345"/>
                  <a:pt x="617" y="343"/>
                </a:cubicBezTo>
                <a:cubicBezTo>
                  <a:pt x="612" y="341"/>
                  <a:pt x="606" y="339"/>
                  <a:pt x="599" y="339"/>
                </a:cubicBezTo>
                <a:cubicBezTo>
                  <a:pt x="621" y="333"/>
                  <a:pt x="637" y="314"/>
                  <a:pt x="637" y="291"/>
                </a:cubicBezTo>
                <a:cubicBezTo>
                  <a:pt x="637" y="50"/>
                  <a:pt x="637" y="50"/>
                  <a:pt x="637" y="50"/>
                </a:cubicBezTo>
                <a:cubicBezTo>
                  <a:pt x="637" y="22"/>
                  <a:pt x="614" y="0"/>
                  <a:pt x="587" y="0"/>
                </a:cubicBezTo>
                <a:cubicBezTo>
                  <a:pt x="195" y="0"/>
                  <a:pt x="195" y="0"/>
                  <a:pt x="195" y="0"/>
                </a:cubicBezTo>
                <a:cubicBezTo>
                  <a:pt x="168" y="0"/>
                  <a:pt x="145" y="22"/>
                  <a:pt x="145" y="50"/>
                </a:cubicBezTo>
                <a:cubicBezTo>
                  <a:pt x="145" y="291"/>
                  <a:pt x="145" y="291"/>
                  <a:pt x="145" y="291"/>
                </a:cubicBezTo>
                <a:cubicBezTo>
                  <a:pt x="145" y="314"/>
                  <a:pt x="161" y="334"/>
                  <a:pt x="183" y="339"/>
                </a:cubicBezTo>
                <a:cubicBezTo>
                  <a:pt x="171" y="340"/>
                  <a:pt x="157" y="344"/>
                  <a:pt x="149" y="354"/>
                </a:cubicBezTo>
                <a:cubicBezTo>
                  <a:pt x="143" y="361"/>
                  <a:pt x="136" y="369"/>
                  <a:pt x="130" y="377"/>
                </a:cubicBezTo>
                <a:cubicBezTo>
                  <a:pt x="111" y="399"/>
                  <a:pt x="91" y="422"/>
                  <a:pt x="72" y="446"/>
                </a:cubicBezTo>
                <a:cubicBezTo>
                  <a:pt x="67" y="451"/>
                  <a:pt x="58" y="459"/>
                  <a:pt x="58" y="467"/>
                </a:cubicBezTo>
                <a:cubicBezTo>
                  <a:pt x="58" y="489"/>
                  <a:pt x="58" y="478"/>
                  <a:pt x="58" y="478"/>
                </a:cubicBezTo>
                <a:cubicBezTo>
                  <a:pt x="58" y="481"/>
                  <a:pt x="59" y="483"/>
                  <a:pt x="60" y="485"/>
                </a:cubicBezTo>
                <a:cubicBezTo>
                  <a:pt x="65" y="492"/>
                  <a:pt x="75" y="493"/>
                  <a:pt x="83" y="493"/>
                </a:cubicBezTo>
                <a:cubicBezTo>
                  <a:pt x="94" y="493"/>
                  <a:pt x="667" y="493"/>
                  <a:pt x="684" y="493"/>
                </a:cubicBezTo>
                <a:cubicBezTo>
                  <a:pt x="693" y="493"/>
                  <a:pt x="702" y="492"/>
                  <a:pt x="711" y="490"/>
                </a:cubicBezTo>
                <a:cubicBezTo>
                  <a:pt x="716" y="489"/>
                  <a:pt x="723" y="486"/>
                  <a:pt x="724" y="479"/>
                </a:cubicBezTo>
                <a:cubicBezTo>
                  <a:pt x="724" y="456"/>
                  <a:pt x="724" y="467"/>
                  <a:pt x="724" y="467"/>
                </a:cubicBezTo>
                <a:cubicBezTo>
                  <a:pt x="725" y="462"/>
                  <a:pt x="722" y="457"/>
                  <a:pt x="718" y="453"/>
                </a:cubicBezTo>
                <a:cubicBezTo>
                  <a:pt x="717" y="451"/>
                  <a:pt x="715" y="449"/>
                  <a:pt x="714" y="448"/>
                </a:cubicBezTo>
                <a:close/>
                <a:moveTo>
                  <a:pt x="164" y="299"/>
                </a:moveTo>
                <a:cubicBezTo>
                  <a:pt x="164" y="64"/>
                  <a:pt x="164" y="53"/>
                  <a:pt x="164" y="53"/>
                </a:cubicBezTo>
                <a:cubicBezTo>
                  <a:pt x="164" y="39"/>
                  <a:pt x="175" y="16"/>
                  <a:pt x="189" y="16"/>
                </a:cubicBezTo>
                <a:cubicBezTo>
                  <a:pt x="570" y="16"/>
                  <a:pt x="593" y="16"/>
                  <a:pt x="593" y="16"/>
                </a:cubicBezTo>
                <a:cubicBezTo>
                  <a:pt x="607" y="16"/>
                  <a:pt x="618" y="39"/>
                  <a:pt x="618" y="53"/>
                </a:cubicBezTo>
                <a:cubicBezTo>
                  <a:pt x="618" y="268"/>
                  <a:pt x="618" y="299"/>
                  <a:pt x="618" y="299"/>
                </a:cubicBezTo>
                <a:cubicBezTo>
                  <a:pt x="618" y="313"/>
                  <a:pt x="607" y="325"/>
                  <a:pt x="593" y="325"/>
                </a:cubicBezTo>
                <a:cubicBezTo>
                  <a:pt x="212" y="325"/>
                  <a:pt x="189" y="325"/>
                  <a:pt x="189" y="325"/>
                </a:cubicBezTo>
                <a:cubicBezTo>
                  <a:pt x="175" y="325"/>
                  <a:pt x="164" y="302"/>
                  <a:pt x="164" y="287"/>
                </a:cubicBezTo>
                <a:lnTo>
                  <a:pt x="164" y="299"/>
                </a:lnTo>
                <a:close/>
                <a:moveTo>
                  <a:pt x="613" y="367"/>
                </a:moveTo>
                <a:cubicBezTo>
                  <a:pt x="613" y="367"/>
                  <a:pt x="613" y="368"/>
                  <a:pt x="612" y="369"/>
                </a:cubicBezTo>
                <a:cubicBezTo>
                  <a:pt x="612" y="369"/>
                  <a:pt x="612" y="369"/>
                  <a:pt x="612" y="369"/>
                </a:cubicBezTo>
                <a:cubicBezTo>
                  <a:pt x="612" y="369"/>
                  <a:pt x="612" y="369"/>
                  <a:pt x="612" y="369"/>
                </a:cubicBezTo>
                <a:cubicBezTo>
                  <a:pt x="612" y="369"/>
                  <a:pt x="612" y="369"/>
                  <a:pt x="612" y="369"/>
                </a:cubicBezTo>
                <a:cubicBezTo>
                  <a:pt x="612" y="369"/>
                  <a:pt x="612" y="369"/>
                  <a:pt x="611" y="369"/>
                </a:cubicBezTo>
                <a:cubicBezTo>
                  <a:pt x="611" y="369"/>
                  <a:pt x="611" y="369"/>
                  <a:pt x="611" y="369"/>
                </a:cubicBezTo>
                <a:cubicBezTo>
                  <a:pt x="611" y="369"/>
                  <a:pt x="611" y="369"/>
                  <a:pt x="610" y="369"/>
                </a:cubicBezTo>
                <a:cubicBezTo>
                  <a:pt x="608" y="371"/>
                  <a:pt x="604" y="371"/>
                  <a:pt x="600" y="371"/>
                </a:cubicBezTo>
                <a:cubicBezTo>
                  <a:pt x="584" y="371"/>
                  <a:pt x="584" y="371"/>
                  <a:pt x="584" y="371"/>
                </a:cubicBezTo>
                <a:cubicBezTo>
                  <a:pt x="580" y="371"/>
                  <a:pt x="577" y="370"/>
                  <a:pt x="574" y="369"/>
                </a:cubicBezTo>
                <a:cubicBezTo>
                  <a:pt x="573" y="368"/>
                  <a:pt x="572" y="367"/>
                  <a:pt x="571" y="367"/>
                </a:cubicBezTo>
                <a:cubicBezTo>
                  <a:pt x="570" y="366"/>
                  <a:pt x="569" y="365"/>
                  <a:pt x="569" y="365"/>
                </a:cubicBezTo>
                <a:cubicBezTo>
                  <a:pt x="568" y="363"/>
                  <a:pt x="568" y="363"/>
                  <a:pt x="568" y="363"/>
                </a:cubicBezTo>
                <a:cubicBezTo>
                  <a:pt x="566" y="360"/>
                  <a:pt x="564" y="357"/>
                  <a:pt x="563" y="354"/>
                </a:cubicBezTo>
                <a:cubicBezTo>
                  <a:pt x="561" y="351"/>
                  <a:pt x="563" y="350"/>
                  <a:pt x="565" y="349"/>
                </a:cubicBezTo>
                <a:cubicBezTo>
                  <a:pt x="565" y="349"/>
                  <a:pt x="566" y="349"/>
                  <a:pt x="566" y="349"/>
                </a:cubicBezTo>
                <a:cubicBezTo>
                  <a:pt x="567" y="348"/>
                  <a:pt x="569" y="348"/>
                  <a:pt x="570" y="348"/>
                </a:cubicBezTo>
                <a:cubicBezTo>
                  <a:pt x="573" y="348"/>
                  <a:pt x="573" y="348"/>
                  <a:pt x="573" y="348"/>
                </a:cubicBezTo>
                <a:cubicBezTo>
                  <a:pt x="573" y="348"/>
                  <a:pt x="573" y="348"/>
                  <a:pt x="573" y="348"/>
                </a:cubicBezTo>
                <a:cubicBezTo>
                  <a:pt x="577" y="348"/>
                  <a:pt x="581" y="348"/>
                  <a:pt x="586" y="348"/>
                </a:cubicBezTo>
                <a:cubicBezTo>
                  <a:pt x="586" y="348"/>
                  <a:pt x="586" y="348"/>
                  <a:pt x="586" y="348"/>
                </a:cubicBezTo>
                <a:cubicBezTo>
                  <a:pt x="590" y="348"/>
                  <a:pt x="590" y="348"/>
                  <a:pt x="590" y="348"/>
                </a:cubicBezTo>
                <a:cubicBezTo>
                  <a:pt x="592" y="348"/>
                  <a:pt x="594" y="348"/>
                  <a:pt x="595" y="348"/>
                </a:cubicBezTo>
                <a:cubicBezTo>
                  <a:pt x="596" y="349"/>
                  <a:pt x="597" y="349"/>
                  <a:pt x="598" y="349"/>
                </a:cubicBezTo>
                <a:cubicBezTo>
                  <a:pt x="598" y="349"/>
                  <a:pt x="598" y="349"/>
                  <a:pt x="598" y="349"/>
                </a:cubicBezTo>
                <a:cubicBezTo>
                  <a:pt x="598" y="350"/>
                  <a:pt x="598" y="350"/>
                  <a:pt x="599" y="350"/>
                </a:cubicBezTo>
                <a:cubicBezTo>
                  <a:pt x="599" y="350"/>
                  <a:pt x="599" y="350"/>
                  <a:pt x="599" y="350"/>
                </a:cubicBezTo>
                <a:cubicBezTo>
                  <a:pt x="600" y="350"/>
                  <a:pt x="602" y="351"/>
                  <a:pt x="603" y="351"/>
                </a:cubicBezTo>
                <a:cubicBezTo>
                  <a:pt x="604" y="352"/>
                  <a:pt x="604" y="353"/>
                  <a:pt x="605" y="354"/>
                </a:cubicBezTo>
                <a:cubicBezTo>
                  <a:pt x="608" y="359"/>
                  <a:pt x="608" y="359"/>
                  <a:pt x="608" y="359"/>
                </a:cubicBezTo>
                <a:cubicBezTo>
                  <a:pt x="609" y="360"/>
                  <a:pt x="611" y="362"/>
                  <a:pt x="612" y="364"/>
                </a:cubicBezTo>
                <a:cubicBezTo>
                  <a:pt x="612" y="364"/>
                  <a:pt x="612" y="364"/>
                  <a:pt x="612" y="364"/>
                </a:cubicBezTo>
                <a:cubicBezTo>
                  <a:pt x="613" y="365"/>
                  <a:pt x="613" y="366"/>
                  <a:pt x="613" y="367"/>
                </a:cubicBezTo>
                <a:close/>
                <a:moveTo>
                  <a:pt x="410" y="363"/>
                </a:moveTo>
                <a:cubicBezTo>
                  <a:pt x="410" y="364"/>
                  <a:pt x="410" y="364"/>
                  <a:pt x="410" y="365"/>
                </a:cubicBezTo>
                <a:cubicBezTo>
                  <a:pt x="406" y="371"/>
                  <a:pt x="392" y="369"/>
                  <a:pt x="386" y="369"/>
                </a:cubicBezTo>
                <a:cubicBezTo>
                  <a:pt x="383" y="369"/>
                  <a:pt x="380" y="369"/>
                  <a:pt x="377" y="369"/>
                </a:cubicBezTo>
                <a:cubicBezTo>
                  <a:pt x="374" y="369"/>
                  <a:pt x="370" y="369"/>
                  <a:pt x="367" y="367"/>
                </a:cubicBezTo>
                <a:cubicBezTo>
                  <a:pt x="367" y="367"/>
                  <a:pt x="367" y="367"/>
                  <a:pt x="367" y="367"/>
                </a:cubicBezTo>
                <a:cubicBezTo>
                  <a:pt x="367" y="366"/>
                  <a:pt x="367" y="366"/>
                  <a:pt x="367" y="366"/>
                </a:cubicBezTo>
                <a:cubicBezTo>
                  <a:pt x="366" y="366"/>
                  <a:pt x="366" y="366"/>
                  <a:pt x="366" y="366"/>
                </a:cubicBezTo>
                <a:cubicBezTo>
                  <a:pt x="366" y="366"/>
                  <a:pt x="366" y="366"/>
                  <a:pt x="366" y="366"/>
                </a:cubicBezTo>
                <a:cubicBezTo>
                  <a:pt x="366" y="366"/>
                  <a:pt x="366" y="366"/>
                  <a:pt x="366" y="366"/>
                </a:cubicBezTo>
                <a:cubicBezTo>
                  <a:pt x="366" y="365"/>
                  <a:pt x="366" y="365"/>
                  <a:pt x="366" y="365"/>
                </a:cubicBezTo>
                <a:cubicBezTo>
                  <a:pt x="366" y="364"/>
                  <a:pt x="366" y="364"/>
                  <a:pt x="366" y="363"/>
                </a:cubicBezTo>
                <a:cubicBezTo>
                  <a:pt x="366" y="363"/>
                  <a:pt x="366" y="363"/>
                  <a:pt x="366" y="363"/>
                </a:cubicBezTo>
                <a:cubicBezTo>
                  <a:pt x="366" y="362"/>
                  <a:pt x="366" y="361"/>
                  <a:pt x="366" y="361"/>
                </a:cubicBezTo>
                <a:cubicBezTo>
                  <a:pt x="366" y="360"/>
                  <a:pt x="366" y="360"/>
                  <a:pt x="366" y="360"/>
                </a:cubicBezTo>
                <a:cubicBezTo>
                  <a:pt x="366" y="358"/>
                  <a:pt x="366" y="355"/>
                  <a:pt x="367" y="353"/>
                </a:cubicBezTo>
                <a:cubicBezTo>
                  <a:pt x="367" y="352"/>
                  <a:pt x="367" y="352"/>
                  <a:pt x="367" y="352"/>
                </a:cubicBezTo>
                <a:cubicBezTo>
                  <a:pt x="367" y="352"/>
                  <a:pt x="367" y="351"/>
                  <a:pt x="368" y="350"/>
                </a:cubicBezTo>
                <a:cubicBezTo>
                  <a:pt x="369" y="350"/>
                  <a:pt x="369" y="349"/>
                  <a:pt x="370" y="349"/>
                </a:cubicBezTo>
                <a:cubicBezTo>
                  <a:pt x="370" y="349"/>
                  <a:pt x="370" y="349"/>
                  <a:pt x="370" y="349"/>
                </a:cubicBezTo>
                <a:cubicBezTo>
                  <a:pt x="370" y="349"/>
                  <a:pt x="370" y="348"/>
                  <a:pt x="370" y="348"/>
                </a:cubicBezTo>
                <a:cubicBezTo>
                  <a:pt x="370" y="348"/>
                  <a:pt x="371" y="348"/>
                  <a:pt x="371" y="348"/>
                </a:cubicBezTo>
                <a:cubicBezTo>
                  <a:pt x="371" y="348"/>
                  <a:pt x="371" y="348"/>
                  <a:pt x="371" y="348"/>
                </a:cubicBezTo>
                <a:cubicBezTo>
                  <a:pt x="371" y="348"/>
                  <a:pt x="372" y="348"/>
                  <a:pt x="372" y="348"/>
                </a:cubicBezTo>
                <a:cubicBezTo>
                  <a:pt x="372" y="348"/>
                  <a:pt x="372" y="348"/>
                  <a:pt x="373" y="348"/>
                </a:cubicBezTo>
                <a:cubicBezTo>
                  <a:pt x="373" y="347"/>
                  <a:pt x="373" y="347"/>
                  <a:pt x="374" y="347"/>
                </a:cubicBezTo>
                <a:cubicBezTo>
                  <a:pt x="374" y="347"/>
                  <a:pt x="374" y="347"/>
                  <a:pt x="374" y="347"/>
                </a:cubicBezTo>
                <a:cubicBezTo>
                  <a:pt x="374" y="347"/>
                  <a:pt x="374" y="347"/>
                  <a:pt x="374" y="347"/>
                </a:cubicBezTo>
                <a:cubicBezTo>
                  <a:pt x="375" y="347"/>
                  <a:pt x="375" y="347"/>
                  <a:pt x="375" y="347"/>
                </a:cubicBezTo>
                <a:cubicBezTo>
                  <a:pt x="376" y="347"/>
                  <a:pt x="377" y="347"/>
                  <a:pt x="378" y="347"/>
                </a:cubicBezTo>
                <a:cubicBezTo>
                  <a:pt x="379" y="347"/>
                  <a:pt x="379" y="347"/>
                  <a:pt x="379" y="347"/>
                </a:cubicBezTo>
                <a:cubicBezTo>
                  <a:pt x="380" y="347"/>
                  <a:pt x="382" y="347"/>
                  <a:pt x="383" y="347"/>
                </a:cubicBezTo>
                <a:cubicBezTo>
                  <a:pt x="399" y="347"/>
                  <a:pt x="399" y="347"/>
                  <a:pt x="399" y="347"/>
                </a:cubicBezTo>
                <a:cubicBezTo>
                  <a:pt x="399" y="347"/>
                  <a:pt x="399" y="347"/>
                  <a:pt x="400" y="347"/>
                </a:cubicBezTo>
                <a:cubicBezTo>
                  <a:pt x="400" y="347"/>
                  <a:pt x="400" y="347"/>
                  <a:pt x="400" y="347"/>
                </a:cubicBezTo>
                <a:cubicBezTo>
                  <a:pt x="401" y="347"/>
                  <a:pt x="401" y="347"/>
                  <a:pt x="402" y="347"/>
                </a:cubicBezTo>
                <a:cubicBezTo>
                  <a:pt x="405" y="347"/>
                  <a:pt x="408" y="348"/>
                  <a:pt x="409" y="351"/>
                </a:cubicBezTo>
                <a:cubicBezTo>
                  <a:pt x="410" y="351"/>
                  <a:pt x="410" y="351"/>
                  <a:pt x="410" y="351"/>
                </a:cubicBezTo>
                <a:cubicBezTo>
                  <a:pt x="410" y="351"/>
                  <a:pt x="410" y="351"/>
                  <a:pt x="410" y="351"/>
                </a:cubicBezTo>
                <a:cubicBezTo>
                  <a:pt x="411" y="355"/>
                  <a:pt x="410" y="359"/>
                  <a:pt x="410" y="362"/>
                </a:cubicBezTo>
                <a:cubicBezTo>
                  <a:pt x="410" y="363"/>
                  <a:pt x="410" y="363"/>
                  <a:pt x="410" y="363"/>
                </a:cubicBezTo>
                <a:cubicBezTo>
                  <a:pt x="410" y="363"/>
                  <a:pt x="410" y="363"/>
                  <a:pt x="410" y="363"/>
                </a:cubicBezTo>
                <a:close/>
                <a:moveTo>
                  <a:pt x="387" y="381"/>
                </a:moveTo>
                <a:cubicBezTo>
                  <a:pt x="393" y="381"/>
                  <a:pt x="407" y="380"/>
                  <a:pt x="410" y="386"/>
                </a:cubicBezTo>
                <a:cubicBezTo>
                  <a:pt x="410" y="387"/>
                  <a:pt x="411" y="387"/>
                  <a:pt x="411" y="388"/>
                </a:cubicBezTo>
                <a:cubicBezTo>
                  <a:pt x="411" y="395"/>
                  <a:pt x="411" y="395"/>
                  <a:pt x="411" y="395"/>
                </a:cubicBezTo>
                <a:cubicBezTo>
                  <a:pt x="411" y="397"/>
                  <a:pt x="411" y="399"/>
                  <a:pt x="411" y="401"/>
                </a:cubicBezTo>
                <a:cubicBezTo>
                  <a:pt x="411" y="401"/>
                  <a:pt x="411" y="401"/>
                  <a:pt x="411" y="401"/>
                </a:cubicBezTo>
                <a:cubicBezTo>
                  <a:pt x="411" y="402"/>
                  <a:pt x="411" y="402"/>
                  <a:pt x="411" y="402"/>
                </a:cubicBezTo>
                <a:cubicBezTo>
                  <a:pt x="411" y="402"/>
                  <a:pt x="410" y="404"/>
                  <a:pt x="410" y="404"/>
                </a:cubicBezTo>
                <a:cubicBezTo>
                  <a:pt x="409" y="405"/>
                  <a:pt x="409" y="405"/>
                  <a:pt x="409" y="405"/>
                </a:cubicBezTo>
                <a:cubicBezTo>
                  <a:pt x="409" y="405"/>
                  <a:pt x="409" y="405"/>
                  <a:pt x="409" y="406"/>
                </a:cubicBezTo>
                <a:cubicBezTo>
                  <a:pt x="409" y="406"/>
                  <a:pt x="409" y="406"/>
                  <a:pt x="409" y="406"/>
                </a:cubicBezTo>
                <a:cubicBezTo>
                  <a:pt x="407" y="407"/>
                  <a:pt x="405" y="408"/>
                  <a:pt x="403" y="409"/>
                </a:cubicBezTo>
                <a:cubicBezTo>
                  <a:pt x="403" y="409"/>
                  <a:pt x="403" y="409"/>
                  <a:pt x="403" y="409"/>
                </a:cubicBezTo>
                <a:cubicBezTo>
                  <a:pt x="403" y="409"/>
                  <a:pt x="403" y="409"/>
                  <a:pt x="403" y="409"/>
                </a:cubicBezTo>
                <a:cubicBezTo>
                  <a:pt x="402" y="409"/>
                  <a:pt x="401" y="409"/>
                  <a:pt x="401" y="409"/>
                </a:cubicBezTo>
                <a:cubicBezTo>
                  <a:pt x="400" y="409"/>
                  <a:pt x="400" y="409"/>
                  <a:pt x="400" y="409"/>
                </a:cubicBezTo>
                <a:cubicBezTo>
                  <a:pt x="399" y="409"/>
                  <a:pt x="398" y="409"/>
                  <a:pt x="398" y="409"/>
                </a:cubicBezTo>
                <a:cubicBezTo>
                  <a:pt x="398" y="409"/>
                  <a:pt x="398" y="409"/>
                  <a:pt x="398" y="409"/>
                </a:cubicBezTo>
                <a:cubicBezTo>
                  <a:pt x="373" y="409"/>
                  <a:pt x="373" y="409"/>
                  <a:pt x="373" y="409"/>
                </a:cubicBezTo>
                <a:cubicBezTo>
                  <a:pt x="371" y="409"/>
                  <a:pt x="367" y="409"/>
                  <a:pt x="364" y="407"/>
                </a:cubicBezTo>
                <a:cubicBezTo>
                  <a:pt x="364" y="407"/>
                  <a:pt x="364" y="407"/>
                  <a:pt x="364" y="407"/>
                </a:cubicBezTo>
                <a:cubicBezTo>
                  <a:pt x="364" y="407"/>
                  <a:pt x="364" y="407"/>
                  <a:pt x="364" y="407"/>
                </a:cubicBezTo>
                <a:cubicBezTo>
                  <a:pt x="364" y="407"/>
                  <a:pt x="364" y="406"/>
                  <a:pt x="363" y="406"/>
                </a:cubicBezTo>
                <a:cubicBezTo>
                  <a:pt x="363" y="406"/>
                  <a:pt x="362" y="405"/>
                  <a:pt x="362" y="405"/>
                </a:cubicBezTo>
                <a:cubicBezTo>
                  <a:pt x="362" y="405"/>
                  <a:pt x="362" y="405"/>
                  <a:pt x="362" y="404"/>
                </a:cubicBezTo>
                <a:cubicBezTo>
                  <a:pt x="362" y="404"/>
                  <a:pt x="361" y="403"/>
                  <a:pt x="361" y="402"/>
                </a:cubicBezTo>
                <a:cubicBezTo>
                  <a:pt x="362" y="400"/>
                  <a:pt x="362" y="400"/>
                  <a:pt x="362" y="400"/>
                </a:cubicBezTo>
                <a:cubicBezTo>
                  <a:pt x="362" y="400"/>
                  <a:pt x="362" y="400"/>
                  <a:pt x="362" y="400"/>
                </a:cubicBezTo>
                <a:cubicBezTo>
                  <a:pt x="362" y="396"/>
                  <a:pt x="362" y="392"/>
                  <a:pt x="363" y="388"/>
                </a:cubicBezTo>
                <a:cubicBezTo>
                  <a:pt x="363" y="388"/>
                  <a:pt x="363" y="388"/>
                  <a:pt x="363" y="388"/>
                </a:cubicBezTo>
                <a:cubicBezTo>
                  <a:pt x="363" y="388"/>
                  <a:pt x="363" y="388"/>
                  <a:pt x="363" y="388"/>
                </a:cubicBezTo>
                <a:cubicBezTo>
                  <a:pt x="364" y="379"/>
                  <a:pt x="381" y="381"/>
                  <a:pt x="387" y="381"/>
                </a:cubicBezTo>
                <a:close/>
                <a:moveTo>
                  <a:pt x="289" y="407"/>
                </a:moveTo>
                <a:cubicBezTo>
                  <a:pt x="289" y="407"/>
                  <a:pt x="289" y="407"/>
                  <a:pt x="288" y="406"/>
                </a:cubicBezTo>
                <a:cubicBezTo>
                  <a:pt x="288" y="406"/>
                  <a:pt x="288" y="405"/>
                  <a:pt x="287" y="405"/>
                </a:cubicBezTo>
                <a:cubicBezTo>
                  <a:pt x="287" y="405"/>
                  <a:pt x="287" y="405"/>
                  <a:pt x="287" y="405"/>
                </a:cubicBezTo>
                <a:cubicBezTo>
                  <a:pt x="287" y="404"/>
                  <a:pt x="287" y="403"/>
                  <a:pt x="287" y="402"/>
                </a:cubicBezTo>
                <a:cubicBezTo>
                  <a:pt x="288" y="400"/>
                  <a:pt x="288" y="400"/>
                  <a:pt x="288" y="400"/>
                </a:cubicBezTo>
                <a:cubicBezTo>
                  <a:pt x="288" y="400"/>
                  <a:pt x="288" y="400"/>
                  <a:pt x="288" y="400"/>
                </a:cubicBezTo>
                <a:cubicBezTo>
                  <a:pt x="288" y="400"/>
                  <a:pt x="288" y="399"/>
                  <a:pt x="288" y="399"/>
                </a:cubicBezTo>
                <a:cubicBezTo>
                  <a:pt x="291" y="388"/>
                  <a:pt x="291" y="388"/>
                  <a:pt x="291" y="388"/>
                </a:cubicBezTo>
                <a:cubicBezTo>
                  <a:pt x="291" y="388"/>
                  <a:pt x="291" y="388"/>
                  <a:pt x="292" y="388"/>
                </a:cubicBezTo>
                <a:cubicBezTo>
                  <a:pt x="295" y="380"/>
                  <a:pt x="310" y="381"/>
                  <a:pt x="317" y="381"/>
                </a:cubicBezTo>
                <a:cubicBezTo>
                  <a:pt x="320" y="381"/>
                  <a:pt x="325" y="381"/>
                  <a:pt x="330" y="381"/>
                </a:cubicBezTo>
                <a:cubicBezTo>
                  <a:pt x="331" y="382"/>
                  <a:pt x="332" y="382"/>
                  <a:pt x="333" y="382"/>
                </a:cubicBezTo>
                <a:cubicBezTo>
                  <a:pt x="333" y="382"/>
                  <a:pt x="333" y="382"/>
                  <a:pt x="333" y="382"/>
                </a:cubicBezTo>
                <a:cubicBezTo>
                  <a:pt x="335" y="383"/>
                  <a:pt x="337" y="384"/>
                  <a:pt x="338" y="385"/>
                </a:cubicBezTo>
                <a:cubicBezTo>
                  <a:pt x="338" y="385"/>
                  <a:pt x="338" y="385"/>
                  <a:pt x="338" y="385"/>
                </a:cubicBezTo>
                <a:cubicBezTo>
                  <a:pt x="338" y="386"/>
                  <a:pt x="338" y="386"/>
                  <a:pt x="338" y="386"/>
                </a:cubicBezTo>
                <a:cubicBezTo>
                  <a:pt x="338" y="386"/>
                  <a:pt x="338" y="386"/>
                  <a:pt x="338" y="386"/>
                </a:cubicBezTo>
                <a:cubicBezTo>
                  <a:pt x="339" y="387"/>
                  <a:pt x="339" y="388"/>
                  <a:pt x="339" y="388"/>
                </a:cubicBezTo>
                <a:cubicBezTo>
                  <a:pt x="339" y="389"/>
                  <a:pt x="339" y="389"/>
                  <a:pt x="339" y="389"/>
                </a:cubicBezTo>
                <a:cubicBezTo>
                  <a:pt x="339" y="389"/>
                  <a:pt x="339" y="389"/>
                  <a:pt x="339" y="389"/>
                </a:cubicBezTo>
                <a:cubicBezTo>
                  <a:pt x="338" y="391"/>
                  <a:pt x="338" y="393"/>
                  <a:pt x="338" y="395"/>
                </a:cubicBezTo>
                <a:cubicBezTo>
                  <a:pt x="336" y="402"/>
                  <a:pt x="336" y="402"/>
                  <a:pt x="336" y="402"/>
                </a:cubicBezTo>
                <a:cubicBezTo>
                  <a:pt x="336" y="403"/>
                  <a:pt x="336" y="404"/>
                  <a:pt x="335" y="404"/>
                </a:cubicBezTo>
                <a:cubicBezTo>
                  <a:pt x="335" y="405"/>
                  <a:pt x="335" y="405"/>
                  <a:pt x="335" y="405"/>
                </a:cubicBezTo>
                <a:cubicBezTo>
                  <a:pt x="335" y="405"/>
                  <a:pt x="334" y="405"/>
                  <a:pt x="334" y="405"/>
                </a:cubicBezTo>
                <a:cubicBezTo>
                  <a:pt x="334" y="405"/>
                  <a:pt x="334" y="406"/>
                  <a:pt x="334" y="406"/>
                </a:cubicBezTo>
                <a:cubicBezTo>
                  <a:pt x="332" y="407"/>
                  <a:pt x="329" y="408"/>
                  <a:pt x="327" y="409"/>
                </a:cubicBezTo>
                <a:cubicBezTo>
                  <a:pt x="327" y="409"/>
                  <a:pt x="327" y="409"/>
                  <a:pt x="327" y="409"/>
                </a:cubicBezTo>
                <a:cubicBezTo>
                  <a:pt x="327" y="409"/>
                  <a:pt x="327" y="409"/>
                  <a:pt x="327" y="409"/>
                </a:cubicBezTo>
                <a:cubicBezTo>
                  <a:pt x="327" y="409"/>
                  <a:pt x="326" y="409"/>
                  <a:pt x="325" y="409"/>
                </a:cubicBezTo>
                <a:cubicBezTo>
                  <a:pt x="325" y="409"/>
                  <a:pt x="325" y="409"/>
                  <a:pt x="324" y="409"/>
                </a:cubicBezTo>
                <a:cubicBezTo>
                  <a:pt x="324" y="409"/>
                  <a:pt x="323" y="409"/>
                  <a:pt x="322" y="409"/>
                </a:cubicBezTo>
                <a:cubicBezTo>
                  <a:pt x="322" y="409"/>
                  <a:pt x="322" y="409"/>
                  <a:pt x="322" y="409"/>
                </a:cubicBezTo>
                <a:cubicBezTo>
                  <a:pt x="298" y="409"/>
                  <a:pt x="298" y="409"/>
                  <a:pt x="298" y="409"/>
                </a:cubicBezTo>
                <a:cubicBezTo>
                  <a:pt x="295" y="409"/>
                  <a:pt x="292" y="409"/>
                  <a:pt x="289" y="407"/>
                </a:cubicBezTo>
                <a:cubicBezTo>
                  <a:pt x="289" y="407"/>
                  <a:pt x="289" y="407"/>
                  <a:pt x="289" y="407"/>
                </a:cubicBezTo>
                <a:close/>
                <a:moveTo>
                  <a:pt x="320" y="369"/>
                </a:moveTo>
                <a:cubicBezTo>
                  <a:pt x="316" y="369"/>
                  <a:pt x="312" y="369"/>
                  <a:pt x="309" y="369"/>
                </a:cubicBezTo>
                <a:cubicBezTo>
                  <a:pt x="306" y="369"/>
                  <a:pt x="301" y="369"/>
                  <a:pt x="299" y="366"/>
                </a:cubicBezTo>
                <a:cubicBezTo>
                  <a:pt x="299" y="365"/>
                  <a:pt x="299" y="365"/>
                  <a:pt x="299" y="365"/>
                </a:cubicBezTo>
                <a:cubicBezTo>
                  <a:pt x="299" y="365"/>
                  <a:pt x="299" y="364"/>
                  <a:pt x="299" y="364"/>
                </a:cubicBezTo>
                <a:cubicBezTo>
                  <a:pt x="299" y="364"/>
                  <a:pt x="299" y="364"/>
                  <a:pt x="299" y="363"/>
                </a:cubicBezTo>
                <a:cubicBezTo>
                  <a:pt x="299" y="363"/>
                  <a:pt x="299" y="363"/>
                  <a:pt x="299" y="363"/>
                </a:cubicBezTo>
                <a:cubicBezTo>
                  <a:pt x="299" y="363"/>
                  <a:pt x="299" y="363"/>
                  <a:pt x="299" y="363"/>
                </a:cubicBezTo>
                <a:cubicBezTo>
                  <a:pt x="299" y="362"/>
                  <a:pt x="299" y="361"/>
                  <a:pt x="300" y="361"/>
                </a:cubicBezTo>
                <a:cubicBezTo>
                  <a:pt x="300" y="358"/>
                  <a:pt x="301" y="355"/>
                  <a:pt x="302" y="353"/>
                </a:cubicBezTo>
                <a:cubicBezTo>
                  <a:pt x="302" y="353"/>
                  <a:pt x="302" y="353"/>
                  <a:pt x="302" y="353"/>
                </a:cubicBezTo>
                <a:cubicBezTo>
                  <a:pt x="302" y="352"/>
                  <a:pt x="303" y="351"/>
                  <a:pt x="303" y="350"/>
                </a:cubicBezTo>
                <a:cubicBezTo>
                  <a:pt x="304" y="350"/>
                  <a:pt x="304" y="350"/>
                  <a:pt x="305" y="349"/>
                </a:cubicBezTo>
                <a:cubicBezTo>
                  <a:pt x="306" y="348"/>
                  <a:pt x="308" y="348"/>
                  <a:pt x="310" y="347"/>
                </a:cubicBezTo>
                <a:cubicBezTo>
                  <a:pt x="310" y="347"/>
                  <a:pt x="310" y="347"/>
                  <a:pt x="310" y="347"/>
                </a:cubicBezTo>
                <a:cubicBezTo>
                  <a:pt x="312" y="347"/>
                  <a:pt x="313" y="347"/>
                  <a:pt x="315" y="347"/>
                </a:cubicBezTo>
                <a:cubicBezTo>
                  <a:pt x="317" y="347"/>
                  <a:pt x="317" y="347"/>
                  <a:pt x="317" y="347"/>
                </a:cubicBezTo>
                <a:cubicBezTo>
                  <a:pt x="317" y="347"/>
                  <a:pt x="318" y="347"/>
                  <a:pt x="319" y="347"/>
                </a:cubicBezTo>
                <a:cubicBezTo>
                  <a:pt x="323" y="347"/>
                  <a:pt x="328" y="347"/>
                  <a:pt x="332" y="347"/>
                </a:cubicBezTo>
                <a:cubicBezTo>
                  <a:pt x="333" y="347"/>
                  <a:pt x="334" y="347"/>
                  <a:pt x="334" y="347"/>
                </a:cubicBezTo>
                <a:cubicBezTo>
                  <a:pt x="335" y="347"/>
                  <a:pt x="335" y="347"/>
                  <a:pt x="335" y="347"/>
                </a:cubicBezTo>
                <a:cubicBezTo>
                  <a:pt x="335" y="347"/>
                  <a:pt x="335" y="347"/>
                  <a:pt x="336" y="347"/>
                </a:cubicBezTo>
                <a:cubicBezTo>
                  <a:pt x="336" y="347"/>
                  <a:pt x="337" y="347"/>
                  <a:pt x="337" y="347"/>
                </a:cubicBezTo>
                <a:cubicBezTo>
                  <a:pt x="337" y="347"/>
                  <a:pt x="337" y="347"/>
                  <a:pt x="337" y="347"/>
                </a:cubicBezTo>
                <a:cubicBezTo>
                  <a:pt x="341" y="347"/>
                  <a:pt x="345" y="348"/>
                  <a:pt x="345" y="351"/>
                </a:cubicBezTo>
                <a:cubicBezTo>
                  <a:pt x="345" y="351"/>
                  <a:pt x="345" y="351"/>
                  <a:pt x="345" y="351"/>
                </a:cubicBezTo>
                <a:cubicBezTo>
                  <a:pt x="345" y="351"/>
                  <a:pt x="345" y="351"/>
                  <a:pt x="345" y="352"/>
                </a:cubicBezTo>
                <a:cubicBezTo>
                  <a:pt x="345" y="355"/>
                  <a:pt x="344" y="359"/>
                  <a:pt x="343" y="362"/>
                </a:cubicBezTo>
                <a:cubicBezTo>
                  <a:pt x="343" y="362"/>
                  <a:pt x="343" y="362"/>
                  <a:pt x="343" y="362"/>
                </a:cubicBezTo>
                <a:cubicBezTo>
                  <a:pt x="343" y="363"/>
                  <a:pt x="343" y="363"/>
                  <a:pt x="343" y="363"/>
                </a:cubicBezTo>
                <a:cubicBezTo>
                  <a:pt x="343" y="364"/>
                  <a:pt x="343" y="364"/>
                  <a:pt x="342" y="365"/>
                </a:cubicBezTo>
                <a:cubicBezTo>
                  <a:pt x="342" y="365"/>
                  <a:pt x="342" y="365"/>
                  <a:pt x="342" y="366"/>
                </a:cubicBezTo>
                <a:cubicBezTo>
                  <a:pt x="342" y="366"/>
                  <a:pt x="342" y="366"/>
                  <a:pt x="342" y="366"/>
                </a:cubicBezTo>
                <a:cubicBezTo>
                  <a:pt x="342" y="366"/>
                  <a:pt x="342" y="366"/>
                  <a:pt x="342" y="366"/>
                </a:cubicBezTo>
                <a:cubicBezTo>
                  <a:pt x="337" y="371"/>
                  <a:pt x="325" y="369"/>
                  <a:pt x="320" y="369"/>
                </a:cubicBezTo>
                <a:close/>
                <a:moveTo>
                  <a:pt x="212" y="404"/>
                </a:moveTo>
                <a:cubicBezTo>
                  <a:pt x="212" y="404"/>
                  <a:pt x="212" y="403"/>
                  <a:pt x="212" y="403"/>
                </a:cubicBezTo>
                <a:cubicBezTo>
                  <a:pt x="213" y="403"/>
                  <a:pt x="213" y="402"/>
                  <a:pt x="213" y="402"/>
                </a:cubicBezTo>
                <a:cubicBezTo>
                  <a:pt x="213" y="402"/>
                  <a:pt x="213" y="402"/>
                  <a:pt x="213" y="402"/>
                </a:cubicBezTo>
                <a:cubicBezTo>
                  <a:pt x="213" y="402"/>
                  <a:pt x="213" y="402"/>
                  <a:pt x="213" y="402"/>
                </a:cubicBezTo>
                <a:cubicBezTo>
                  <a:pt x="213" y="401"/>
                  <a:pt x="214" y="401"/>
                  <a:pt x="214" y="400"/>
                </a:cubicBezTo>
                <a:cubicBezTo>
                  <a:pt x="216" y="396"/>
                  <a:pt x="217" y="393"/>
                  <a:pt x="219" y="389"/>
                </a:cubicBezTo>
                <a:cubicBezTo>
                  <a:pt x="219" y="389"/>
                  <a:pt x="219" y="389"/>
                  <a:pt x="219" y="389"/>
                </a:cubicBezTo>
                <a:cubicBezTo>
                  <a:pt x="219" y="389"/>
                  <a:pt x="219" y="389"/>
                  <a:pt x="219" y="389"/>
                </a:cubicBezTo>
                <a:cubicBezTo>
                  <a:pt x="220" y="388"/>
                  <a:pt x="220" y="388"/>
                  <a:pt x="220" y="388"/>
                </a:cubicBezTo>
                <a:cubicBezTo>
                  <a:pt x="220" y="388"/>
                  <a:pt x="220" y="388"/>
                  <a:pt x="220" y="387"/>
                </a:cubicBezTo>
                <a:cubicBezTo>
                  <a:pt x="220" y="387"/>
                  <a:pt x="220" y="387"/>
                  <a:pt x="221" y="387"/>
                </a:cubicBezTo>
                <a:cubicBezTo>
                  <a:pt x="226" y="380"/>
                  <a:pt x="238" y="382"/>
                  <a:pt x="245" y="382"/>
                </a:cubicBezTo>
                <a:cubicBezTo>
                  <a:pt x="245" y="382"/>
                  <a:pt x="245" y="382"/>
                  <a:pt x="245" y="382"/>
                </a:cubicBezTo>
                <a:cubicBezTo>
                  <a:pt x="247" y="382"/>
                  <a:pt x="253" y="381"/>
                  <a:pt x="258" y="382"/>
                </a:cubicBezTo>
                <a:cubicBezTo>
                  <a:pt x="259" y="382"/>
                  <a:pt x="261" y="382"/>
                  <a:pt x="262" y="382"/>
                </a:cubicBezTo>
                <a:cubicBezTo>
                  <a:pt x="263" y="382"/>
                  <a:pt x="264" y="383"/>
                  <a:pt x="264" y="383"/>
                </a:cubicBezTo>
                <a:cubicBezTo>
                  <a:pt x="266" y="384"/>
                  <a:pt x="267" y="385"/>
                  <a:pt x="267" y="387"/>
                </a:cubicBezTo>
                <a:cubicBezTo>
                  <a:pt x="267" y="387"/>
                  <a:pt x="267" y="387"/>
                  <a:pt x="267" y="387"/>
                </a:cubicBezTo>
                <a:cubicBezTo>
                  <a:pt x="267" y="387"/>
                  <a:pt x="267" y="387"/>
                  <a:pt x="267" y="388"/>
                </a:cubicBezTo>
                <a:cubicBezTo>
                  <a:pt x="267" y="388"/>
                  <a:pt x="267" y="388"/>
                  <a:pt x="267" y="388"/>
                </a:cubicBezTo>
                <a:cubicBezTo>
                  <a:pt x="262" y="402"/>
                  <a:pt x="262" y="402"/>
                  <a:pt x="262" y="402"/>
                </a:cubicBezTo>
                <a:cubicBezTo>
                  <a:pt x="262" y="403"/>
                  <a:pt x="261" y="404"/>
                  <a:pt x="260" y="405"/>
                </a:cubicBezTo>
                <a:cubicBezTo>
                  <a:pt x="259" y="406"/>
                  <a:pt x="258" y="407"/>
                  <a:pt x="256" y="407"/>
                </a:cubicBezTo>
                <a:cubicBezTo>
                  <a:pt x="256" y="407"/>
                  <a:pt x="256" y="407"/>
                  <a:pt x="256" y="407"/>
                </a:cubicBezTo>
                <a:cubicBezTo>
                  <a:pt x="254" y="408"/>
                  <a:pt x="252" y="409"/>
                  <a:pt x="250" y="409"/>
                </a:cubicBezTo>
                <a:cubicBezTo>
                  <a:pt x="249" y="409"/>
                  <a:pt x="249" y="409"/>
                  <a:pt x="249" y="409"/>
                </a:cubicBezTo>
                <a:cubicBezTo>
                  <a:pt x="249" y="409"/>
                  <a:pt x="249" y="409"/>
                  <a:pt x="248" y="409"/>
                </a:cubicBezTo>
                <a:cubicBezTo>
                  <a:pt x="244" y="410"/>
                  <a:pt x="240" y="409"/>
                  <a:pt x="235" y="409"/>
                </a:cubicBezTo>
                <a:cubicBezTo>
                  <a:pt x="231" y="409"/>
                  <a:pt x="227" y="410"/>
                  <a:pt x="222" y="410"/>
                </a:cubicBezTo>
                <a:cubicBezTo>
                  <a:pt x="219" y="410"/>
                  <a:pt x="215" y="409"/>
                  <a:pt x="213" y="406"/>
                </a:cubicBezTo>
                <a:cubicBezTo>
                  <a:pt x="213" y="406"/>
                  <a:pt x="213" y="406"/>
                  <a:pt x="213" y="406"/>
                </a:cubicBezTo>
                <a:cubicBezTo>
                  <a:pt x="213" y="406"/>
                  <a:pt x="213" y="406"/>
                  <a:pt x="213" y="406"/>
                </a:cubicBezTo>
                <a:cubicBezTo>
                  <a:pt x="213" y="405"/>
                  <a:pt x="213" y="405"/>
                  <a:pt x="212" y="405"/>
                </a:cubicBezTo>
                <a:cubicBezTo>
                  <a:pt x="212" y="405"/>
                  <a:pt x="212" y="405"/>
                  <a:pt x="212" y="405"/>
                </a:cubicBezTo>
                <a:cubicBezTo>
                  <a:pt x="212" y="405"/>
                  <a:pt x="212" y="405"/>
                  <a:pt x="212" y="405"/>
                </a:cubicBezTo>
                <a:cubicBezTo>
                  <a:pt x="212" y="404"/>
                  <a:pt x="212" y="404"/>
                  <a:pt x="212" y="404"/>
                </a:cubicBezTo>
                <a:close/>
                <a:moveTo>
                  <a:pt x="212" y="359"/>
                </a:moveTo>
                <a:cubicBezTo>
                  <a:pt x="212" y="359"/>
                  <a:pt x="212" y="359"/>
                  <a:pt x="212" y="359"/>
                </a:cubicBezTo>
                <a:cubicBezTo>
                  <a:pt x="209" y="364"/>
                  <a:pt x="209" y="364"/>
                  <a:pt x="209" y="364"/>
                </a:cubicBezTo>
                <a:cubicBezTo>
                  <a:pt x="209" y="364"/>
                  <a:pt x="208" y="365"/>
                  <a:pt x="207" y="366"/>
                </a:cubicBezTo>
                <a:cubicBezTo>
                  <a:pt x="206" y="367"/>
                  <a:pt x="205" y="367"/>
                  <a:pt x="203" y="368"/>
                </a:cubicBezTo>
                <a:cubicBezTo>
                  <a:pt x="203" y="368"/>
                  <a:pt x="203" y="368"/>
                  <a:pt x="202" y="368"/>
                </a:cubicBezTo>
                <a:cubicBezTo>
                  <a:pt x="202" y="369"/>
                  <a:pt x="202" y="369"/>
                  <a:pt x="202" y="369"/>
                </a:cubicBezTo>
                <a:cubicBezTo>
                  <a:pt x="202" y="369"/>
                  <a:pt x="202" y="369"/>
                  <a:pt x="202" y="369"/>
                </a:cubicBezTo>
                <a:cubicBezTo>
                  <a:pt x="201" y="369"/>
                  <a:pt x="200" y="369"/>
                  <a:pt x="199" y="369"/>
                </a:cubicBezTo>
                <a:cubicBezTo>
                  <a:pt x="197" y="370"/>
                  <a:pt x="196" y="370"/>
                  <a:pt x="194" y="370"/>
                </a:cubicBezTo>
                <a:cubicBezTo>
                  <a:pt x="189" y="370"/>
                  <a:pt x="189" y="370"/>
                  <a:pt x="189" y="370"/>
                </a:cubicBezTo>
                <a:cubicBezTo>
                  <a:pt x="189" y="370"/>
                  <a:pt x="189" y="370"/>
                  <a:pt x="189" y="370"/>
                </a:cubicBezTo>
                <a:cubicBezTo>
                  <a:pt x="184" y="370"/>
                  <a:pt x="178" y="370"/>
                  <a:pt x="172" y="370"/>
                </a:cubicBezTo>
                <a:cubicBezTo>
                  <a:pt x="170" y="370"/>
                  <a:pt x="165" y="369"/>
                  <a:pt x="164" y="366"/>
                </a:cubicBezTo>
                <a:cubicBezTo>
                  <a:pt x="164" y="366"/>
                  <a:pt x="164" y="365"/>
                  <a:pt x="164" y="365"/>
                </a:cubicBezTo>
                <a:cubicBezTo>
                  <a:pt x="165" y="364"/>
                  <a:pt x="166" y="362"/>
                  <a:pt x="166" y="362"/>
                </a:cubicBezTo>
                <a:cubicBezTo>
                  <a:pt x="168" y="358"/>
                  <a:pt x="170" y="355"/>
                  <a:pt x="173" y="352"/>
                </a:cubicBezTo>
                <a:cubicBezTo>
                  <a:pt x="173" y="352"/>
                  <a:pt x="173" y="352"/>
                  <a:pt x="173" y="352"/>
                </a:cubicBezTo>
                <a:cubicBezTo>
                  <a:pt x="173" y="352"/>
                  <a:pt x="173" y="352"/>
                  <a:pt x="173" y="352"/>
                </a:cubicBezTo>
                <a:cubicBezTo>
                  <a:pt x="180" y="345"/>
                  <a:pt x="193" y="347"/>
                  <a:pt x="201" y="347"/>
                </a:cubicBezTo>
                <a:cubicBezTo>
                  <a:pt x="205" y="347"/>
                  <a:pt x="210" y="346"/>
                  <a:pt x="213" y="348"/>
                </a:cubicBezTo>
                <a:cubicBezTo>
                  <a:pt x="213" y="348"/>
                  <a:pt x="213" y="348"/>
                  <a:pt x="213" y="348"/>
                </a:cubicBezTo>
                <a:cubicBezTo>
                  <a:pt x="214" y="348"/>
                  <a:pt x="214" y="348"/>
                  <a:pt x="214" y="348"/>
                </a:cubicBezTo>
                <a:cubicBezTo>
                  <a:pt x="214" y="348"/>
                  <a:pt x="214" y="349"/>
                  <a:pt x="214" y="349"/>
                </a:cubicBezTo>
                <a:cubicBezTo>
                  <a:pt x="215" y="349"/>
                  <a:pt x="216" y="350"/>
                  <a:pt x="216" y="350"/>
                </a:cubicBezTo>
                <a:cubicBezTo>
                  <a:pt x="216" y="351"/>
                  <a:pt x="216" y="352"/>
                  <a:pt x="215" y="353"/>
                </a:cubicBezTo>
                <a:cubicBezTo>
                  <a:pt x="215" y="353"/>
                  <a:pt x="215" y="353"/>
                  <a:pt x="215" y="353"/>
                </a:cubicBezTo>
                <a:cubicBezTo>
                  <a:pt x="214" y="355"/>
                  <a:pt x="213" y="357"/>
                  <a:pt x="212" y="359"/>
                </a:cubicBezTo>
                <a:close/>
                <a:moveTo>
                  <a:pt x="266" y="369"/>
                </a:moveTo>
                <a:cubicBezTo>
                  <a:pt x="266" y="369"/>
                  <a:pt x="265" y="369"/>
                  <a:pt x="264" y="369"/>
                </a:cubicBezTo>
                <a:cubicBezTo>
                  <a:pt x="264" y="369"/>
                  <a:pt x="264" y="370"/>
                  <a:pt x="264" y="370"/>
                </a:cubicBezTo>
                <a:cubicBezTo>
                  <a:pt x="261" y="370"/>
                  <a:pt x="258" y="370"/>
                  <a:pt x="254" y="370"/>
                </a:cubicBezTo>
                <a:cubicBezTo>
                  <a:pt x="240" y="370"/>
                  <a:pt x="240" y="370"/>
                  <a:pt x="240" y="370"/>
                </a:cubicBezTo>
                <a:cubicBezTo>
                  <a:pt x="238" y="370"/>
                  <a:pt x="233" y="369"/>
                  <a:pt x="231" y="366"/>
                </a:cubicBezTo>
                <a:cubicBezTo>
                  <a:pt x="231" y="366"/>
                  <a:pt x="231" y="365"/>
                  <a:pt x="231" y="365"/>
                </a:cubicBezTo>
                <a:cubicBezTo>
                  <a:pt x="231" y="365"/>
                  <a:pt x="231" y="365"/>
                  <a:pt x="231" y="364"/>
                </a:cubicBezTo>
                <a:cubicBezTo>
                  <a:pt x="232" y="363"/>
                  <a:pt x="233" y="362"/>
                  <a:pt x="233" y="361"/>
                </a:cubicBezTo>
                <a:cubicBezTo>
                  <a:pt x="234" y="358"/>
                  <a:pt x="235" y="354"/>
                  <a:pt x="238" y="352"/>
                </a:cubicBezTo>
                <a:cubicBezTo>
                  <a:pt x="238" y="351"/>
                  <a:pt x="238" y="351"/>
                  <a:pt x="238" y="351"/>
                </a:cubicBezTo>
                <a:cubicBezTo>
                  <a:pt x="238" y="351"/>
                  <a:pt x="238" y="351"/>
                  <a:pt x="238" y="351"/>
                </a:cubicBezTo>
                <a:cubicBezTo>
                  <a:pt x="239" y="351"/>
                  <a:pt x="239" y="351"/>
                  <a:pt x="239" y="351"/>
                </a:cubicBezTo>
                <a:cubicBezTo>
                  <a:pt x="239" y="350"/>
                  <a:pt x="239" y="350"/>
                  <a:pt x="239" y="350"/>
                </a:cubicBezTo>
                <a:cubicBezTo>
                  <a:pt x="239" y="350"/>
                  <a:pt x="239" y="350"/>
                  <a:pt x="239" y="350"/>
                </a:cubicBezTo>
                <a:cubicBezTo>
                  <a:pt x="241" y="349"/>
                  <a:pt x="244" y="348"/>
                  <a:pt x="246" y="348"/>
                </a:cubicBezTo>
                <a:cubicBezTo>
                  <a:pt x="246" y="348"/>
                  <a:pt x="246" y="347"/>
                  <a:pt x="247" y="347"/>
                </a:cubicBezTo>
                <a:cubicBezTo>
                  <a:pt x="248" y="347"/>
                  <a:pt x="249" y="347"/>
                  <a:pt x="251" y="347"/>
                </a:cubicBezTo>
                <a:cubicBezTo>
                  <a:pt x="259" y="347"/>
                  <a:pt x="259" y="347"/>
                  <a:pt x="259" y="347"/>
                </a:cubicBezTo>
                <a:cubicBezTo>
                  <a:pt x="262" y="347"/>
                  <a:pt x="265" y="347"/>
                  <a:pt x="267" y="347"/>
                </a:cubicBezTo>
                <a:cubicBezTo>
                  <a:pt x="271" y="347"/>
                  <a:pt x="276" y="346"/>
                  <a:pt x="279" y="349"/>
                </a:cubicBezTo>
                <a:cubicBezTo>
                  <a:pt x="279" y="349"/>
                  <a:pt x="280" y="349"/>
                  <a:pt x="280" y="350"/>
                </a:cubicBezTo>
                <a:cubicBezTo>
                  <a:pt x="280" y="350"/>
                  <a:pt x="280" y="350"/>
                  <a:pt x="280" y="350"/>
                </a:cubicBezTo>
                <a:cubicBezTo>
                  <a:pt x="280" y="350"/>
                  <a:pt x="280" y="350"/>
                  <a:pt x="280" y="350"/>
                </a:cubicBezTo>
                <a:cubicBezTo>
                  <a:pt x="280" y="350"/>
                  <a:pt x="280" y="350"/>
                  <a:pt x="280" y="350"/>
                </a:cubicBezTo>
                <a:cubicBezTo>
                  <a:pt x="280" y="351"/>
                  <a:pt x="280" y="351"/>
                  <a:pt x="280" y="352"/>
                </a:cubicBezTo>
                <a:cubicBezTo>
                  <a:pt x="280" y="355"/>
                  <a:pt x="278" y="359"/>
                  <a:pt x="277" y="361"/>
                </a:cubicBezTo>
                <a:cubicBezTo>
                  <a:pt x="277" y="361"/>
                  <a:pt x="277" y="361"/>
                  <a:pt x="277" y="361"/>
                </a:cubicBezTo>
                <a:cubicBezTo>
                  <a:pt x="277" y="362"/>
                  <a:pt x="277" y="362"/>
                  <a:pt x="276" y="363"/>
                </a:cubicBezTo>
                <a:cubicBezTo>
                  <a:pt x="276" y="363"/>
                  <a:pt x="276" y="363"/>
                  <a:pt x="276" y="363"/>
                </a:cubicBezTo>
                <a:cubicBezTo>
                  <a:pt x="276" y="364"/>
                  <a:pt x="276" y="364"/>
                  <a:pt x="276" y="364"/>
                </a:cubicBezTo>
                <a:cubicBezTo>
                  <a:pt x="276" y="364"/>
                  <a:pt x="276" y="364"/>
                  <a:pt x="276" y="364"/>
                </a:cubicBezTo>
                <a:cubicBezTo>
                  <a:pt x="276" y="364"/>
                  <a:pt x="275" y="365"/>
                  <a:pt x="275" y="365"/>
                </a:cubicBezTo>
                <a:cubicBezTo>
                  <a:pt x="275" y="365"/>
                  <a:pt x="275" y="365"/>
                  <a:pt x="275" y="365"/>
                </a:cubicBezTo>
                <a:cubicBezTo>
                  <a:pt x="275" y="365"/>
                  <a:pt x="275" y="365"/>
                  <a:pt x="275" y="365"/>
                </a:cubicBezTo>
                <a:cubicBezTo>
                  <a:pt x="275" y="366"/>
                  <a:pt x="275" y="366"/>
                  <a:pt x="275" y="366"/>
                </a:cubicBezTo>
                <a:cubicBezTo>
                  <a:pt x="274" y="366"/>
                  <a:pt x="274" y="367"/>
                  <a:pt x="273" y="367"/>
                </a:cubicBezTo>
                <a:cubicBezTo>
                  <a:pt x="273" y="367"/>
                  <a:pt x="272" y="367"/>
                  <a:pt x="272" y="368"/>
                </a:cubicBezTo>
                <a:cubicBezTo>
                  <a:pt x="271" y="368"/>
                  <a:pt x="271" y="368"/>
                  <a:pt x="271" y="368"/>
                </a:cubicBezTo>
                <a:cubicBezTo>
                  <a:pt x="271" y="368"/>
                  <a:pt x="271" y="368"/>
                  <a:pt x="271" y="368"/>
                </a:cubicBezTo>
                <a:cubicBezTo>
                  <a:pt x="269" y="369"/>
                  <a:pt x="268" y="369"/>
                  <a:pt x="266" y="369"/>
                </a:cubicBezTo>
                <a:close/>
                <a:moveTo>
                  <a:pt x="172" y="430"/>
                </a:moveTo>
                <a:cubicBezTo>
                  <a:pt x="172" y="430"/>
                  <a:pt x="172" y="430"/>
                  <a:pt x="172" y="430"/>
                </a:cubicBezTo>
                <a:cubicBezTo>
                  <a:pt x="172" y="433"/>
                  <a:pt x="169" y="437"/>
                  <a:pt x="167" y="439"/>
                </a:cubicBezTo>
                <a:cubicBezTo>
                  <a:pt x="167" y="439"/>
                  <a:pt x="167" y="439"/>
                  <a:pt x="167" y="439"/>
                </a:cubicBezTo>
                <a:cubicBezTo>
                  <a:pt x="165" y="443"/>
                  <a:pt x="164" y="447"/>
                  <a:pt x="161" y="450"/>
                </a:cubicBezTo>
                <a:cubicBezTo>
                  <a:pt x="161" y="450"/>
                  <a:pt x="161" y="450"/>
                  <a:pt x="161" y="451"/>
                </a:cubicBezTo>
                <a:cubicBezTo>
                  <a:pt x="160" y="451"/>
                  <a:pt x="160" y="451"/>
                  <a:pt x="160" y="451"/>
                </a:cubicBezTo>
                <a:cubicBezTo>
                  <a:pt x="160" y="451"/>
                  <a:pt x="160" y="451"/>
                  <a:pt x="160" y="452"/>
                </a:cubicBezTo>
                <a:cubicBezTo>
                  <a:pt x="159" y="452"/>
                  <a:pt x="159" y="452"/>
                  <a:pt x="159" y="452"/>
                </a:cubicBezTo>
                <a:cubicBezTo>
                  <a:pt x="159" y="452"/>
                  <a:pt x="159" y="452"/>
                  <a:pt x="159" y="452"/>
                </a:cubicBezTo>
                <a:cubicBezTo>
                  <a:pt x="156" y="455"/>
                  <a:pt x="153" y="456"/>
                  <a:pt x="150" y="457"/>
                </a:cubicBezTo>
                <a:cubicBezTo>
                  <a:pt x="149" y="457"/>
                  <a:pt x="149" y="457"/>
                  <a:pt x="149" y="458"/>
                </a:cubicBezTo>
                <a:cubicBezTo>
                  <a:pt x="146" y="458"/>
                  <a:pt x="144" y="458"/>
                  <a:pt x="142" y="458"/>
                </a:cubicBezTo>
                <a:cubicBezTo>
                  <a:pt x="141" y="458"/>
                  <a:pt x="141" y="458"/>
                  <a:pt x="141" y="458"/>
                </a:cubicBezTo>
                <a:cubicBezTo>
                  <a:pt x="141" y="458"/>
                  <a:pt x="141" y="458"/>
                  <a:pt x="141" y="458"/>
                </a:cubicBezTo>
                <a:cubicBezTo>
                  <a:pt x="132" y="458"/>
                  <a:pt x="124" y="458"/>
                  <a:pt x="115" y="458"/>
                </a:cubicBezTo>
                <a:cubicBezTo>
                  <a:pt x="114" y="458"/>
                  <a:pt x="114" y="458"/>
                  <a:pt x="113" y="458"/>
                </a:cubicBezTo>
                <a:cubicBezTo>
                  <a:pt x="112" y="458"/>
                  <a:pt x="111" y="458"/>
                  <a:pt x="110" y="458"/>
                </a:cubicBezTo>
                <a:cubicBezTo>
                  <a:pt x="109" y="457"/>
                  <a:pt x="107" y="456"/>
                  <a:pt x="107" y="456"/>
                </a:cubicBezTo>
                <a:cubicBezTo>
                  <a:pt x="106" y="455"/>
                  <a:pt x="106" y="453"/>
                  <a:pt x="106" y="452"/>
                </a:cubicBezTo>
                <a:cubicBezTo>
                  <a:pt x="106" y="451"/>
                  <a:pt x="106" y="451"/>
                  <a:pt x="107" y="450"/>
                </a:cubicBezTo>
                <a:cubicBezTo>
                  <a:pt x="107" y="449"/>
                  <a:pt x="107" y="449"/>
                  <a:pt x="107" y="449"/>
                </a:cubicBezTo>
                <a:cubicBezTo>
                  <a:pt x="107" y="449"/>
                  <a:pt x="107" y="449"/>
                  <a:pt x="107" y="449"/>
                </a:cubicBezTo>
                <a:cubicBezTo>
                  <a:pt x="107" y="448"/>
                  <a:pt x="107" y="448"/>
                  <a:pt x="107" y="448"/>
                </a:cubicBezTo>
                <a:cubicBezTo>
                  <a:pt x="107" y="448"/>
                  <a:pt x="107" y="448"/>
                  <a:pt x="107" y="448"/>
                </a:cubicBezTo>
                <a:cubicBezTo>
                  <a:pt x="109" y="445"/>
                  <a:pt x="112" y="442"/>
                  <a:pt x="114" y="439"/>
                </a:cubicBezTo>
                <a:cubicBezTo>
                  <a:pt x="116" y="436"/>
                  <a:pt x="117" y="433"/>
                  <a:pt x="119" y="431"/>
                </a:cubicBezTo>
                <a:cubicBezTo>
                  <a:pt x="120" y="431"/>
                  <a:pt x="120" y="430"/>
                  <a:pt x="120" y="430"/>
                </a:cubicBezTo>
                <a:cubicBezTo>
                  <a:pt x="120" y="430"/>
                  <a:pt x="120" y="430"/>
                  <a:pt x="120" y="430"/>
                </a:cubicBezTo>
                <a:cubicBezTo>
                  <a:pt x="121" y="430"/>
                  <a:pt x="121" y="429"/>
                  <a:pt x="122" y="429"/>
                </a:cubicBezTo>
                <a:cubicBezTo>
                  <a:pt x="122" y="429"/>
                  <a:pt x="122" y="429"/>
                  <a:pt x="122" y="429"/>
                </a:cubicBezTo>
                <a:cubicBezTo>
                  <a:pt x="122" y="429"/>
                  <a:pt x="122" y="429"/>
                  <a:pt x="122" y="429"/>
                </a:cubicBezTo>
                <a:cubicBezTo>
                  <a:pt x="125" y="426"/>
                  <a:pt x="128" y="425"/>
                  <a:pt x="132" y="424"/>
                </a:cubicBezTo>
                <a:cubicBezTo>
                  <a:pt x="132" y="424"/>
                  <a:pt x="132" y="424"/>
                  <a:pt x="132" y="424"/>
                </a:cubicBezTo>
                <a:cubicBezTo>
                  <a:pt x="132" y="424"/>
                  <a:pt x="132" y="424"/>
                  <a:pt x="132" y="424"/>
                </a:cubicBezTo>
                <a:cubicBezTo>
                  <a:pt x="133" y="424"/>
                  <a:pt x="133" y="424"/>
                  <a:pt x="134" y="424"/>
                </a:cubicBezTo>
                <a:cubicBezTo>
                  <a:pt x="135" y="424"/>
                  <a:pt x="135" y="424"/>
                  <a:pt x="135" y="424"/>
                </a:cubicBezTo>
                <a:cubicBezTo>
                  <a:pt x="136" y="424"/>
                  <a:pt x="136" y="424"/>
                  <a:pt x="137" y="424"/>
                </a:cubicBezTo>
                <a:cubicBezTo>
                  <a:pt x="137" y="423"/>
                  <a:pt x="137" y="423"/>
                  <a:pt x="138" y="423"/>
                </a:cubicBezTo>
                <a:cubicBezTo>
                  <a:pt x="138" y="423"/>
                  <a:pt x="138" y="423"/>
                  <a:pt x="138" y="423"/>
                </a:cubicBezTo>
                <a:cubicBezTo>
                  <a:pt x="138" y="423"/>
                  <a:pt x="138" y="423"/>
                  <a:pt x="138" y="423"/>
                </a:cubicBezTo>
                <a:cubicBezTo>
                  <a:pt x="146" y="423"/>
                  <a:pt x="153" y="423"/>
                  <a:pt x="161" y="423"/>
                </a:cubicBezTo>
                <a:cubicBezTo>
                  <a:pt x="161" y="423"/>
                  <a:pt x="161" y="423"/>
                  <a:pt x="161" y="423"/>
                </a:cubicBezTo>
                <a:cubicBezTo>
                  <a:pt x="163" y="423"/>
                  <a:pt x="163" y="423"/>
                  <a:pt x="163" y="423"/>
                </a:cubicBezTo>
                <a:cubicBezTo>
                  <a:pt x="165" y="423"/>
                  <a:pt x="166" y="424"/>
                  <a:pt x="167" y="424"/>
                </a:cubicBezTo>
                <a:cubicBezTo>
                  <a:pt x="168" y="424"/>
                  <a:pt x="168" y="424"/>
                  <a:pt x="169" y="425"/>
                </a:cubicBezTo>
                <a:cubicBezTo>
                  <a:pt x="169" y="425"/>
                  <a:pt x="169" y="425"/>
                  <a:pt x="169" y="425"/>
                </a:cubicBezTo>
                <a:cubicBezTo>
                  <a:pt x="169" y="425"/>
                  <a:pt x="169" y="425"/>
                  <a:pt x="170" y="425"/>
                </a:cubicBezTo>
                <a:cubicBezTo>
                  <a:pt x="172" y="426"/>
                  <a:pt x="173" y="428"/>
                  <a:pt x="172" y="430"/>
                </a:cubicBezTo>
                <a:close/>
                <a:moveTo>
                  <a:pt x="188" y="402"/>
                </a:moveTo>
                <a:cubicBezTo>
                  <a:pt x="188" y="402"/>
                  <a:pt x="188" y="402"/>
                  <a:pt x="188" y="402"/>
                </a:cubicBezTo>
                <a:cubicBezTo>
                  <a:pt x="188" y="402"/>
                  <a:pt x="188" y="402"/>
                  <a:pt x="188" y="402"/>
                </a:cubicBezTo>
                <a:cubicBezTo>
                  <a:pt x="188" y="403"/>
                  <a:pt x="187" y="403"/>
                  <a:pt x="187" y="404"/>
                </a:cubicBezTo>
                <a:cubicBezTo>
                  <a:pt x="187" y="404"/>
                  <a:pt x="187" y="404"/>
                  <a:pt x="187" y="404"/>
                </a:cubicBezTo>
                <a:cubicBezTo>
                  <a:pt x="185" y="406"/>
                  <a:pt x="182" y="407"/>
                  <a:pt x="179" y="408"/>
                </a:cubicBezTo>
                <a:cubicBezTo>
                  <a:pt x="179" y="408"/>
                  <a:pt x="179" y="408"/>
                  <a:pt x="179" y="408"/>
                </a:cubicBezTo>
                <a:cubicBezTo>
                  <a:pt x="179" y="409"/>
                  <a:pt x="178" y="409"/>
                  <a:pt x="178" y="409"/>
                </a:cubicBezTo>
                <a:cubicBezTo>
                  <a:pt x="177" y="409"/>
                  <a:pt x="177" y="409"/>
                  <a:pt x="177" y="409"/>
                </a:cubicBezTo>
                <a:cubicBezTo>
                  <a:pt x="177" y="409"/>
                  <a:pt x="177" y="409"/>
                  <a:pt x="176" y="409"/>
                </a:cubicBezTo>
                <a:cubicBezTo>
                  <a:pt x="174" y="409"/>
                  <a:pt x="172" y="410"/>
                  <a:pt x="171" y="410"/>
                </a:cubicBezTo>
                <a:cubicBezTo>
                  <a:pt x="170" y="410"/>
                  <a:pt x="170" y="410"/>
                  <a:pt x="170" y="410"/>
                </a:cubicBezTo>
                <a:cubicBezTo>
                  <a:pt x="167" y="410"/>
                  <a:pt x="164" y="410"/>
                  <a:pt x="161" y="410"/>
                </a:cubicBezTo>
                <a:cubicBezTo>
                  <a:pt x="156" y="410"/>
                  <a:pt x="151" y="410"/>
                  <a:pt x="146" y="410"/>
                </a:cubicBezTo>
                <a:cubicBezTo>
                  <a:pt x="146" y="410"/>
                  <a:pt x="145" y="410"/>
                  <a:pt x="144" y="410"/>
                </a:cubicBezTo>
                <a:cubicBezTo>
                  <a:pt x="144" y="410"/>
                  <a:pt x="144" y="410"/>
                  <a:pt x="144" y="410"/>
                </a:cubicBezTo>
                <a:cubicBezTo>
                  <a:pt x="143" y="409"/>
                  <a:pt x="143" y="409"/>
                  <a:pt x="142" y="409"/>
                </a:cubicBezTo>
                <a:cubicBezTo>
                  <a:pt x="142" y="409"/>
                  <a:pt x="142" y="409"/>
                  <a:pt x="142" y="409"/>
                </a:cubicBezTo>
                <a:cubicBezTo>
                  <a:pt x="142" y="409"/>
                  <a:pt x="142" y="409"/>
                  <a:pt x="142" y="409"/>
                </a:cubicBezTo>
                <a:cubicBezTo>
                  <a:pt x="140" y="409"/>
                  <a:pt x="138" y="407"/>
                  <a:pt x="138" y="405"/>
                </a:cubicBezTo>
                <a:cubicBezTo>
                  <a:pt x="138" y="405"/>
                  <a:pt x="138" y="404"/>
                  <a:pt x="138" y="404"/>
                </a:cubicBezTo>
                <a:cubicBezTo>
                  <a:pt x="138" y="404"/>
                  <a:pt x="138" y="404"/>
                  <a:pt x="138" y="403"/>
                </a:cubicBezTo>
                <a:cubicBezTo>
                  <a:pt x="138" y="403"/>
                  <a:pt x="138" y="403"/>
                  <a:pt x="139" y="402"/>
                </a:cubicBezTo>
                <a:cubicBezTo>
                  <a:pt x="139" y="402"/>
                  <a:pt x="139" y="402"/>
                  <a:pt x="139" y="402"/>
                </a:cubicBezTo>
                <a:cubicBezTo>
                  <a:pt x="139" y="402"/>
                  <a:pt x="139" y="402"/>
                  <a:pt x="139" y="402"/>
                </a:cubicBezTo>
                <a:cubicBezTo>
                  <a:pt x="139" y="402"/>
                  <a:pt x="139" y="401"/>
                  <a:pt x="140" y="401"/>
                </a:cubicBezTo>
                <a:cubicBezTo>
                  <a:pt x="142" y="397"/>
                  <a:pt x="144" y="394"/>
                  <a:pt x="147" y="390"/>
                </a:cubicBezTo>
                <a:cubicBezTo>
                  <a:pt x="147" y="390"/>
                  <a:pt x="147" y="390"/>
                  <a:pt x="147" y="390"/>
                </a:cubicBezTo>
                <a:cubicBezTo>
                  <a:pt x="148" y="389"/>
                  <a:pt x="148" y="389"/>
                  <a:pt x="148" y="389"/>
                </a:cubicBezTo>
                <a:cubicBezTo>
                  <a:pt x="149" y="388"/>
                  <a:pt x="149" y="387"/>
                  <a:pt x="151" y="386"/>
                </a:cubicBezTo>
                <a:cubicBezTo>
                  <a:pt x="151" y="385"/>
                  <a:pt x="152" y="385"/>
                  <a:pt x="153" y="385"/>
                </a:cubicBezTo>
                <a:cubicBezTo>
                  <a:pt x="153" y="384"/>
                  <a:pt x="154" y="384"/>
                  <a:pt x="154" y="384"/>
                </a:cubicBezTo>
                <a:cubicBezTo>
                  <a:pt x="154" y="384"/>
                  <a:pt x="154" y="384"/>
                  <a:pt x="155" y="384"/>
                </a:cubicBezTo>
                <a:cubicBezTo>
                  <a:pt x="155" y="384"/>
                  <a:pt x="155" y="384"/>
                  <a:pt x="155" y="384"/>
                </a:cubicBezTo>
                <a:cubicBezTo>
                  <a:pt x="155" y="384"/>
                  <a:pt x="155" y="384"/>
                  <a:pt x="156" y="383"/>
                </a:cubicBezTo>
                <a:cubicBezTo>
                  <a:pt x="157" y="383"/>
                  <a:pt x="158" y="383"/>
                  <a:pt x="160" y="382"/>
                </a:cubicBezTo>
                <a:cubicBezTo>
                  <a:pt x="161" y="382"/>
                  <a:pt x="163" y="382"/>
                  <a:pt x="165" y="382"/>
                </a:cubicBezTo>
                <a:cubicBezTo>
                  <a:pt x="169" y="382"/>
                  <a:pt x="169" y="382"/>
                  <a:pt x="169" y="382"/>
                </a:cubicBezTo>
                <a:cubicBezTo>
                  <a:pt x="170" y="382"/>
                  <a:pt x="171" y="382"/>
                  <a:pt x="172" y="382"/>
                </a:cubicBezTo>
                <a:cubicBezTo>
                  <a:pt x="177" y="382"/>
                  <a:pt x="181" y="382"/>
                  <a:pt x="185" y="382"/>
                </a:cubicBezTo>
                <a:cubicBezTo>
                  <a:pt x="185" y="382"/>
                  <a:pt x="185" y="382"/>
                  <a:pt x="185" y="382"/>
                </a:cubicBezTo>
                <a:cubicBezTo>
                  <a:pt x="187" y="382"/>
                  <a:pt x="187" y="382"/>
                  <a:pt x="187" y="382"/>
                </a:cubicBezTo>
                <a:cubicBezTo>
                  <a:pt x="189" y="382"/>
                  <a:pt x="190" y="382"/>
                  <a:pt x="191" y="382"/>
                </a:cubicBezTo>
                <a:cubicBezTo>
                  <a:pt x="193" y="383"/>
                  <a:pt x="193" y="383"/>
                  <a:pt x="194" y="383"/>
                </a:cubicBezTo>
                <a:cubicBezTo>
                  <a:pt x="196" y="384"/>
                  <a:pt x="197" y="386"/>
                  <a:pt x="196" y="389"/>
                </a:cubicBezTo>
                <a:cubicBezTo>
                  <a:pt x="194" y="392"/>
                  <a:pt x="192" y="395"/>
                  <a:pt x="190" y="398"/>
                </a:cubicBezTo>
                <a:cubicBezTo>
                  <a:pt x="188" y="402"/>
                  <a:pt x="188" y="402"/>
                  <a:pt x="188" y="402"/>
                </a:cubicBezTo>
                <a:cubicBezTo>
                  <a:pt x="188" y="402"/>
                  <a:pt x="188" y="402"/>
                  <a:pt x="188" y="402"/>
                </a:cubicBezTo>
                <a:close/>
                <a:moveTo>
                  <a:pt x="411" y="448"/>
                </a:moveTo>
                <a:cubicBezTo>
                  <a:pt x="411" y="449"/>
                  <a:pt x="411" y="449"/>
                  <a:pt x="411" y="450"/>
                </a:cubicBezTo>
                <a:cubicBezTo>
                  <a:pt x="411" y="450"/>
                  <a:pt x="411" y="450"/>
                  <a:pt x="411" y="450"/>
                </a:cubicBezTo>
                <a:cubicBezTo>
                  <a:pt x="411" y="451"/>
                  <a:pt x="411" y="451"/>
                  <a:pt x="410" y="451"/>
                </a:cubicBezTo>
                <a:cubicBezTo>
                  <a:pt x="410" y="451"/>
                  <a:pt x="410" y="451"/>
                  <a:pt x="410" y="452"/>
                </a:cubicBezTo>
                <a:cubicBezTo>
                  <a:pt x="410" y="452"/>
                  <a:pt x="410" y="452"/>
                  <a:pt x="410" y="452"/>
                </a:cubicBezTo>
                <a:cubicBezTo>
                  <a:pt x="410" y="452"/>
                  <a:pt x="409" y="453"/>
                  <a:pt x="409" y="453"/>
                </a:cubicBezTo>
                <a:cubicBezTo>
                  <a:pt x="409" y="453"/>
                  <a:pt x="409" y="453"/>
                  <a:pt x="409" y="453"/>
                </a:cubicBezTo>
                <a:cubicBezTo>
                  <a:pt x="408" y="454"/>
                  <a:pt x="408" y="454"/>
                  <a:pt x="407" y="455"/>
                </a:cubicBezTo>
                <a:cubicBezTo>
                  <a:pt x="407" y="455"/>
                  <a:pt x="407" y="455"/>
                  <a:pt x="407" y="455"/>
                </a:cubicBezTo>
                <a:cubicBezTo>
                  <a:pt x="407" y="455"/>
                  <a:pt x="407" y="455"/>
                  <a:pt x="407" y="455"/>
                </a:cubicBezTo>
                <a:cubicBezTo>
                  <a:pt x="406" y="455"/>
                  <a:pt x="406" y="456"/>
                  <a:pt x="405" y="456"/>
                </a:cubicBezTo>
                <a:cubicBezTo>
                  <a:pt x="405" y="456"/>
                  <a:pt x="405" y="456"/>
                  <a:pt x="405" y="456"/>
                </a:cubicBezTo>
                <a:cubicBezTo>
                  <a:pt x="404" y="456"/>
                  <a:pt x="404" y="456"/>
                  <a:pt x="404" y="456"/>
                </a:cubicBezTo>
                <a:cubicBezTo>
                  <a:pt x="403" y="456"/>
                  <a:pt x="403" y="457"/>
                  <a:pt x="403" y="457"/>
                </a:cubicBezTo>
                <a:cubicBezTo>
                  <a:pt x="403" y="457"/>
                  <a:pt x="403" y="457"/>
                  <a:pt x="402" y="457"/>
                </a:cubicBezTo>
                <a:cubicBezTo>
                  <a:pt x="402" y="457"/>
                  <a:pt x="402" y="457"/>
                  <a:pt x="402" y="457"/>
                </a:cubicBezTo>
                <a:cubicBezTo>
                  <a:pt x="402" y="457"/>
                  <a:pt x="401" y="457"/>
                  <a:pt x="400" y="457"/>
                </a:cubicBezTo>
                <a:cubicBezTo>
                  <a:pt x="400" y="457"/>
                  <a:pt x="399" y="457"/>
                  <a:pt x="399" y="457"/>
                </a:cubicBezTo>
                <a:cubicBezTo>
                  <a:pt x="398" y="458"/>
                  <a:pt x="398" y="458"/>
                  <a:pt x="397" y="458"/>
                </a:cubicBezTo>
                <a:cubicBezTo>
                  <a:pt x="397" y="458"/>
                  <a:pt x="397" y="458"/>
                  <a:pt x="397" y="458"/>
                </a:cubicBezTo>
                <a:cubicBezTo>
                  <a:pt x="396" y="458"/>
                  <a:pt x="396" y="458"/>
                  <a:pt x="396" y="458"/>
                </a:cubicBezTo>
                <a:cubicBezTo>
                  <a:pt x="396" y="458"/>
                  <a:pt x="396" y="458"/>
                  <a:pt x="396" y="458"/>
                </a:cubicBezTo>
                <a:cubicBezTo>
                  <a:pt x="393" y="458"/>
                  <a:pt x="390" y="458"/>
                  <a:pt x="387" y="458"/>
                </a:cubicBezTo>
                <a:cubicBezTo>
                  <a:pt x="373" y="458"/>
                  <a:pt x="212" y="458"/>
                  <a:pt x="200" y="458"/>
                </a:cubicBezTo>
                <a:cubicBezTo>
                  <a:pt x="199" y="458"/>
                  <a:pt x="198" y="458"/>
                  <a:pt x="198" y="458"/>
                </a:cubicBezTo>
                <a:cubicBezTo>
                  <a:pt x="197" y="458"/>
                  <a:pt x="196" y="458"/>
                  <a:pt x="195" y="457"/>
                </a:cubicBezTo>
                <a:cubicBezTo>
                  <a:pt x="193" y="457"/>
                  <a:pt x="192" y="456"/>
                  <a:pt x="191" y="455"/>
                </a:cubicBezTo>
                <a:cubicBezTo>
                  <a:pt x="190" y="454"/>
                  <a:pt x="190" y="453"/>
                  <a:pt x="189" y="452"/>
                </a:cubicBezTo>
                <a:cubicBezTo>
                  <a:pt x="189" y="451"/>
                  <a:pt x="189" y="450"/>
                  <a:pt x="190" y="449"/>
                </a:cubicBezTo>
                <a:cubicBezTo>
                  <a:pt x="191" y="448"/>
                  <a:pt x="191" y="448"/>
                  <a:pt x="191" y="448"/>
                </a:cubicBezTo>
                <a:cubicBezTo>
                  <a:pt x="191" y="448"/>
                  <a:pt x="191" y="448"/>
                  <a:pt x="191" y="448"/>
                </a:cubicBezTo>
                <a:cubicBezTo>
                  <a:pt x="192" y="444"/>
                  <a:pt x="194" y="440"/>
                  <a:pt x="196" y="437"/>
                </a:cubicBezTo>
                <a:cubicBezTo>
                  <a:pt x="196" y="436"/>
                  <a:pt x="197" y="435"/>
                  <a:pt x="197" y="435"/>
                </a:cubicBezTo>
                <a:cubicBezTo>
                  <a:pt x="198" y="432"/>
                  <a:pt x="198" y="432"/>
                  <a:pt x="198" y="432"/>
                </a:cubicBezTo>
                <a:cubicBezTo>
                  <a:pt x="199" y="431"/>
                  <a:pt x="200" y="430"/>
                  <a:pt x="201" y="428"/>
                </a:cubicBezTo>
                <a:cubicBezTo>
                  <a:pt x="201" y="428"/>
                  <a:pt x="202" y="428"/>
                  <a:pt x="202" y="428"/>
                </a:cubicBezTo>
                <a:cubicBezTo>
                  <a:pt x="202" y="428"/>
                  <a:pt x="202" y="428"/>
                  <a:pt x="203" y="428"/>
                </a:cubicBezTo>
                <a:cubicBezTo>
                  <a:pt x="203" y="427"/>
                  <a:pt x="203" y="427"/>
                  <a:pt x="203" y="427"/>
                </a:cubicBezTo>
                <a:cubicBezTo>
                  <a:pt x="203" y="427"/>
                  <a:pt x="203" y="427"/>
                  <a:pt x="203" y="427"/>
                </a:cubicBezTo>
                <a:cubicBezTo>
                  <a:pt x="204" y="427"/>
                  <a:pt x="204" y="427"/>
                  <a:pt x="204" y="427"/>
                </a:cubicBezTo>
                <a:cubicBezTo>
                  <a:pt x="204" y="426"/>
                  <a:pt x="205" y="426"/>
                  <a:pt x="205" y="426"/>
                </a:cubicBezTo>
                <a:cubicBezTo>
                  <a:pt x="205" y="426"/>
                  <a:pt x="206" y="426"/>
                  <a:pt x="206" y="425"/>
                </a:cubicBezTo>
                <a:cubicBezTo>
                  <a:pt x="206" y="425"/>
                  <a:pt x="207" y="425"/>
                  <a:pt x="207" y="425"/>
                </a:cubicBezTo>
                <a:cubicBezTo>
                  <a:pt x="208" y="425"/>
                  <a:pt x="208" y="425"/>
                  <a:pt x="209" y="424"/>
                </a:cubicBezTo>
                <a:cubicBezTo>
                  <a:pt x="209" y="424"/>
                  <a:pt x="210" y="424"/>
                  <a:pt x="210" y="424"/>
                </a:cubicBezTo>
                <a:cubicBezTo>
                  <a:pt x="210" y="424"/>
                  <a:pt x="210" y="424"/>
                  <a:pt x="210" y="424"/>
                </a:cubicBezTo>
                <a:cubicBezTo>
                  <a:pt x="212" y="423"/>
                  <a:pt x="214" y="423"/>
                  <a:pt x="216" y="423"/>
                </a:cubicBezTo>
                <a:cubicBezTo>
                  <a:pt x="216" y="423"/>
                  <a:pt x="385" y="423"/>
                  <a:pt x="392" y="423"/>
                </a:cubicBezTo>
                <a:cubicBezTo>
                  <a:pt x="393" y="423"/>
                  <a:pt x="395" y="423"/>
                  <a:pt x="397" y="423"/>
                </a:cubicBezTo>
                <a:cubicBezTo>
                  <a:pt x="398" y="423"/>
                  <a:pt x="399" y="423"/>
                  <a:pt x="400" y="423"/>
                </a:cubicBezTo>
                <a:cubicBezTo>
                  <a:pt x="400" y="423"/>
                  <a:pt x="400" y="423"/>
                  <a:pt x="400" y="423"/>
                </a:cubicBezTo>
                <a:cubicBezTo>
                  <a:pt x="401" y="423"/>
                  <a:pt x="402" y="423"/>
                  <a:pt x="402" y="423"/>
                </a:cubicBezTo>
                <a:cubicBezTo>
                  <a:pt x="403" y="423"/>
                  <a:pt x="403" y="423"/>
                  <a:pt x="403" y="423"/>
                </a:cubicBezTo>
                <a:cubicBezTo>
                  <a:pt x="403" y="423"/>
                  <a:pt x="403" y="423"/>
                  <a:pt x="403" y="423"/>
                </a:cubicBezTo>
                <a:cubicBezTo>
                  <a:pt x="404" y="424"/>
                  <a:pt x="404" y="424"/>
                  <a:pt x="405" y="424"/>
                </a:cubicBezTo>
                <a:cubicBezTo>
                  <a:pt x="405" y="424"/>
                  <a:pt x="405" y="424"/>
                  <a:pt x="405" y="424"/>
                </a:cubicBezTo>
                <a:cubicBezTo>
                  <a:pt x="406" y="425"/>
                  <a:pt x="406" y="425"/>
                  <a:pt x="407" y="425"/>
                </a:cubicBezTo>
                <a:cubicBezTo>
                  <a:pt x="407" y="425"/>
                  <a:pt x="407" y="425"/>
                  <a:pt x="407" y="425"/>
                </a:cubicBezTo>
                <a:cubicBezTo>
                  <a:pt x="407" y="425"/>
                  <a:pt x="407" y="425"/>
                  <a:pt x="407" y="425"/>
                </a:cubicBezTo>
                <a:cubicBezTo>
                  <a:pt x="408" y="426"/>
                  <a:pt x="408" y="426"/>
                  <a:pt x="408" y="426"/>
                </a:cubicBezTo>
                <a:cubicBezTo>
                  <a:pt x="409" y="427"/>
                  <a:pt x="409" y="427"/>
                  <a:pt x="410" y="428"/>
                </a:cubicBezTo>
                <a:cubicBezTo>
                  <a:pt x="411" y="429"/>
                  <a:pt x="411" y="430"/>
                  <a:pt x="411" y="431"/>
                </a:cubicBezTo>
                <a:cubicBezTo>
                  <a:pt x="411" y="432"/>
                  <a:pt x="411" y="432"/>
                  <a:pt x="411" y="432"/>
                </a:cubicBezTo>
                <a:cubicBezTo>
                  <a:pt x="411" y="432"/>
                  <a:pt x="411" y="432"/>
                  <a:pt x="411" y="432"/>
                </a:cubicBezTo>
                <a:cubicBezTo>
                  <a:pt x="411" y="436"/>
                  <a:pt x="411" y="441"/>
                  <a:pt x="411" y="445"/>
                </a:cubicBezTo>
                <a:cubicBezTo>
                  <a:pt x="411" y="446"/>
                  <a:pt x="411" y="447"/>
                  <a:pt x="411" y="448"/>
                </a:cubicBezTo>
                <a:close/>
                <a:moveTo>
                  <a:pt x="434" y="366"/>
                </a:moveTo>
                <a:cubicBezTo>
                  <a:pt x="434" y="366"/>
                  <a:pt x="434" y="366"/>
                  <a:pt x="434" y="366"/>
                </a:cubicBezTo>
                <a:cubicBezTo>
                  <a:pt x="434" y="366"/>
                  <a:pt x="434" y="366"/>
                  <a:pt x="434" y="365"/>
                </a:cubicBezTo>
                <a:cubicBezTo>
                  <a:pt x="433" y="365"/>
                  <a:pt x="433" y="364"/>
                  <a:pt x="432" y="363"/>
                </a:cubicBezTo>
                <a:cubicBezTo>
                  <a:pt x="432" y="362"/>
                  <a:pt x="432" y="362"/>
                  <a:pt x="432" y="362"/>
                </a:cubicBezTo>
                <a:cubicBezTo>
                  <a:pt x="432" y="362"/>
                  <a:pt x="432" y="361"/>
                  <a:pt x="432" y="360"/>
                </a:cubicBezTo>
                <a:cubicBezTo>
                  <a:pt x="432" y="360"/>
                  <a:pt x="432" y="360"/>
                  <a:pt x="432" y="360"/>
                </a:cubicBezTo>
                <a:cubicBezTo>
                  <a:pt x="432" y="358"/>
                  <a:pt x="432" y="355"/>
                  <a:pt x="432" y="353"/>
                </a:cubicBezTo>
                <a:cubicBezTo>
                  <a:pt x="432" y="352"/>
                  <a:pt x="432" y="352"/>
                  <a:pt x="432" y="352"/>
                </a:cubicBezTo>
                <a:cubicBezTo>
                  <a:pt x="432" y="351"/>
                  <a:pt x="432" y="350"/>
                  <a:pt x="432" y="350"/>
                </a:cubicBezTo>
                <a:cubicBezTo>
                  <a:pt x="433" y="349"/>
                  <a:pt x="434" y="349"/>
                  <a:pt x="435" y="348"/>
                </a:cubicBezTo>
                <a:cubicBezTo>
                  <a:pt x="436" y="348"/>
                  <a:pt x="437" y="347"/>
                  <a:pt x="438" y="347"/>
                </a:cubicBezTo>
                <a:cubicBezTo>
                  <a:pt x="438" y="347"/>
                  <a:pt x="438" y="347"/>
                  <a:pt x="438" y="347"/>
                </a:cubicBezTo>
                <a:cubicBezTo>
                  <a:pt x="438" y="347"/>
                  <a:pt x="438" y="347"/>
                  <a:pt x="438" y="347"/>
                </a:cubicBezTo>
                <a:cubicBezTo>
                  <a:pt x="439" y="347"/>
                  <a:pt x="439" y="347"/>
                  <a:pt x="440" y="347"/>
                </a:cubicBezTo>
                <a:cubicBezTo>
                  <a:pt x="440" y="347"/>
                  <a:pt x="440" y="347"/>
                  <a:pt x="441" y="347"/>
                </a:cubicBezTo>
                <a:cubicBezTo>
                  <a:pt x="443" y="346"/>
                  <a:pt x="445" y="346"/>
                  <a:pt x="447" y="346"/>
                </a:cubicBezTo>
                <a:cubicBezTo>
                  <a:pt x="463" y="346"/>
                  <a:pt x="463" y="346"/>
                  <a:pt x="463" y="346"/>
                </a:cubicBezTo>
                <a:cubicBezTo>
                  <a:pt x="464" y="346"/>
                  <a:pt x="465" y="346"/>
                  <a:pt x="465" y="347"/>
                </a:cubicBezTo>
                <a:cubicBezTo>
                  <a:pt x="469" y="347"/>
                  <a:pt x="474" y="348"/>
                  <a:pt x="475" y="352"/>
                </a:cubicBezTo>
                <a:cubicBezTo>
                  <a:pt x="476" y="355"/>
                  <a:pt x="476" y="359"/>
                  <a:pt x="477" y="362"/>
                </a:cubicBezTo>
                <a:cubicBezTo>
                  <a:pt x="477" y="363"/>
                  <a:pt x="477" y="363"/>
                  <a:pt x="477" y="363"/>
                </a:cubicBezTo>
                <a:cubicBezTo>
                  <a:pt x="477" y="364"/>
                  <a:pt x="477" y="364"/>
                  <a:pt x="477" y="365"/>
                </a:cubicBezTo>
                <a:cubicBezTo>
                  <a:pt x="477" y="365"/>
                  <a:pt x="477" y="365"/>
                  <a:pt x="477" y="365"/>
                </a:cubicBezTo>
                <a:cubicBezTo>
                  <a:pt x="477" y="365"/>
                  <a:pt x="477" y="365"/>
                  <a:pt x="477" y="365"/>
                </a:cubicBezTo>
                <a:cubicBezTo>
                  <a:pt x="477" y="365"/>
                  <a:pt x="477" y="365"/>
                  <a:pt x="477" y="365"/>
                </a:cubicBezTo>
                <a:cubicBezTo>
                  <a:pt x="476" y="367"/>
                  <a:pt x="474" y="368"/>
                  <a:pt x="472" y="369"/>
                </a:cubicBezTo>
                <a:cubicBezTo>
                  <a:pt x="471" y="369"/>
                  <a:pt x="471" y="369"/>
                  <a:pt x="471" y="369"/>
                </a:cubicBezTo>
                <a:cubicBezTo>
                  <a:pt x="471" y="369"/>
                  <a:pt x="471" y="369"/>
                  <a:pt x="470" y="369"/>
                </a:cubicBezTo>
                <a:cubicBezTo>
                  <a:pt x="470" y="369"/>
                  <a:pt x="470" y="369"/>
                  <a:pt x="470" y="369"/>
                </a:cubicBezTo>
                <a:cubicBezTo>
                  <a:pt x="469" y="369"/>
                  <a:pt x="469" y="369"/>
                  <a:pt x="469" y="369"/>
                </a:cubicBezTo>
                <a:cubicBezTo>
                  <a:pt x="463" y="370"/>
                  <a:pt x="457" y="369"/>
                  <a:pt x="455" y="369"/>
                </a:cubicBezTo>
                <a:cubicBezTo>
                  <a:pt x="445" y="369"/>
                  <a:pt x="445" y="369"/>
                  <a:pt x="445" y="369"/>
                </a:cubicBezTo>
                <a:cubicBezTo>
                  <a:pt x="444" y="369"/>
                  <a:pt x="443" y="369"/>
                  <a:pt x="442" y="369"/>
                </a:cubicBezTo>
                <a:cubicBezTo>
                  <a:pt x="442" y="369"/>
                  <a:pt x="441" y="369"/>
                  <a:pt x="441" y="369"/>
                </a:cubicBezTo>
                <a:cubicBezTo>
                  <a:pt x="440" y="369"/>
                  <a:pt x="440" y="369"/>
                  <a:pt x="440" y="369"/>
                </a:cubicBezTo>
                <a:cubicBezTo>
                  <a:pt x="440" y="369"/>
                  <a:pt x="440" y="369"/>
                  <a:pt x="440" y="369"/>
                </a:cubicBezTo>
                <a:cubicBezTo>
                  <a:pt x="439" y="369"/>
                  <a:pt x="439" y="369"/>
                  <a:pt x="438" y="368"/>
                </a:cubicBezTo>
                <a:cubicBezTo>
                  <a:pt x="438" y="368"/>
                  <a:pt x="438" y="368"/>
                  <a:pt x="438" y="368"/>
                </a:cubicBezTo>
                <a:cubicBezTo>
                  <a:pt x="437" y="368"/>
                  <a:pt x="437" y="368"/>
                  <a:pt x="436" y="367"/>
                </a:cubicBezTo>
                <a:cubicBezTo>
                  <a:pt x="436" y="367"/>
                  <a:pt x="435" y="367"/>
                  <a:pt x="434" y="366"/>
                </a:cubicBezTo>
                <a:cubicBezTo>
                  <a:pt x="434" y="366"/>
                  <a:pt x="434" y="366"/>
                  <a:pt x="434" y="366"/>
                </a:cubicBezTo>
                <a:close/>
                <a:moveTo>
                  <a:pt x="437" y="404"/>
                </a:moveTo>
                <a:cubicBezTo>
                  <a:pt x="436" y="403"/>
                  <a:pt x="436" y="402"/>
                  <a:pt x="435" y="402"/>
                </a:cubicBezTo>
                <a:cubicBezTo>
                  <a:pt x="435" y="400"/>
                  <a:pt x="435" y="400"/>
                  <a:pt x="435" y="400"/>
                </a:cubicBezTo>
                <a:cubicBezTo>
                  <a:pt x="435" y="400"/>
                  <a:pt x="435" y="400"/>
                  <a:pt x="435" y="400"/>
                </a:cubicBezTo>
                <a:cubicBezTo>
                  <a:pt x="435" y="396"/>
                  <a:pt x="435" y="392"/>
                  <a:pt x="434" y="388"/>
                </a:cubicBezTo>
                <a:cubicBezTo>
                  <a:pt x="434" y="388"/>
                  <a:pt x="434" y="388"/>
                  <a:pt x="434" y="388"/>
                </a:cubicBezTo>
                <a:cubicBezTo>
                  <a:pt x="434" y="388"/>
                  <a:pt x="434" y="388"/>
                  <a:pt x="434" y="388"/>
                </a:cubicBezTo>
                <a:cubicBezTo>
                  <a:pt x="434" y="388"/>
                  <a:pt x="434" y="388"/>
                  <a:pt x="434" y="387"/>
                </a:cubicBezTo>
                <a:cubicBezTo>
                  <a:pt x="435" y="379"/>
                  <a:pt x="453" y="381"/>
                  <a:pt x="458" y="381"/>
                </a:cubicBezTo>
                <a:cubicBezTo>
                  <a:pt x="465" y="381"/>
                  <a:pt x="477" y="380"/>
                  <a:pt x="481" y="386"/>
                </a:cubicBezTo>
                <a:cubicBezTo>
                  <a:pt x="481" y="387"/>
                  <a:pt x="482" y="387"/>
                  <a:pt x="482" y="388"/>
                </a:cubicBezTo>
                <a:cubicBezTo>
                  <a:pt x="482" y="389"/>
                  <a:pt x="482" y="389"/>
                  <a:pt x="482" y="389"/>
                </a:cubicBezTo>
                <a:cubicBezTo>
                  <a:pt x="482" y="389"/>
                  <a:pt x="482" y="389"/>
                  <a:pt x="482" y="389"/>
                </a:cubicBezTo>
                <a:cubicBezTo>
                  <a:pt x="483" y="391"/>
                  <a:pt x="483" y="392"/>
                  <a:pt x="484" y="395"/>
                </a:cubicBezTo>
                <a:cubicBezTo>
                  <a:pt x="485" y="401"/>
                  <a:pt x="485" y="401"/>
                  <a:pt x="485" y="401"/>
                </a:cubicBezTo>
                <a:cubicBezTo>
                  <a:pt x="485" y="402"/>
                  <a:pt x="485" y="403"/>
                  <a:pt x="484" y="404"/>
                </a:cubicBezTo>
                <a:cubicBezTo>
                  <a:pt x="484" y="405"/>
                  <a:pt x="484" y="405"/>
                  <a:pt x="483" y="406"/>
                </a:cubicBezTo>
                <a:cubicBezTo>
                  <a:pt x="483" y="406"/>
                  <a:pt x="483" y="406"/>
                  <a:pt x="482" y="407"/>
                </a:cubicBezTo>
                <a:cubicBezTo>
                  <a:pt x="482" y="407"/>
                  <a:pt x="482" y="407"/>
                  <a:pt x="482" y="407"/>
                </a:cubicBezTo>
                <a:cubicBezTo>
                  <a:pt x="482" y="407"/>
                  <a:pt x="482" y="407"/>
                  <a:pt x="482" y="407"/>
                </a:cubicBezTo>
                <a:cubicBezTo>
                  <a:pt x="481" y="407"/>
                  <a:pt x="481" y="407"/>
                  <a:pt x="481" y="407"/>
                </a:cubicBezTo>
                <a:cubicBezTo>
                  <a:pt x="480" y="408"/>
                  <a:pt x="480" y="408"/>
                  <a:pt x="480" y="408"/>
                </a:cubicBezTo>
                <a:cubicBezTo>
                  <a:pt x="479" y="408"/>
                  <a:pt x="479" y="408"/>
                  <a:pt x="479" y="408"/>
                </a:cubicBezTo>
                <a:cubicBezTo>
                  <a:pt x="479" y="408"/>
                  <a:pt x="479" y="408"/>
                  <a:pt x="478" y="408"/>
                </a:cubicBezTo>
                <a:cubicBezTo>
                  <a:pt x="478" y="408"/>
                  <a:pt x="478" y="409"/>
                  <a:pt x="477" y="409"/>
                </a:cubicBezTo>
                <a:cubicBezTo>
                  <a:pt x="477" y="409"/>
                  <a:pt x="477" y="409"/>
                  <a:pt x="477" y="409"/>
                </a:cubicBezTo>
                <a:cubicBezTo>
                  <a:pt x="477" y="409"/>
                  <a:pt x="476" y="409"/>
                  <a:pt x="475" y="409"/>
                </a:cubicBezTo>
                <a:cubicBezTo>
                  <a:pt x="474" y="409"/>
                  <a:pt x="474" y="409"/>
                  <a:pt x="473" y="409"/>
                </a:cubicBezTo>
                <a:cubicBezTo>
                  <a:pt x="473" y="409"/>
                  <a:pt x="473" y="409"/>
                  <a:pt x="473" y="409"/>
                </a:cubicBezTo>
                <a:cubicBezTo>
                  <a:pt x="473" y="409"/>
                  <a:pt x="473" y="409"/>
                  <a:pt x="473" y="409"/>
                </a:cubicBezTo>
                <a:cubicBezTo>
                  <a:pt x="473" y="409"/>
                  <a:pt x="473" y="409"/>
                  <a:pt x="473" y="409"/>
                </a:cubicBezTo>
                <a:cubicBezTo>
                  <a:pt x="465" y="409"/>
                  <a:pt x="457" y="409"/>
                  <a:pt x="449" y="409"/>
                </a:cubicBezTo>
                <a:cubicBezTo>
                  <a:pt x="448" y="409"/>
                  <a:pt x="447" y="409"/>
                  <a:pt x="447" y="409"/>
                </a:cubicBezTo>
                <a:cubicBezTo>
                  <a:pt x="446" y="409"/>
                  <a:pt x="446" y="409"/>
                  <a:pt x="446" y="409"/>
                </a:cubicBezTo>
                <a:cubicBezTo>
                  <a:pt x="445" y="409"/>
                  <a:pt x="445" y="409"/>
                  <a:pt x="444" y="409"/>
                </a:cubicBezTo>
                <a:cubicBezTo>
                  <a:pt x="444" y="409"/>
                  <a:pt x="444" y="409"/>
                  <a:pt x="444" y="409"/>
                </a:cubicBezTo>
                <a:cubicBezTo>
                  <a:pt x="444" y="408"/>
                  <a:pt x="444" y="408"/>
                  <a:pt x="444" y="408"/>
                </a:cubicBezTo>
                <a:cubicBezTo>
                  <a:pt x="443" y="408"/>
                  <a:pt x="442" y="408"/>
                  <a:pt x="442" y="408"/>
                </a:cubicBezTo>
                <a:cubicBezTo>
                  <a:pt x="441" y="408"/>
                  <a:pt x="441" y="407"/>
                  <a:pt x="441" y="407"/>
                </a:cubicBezTo>
                <a:cubicBezTo>
                  <a:pt x="441" y="407"/>
                  <a:pt x="440" y="407"/>
                  <a:pt x="440" y="407"/>
                </a:cubicBezTo>
                <a:cubicBezTo>
                  <a:pt x="440" y="407"/>
                  <a:pt x="440" y="407"/>
                  <a:pt x="440" y="407"/>
                </a:cubicBezTo>
                <a:cubicBezTo>
                  <a:pt x="439" y="406"/>
                  <a:pt x="437" y="405"/>
                  <a:pt x="437" y="404"/>
                </a:cubicBezTo>
                <a:close/>
                <a:moveTo>
                  <a:pt x="494" y="451"/>
                </a:moveTo>
                <a:cubicBezTo>
                  <a:pt x="493" y="453"/>
                  <a:pt x="492" y="453"/>
                  <a:pt x="491" y="454"/>
                </a:cubicBezTo>
                <a:cubicBezTo>
                  <a:pt x="490" y="455"/>
                  <a:pt x="489" y="456"/>
                  <a:pt x="487" y="456"/>
                </a:cubicBezTo>
                <a:cubicBezTo>
                  <a:pt x="485" y="457"/>
                  <a:pt x="484" y="457"/>
                  <a:pt x="481" y="457"/>
                </a:cubicBezTo>
                <a:cubicBezTo>
                  <a:pt x="476" y="457"/>
                  <a:pt x="476" y="457"/>
                  <a:pt x="476" y="457"/>
                </a:cubicBezTo>
                <a:cubicBezTo>
                  <a:pt x="476" y="457"/>
                  <a:pt x="476" y="457"/>
                  <a:pt x="476" y="457"/>
                </a:cubicBezTo>
                <a:cubicBezTo>
                  <a:pt x="469" y="457"/>
                  <a:pt x="462" y="457"/>
                  <a:pt x="454" y="457"/>
                </a:cubicBezTo>
                <a:cubicBezTo>
                  <a:pt x="453" y="457"/>
                  <a:pt x="453" y="457"/>
                  <a:pt x="452" y="457"/>
                </a:cubicBezTo>
                <a:cubicBezTo>
                  <a:pt x="451" y="457"/>
                  <a:pt x="451" y="457"/>
                  <a:pt x="451" y="457"/>
                </a:cubicBezTo>
                <a:cubicBezTo>
                  <a:pt x="450" y="457"/>
                  <a:pt x="450" y="457"/>
                  <a:pt x="449" y="457"/>
                </a:cubicBezTo>
                <a:cubicBezTo>
                  <a:pt x="449" y="457"/>
                  <a:pt x="449" y="457"/>
                  <a:pt x="448" y="457"/>
                </a:cubicBezTo>
                <a:cubicBezTo>
                  <a:pt x="448" y="457"/>
                  <a:pt x="448" y="457"/>
                  <a:pt x="448" y="457"/>
                </a:cubicBezTo>
                <a:cubicBezTo>
                  <a:pt x="445" y="456"/>
                  <a:pt x="442" y="454"/>
                  <a:pt x="440" y="451"/>
                </a:cubicBezTo>
                <a:cubicBezTo>
                  <a:pt x="440" y="451"/>
                  <a:pt x="440" y="451"/>
                  <a:pt x="440" y="451"/>
                </a:cubicBezTo>
                <a:cubicBezTo>
                  <a:pt x="440" y="451"/>
                  <a:pt x="440" y="451"/>
                  <a:pt x="440" y="451"/>
                </a:cubicBezTo>
                <a:cubicBezTo>
                  <a:pt x="440" y="451"/>
                  <a:pt x="440" y="451"/>
                  <a:pt x="440" y="450"/>
                </a:cubicBezTo>
                <a:cubicBezTo>
                  <a:pt x="439" y="450"/>
                  <a:pt x="439" y="449"/>
                  <a:pt x="439" y="449"/>
                </a:cubicBezTo>
                <a:cubicBezTo>
                  <a:pt x="439" y="449"/>
                  <a:pt x="439" y="449"/>
                  <a:pt x="439" y="448"/>
                </a:cubicBezTo>
                <a:cubicBezTo>
                  <a:pt x="439" y="448"/>
                  <a:pt x="439" y="448"/>
                  <a:pt x="439" y="448"/>
                </a:cubicBezTo>
                <a:cubicBezTo>
                  <a:pt x="439" y="447"/>
                  <a:pt x="439" y="447"/>
                  <a:pt x="439" y="447"/>
                </a:cubicBezTo>
                <a:cubicBezTo>
                  <a:pt x="439" y="447"/>
                  <a:pt x="439" y="447"/>
                  <a:pt x="439" y="447"/>
                </a:cubicBezTo>
                <a:cubicBezTo>
                  <a:pt x="439" y="444"/>
                  <a:pt x="438" y="439"/>
                  <a:pt x="438" y="435"/>
                </a:cubicBezTo>
                <a:cubicBezTo>
                  <a:pt x="438" y="435"/>
                  <a:pt x="438" y="434"/>
                  <a:pt x="438" y="433"/>
                </a:cubicBezTo>
                <a:cubicBezTo>
                  <a:pt x="438" y="431"/>
                  <a:pt x="438" y="431"/>
                  <a:pt x="438" y="431"/>
                </a:cubicBezTo>
                <a:cubicBezTo>
                  <a:pt x="438" y="431"/>
                  <a:pt x="438" y="431"/>
                  <a:pt x="438" y="431"/>
                </a:cubicBezTo>
                <a:cubicBezTo>
                  <a:pt x="438" y="430"/>
                  <a:pt x="438" y="430"/>
                  <a:pt x="438" y="430"/>
                </a:cubicBezTo>
                <a:cubicBezTo>
                  <a:pt x="438" y="430"/>
                  <a:pt x="438" y="429"/>
                  <a:pt x="438" y="429"/>
                </a:cubicBezTo>
                <a:cubicBezTo>
                  <a:pt x="438" y="429"/>
                  <a:pt x="438" y="429"/>
                  <a:pt x="438" y="428"/>
                </a:cubicBezTo>
                <a:cubicBezTo>
                  <a:pt x="439" y="428"/>
                  <a:pt x="439" y="428"/>
                  <a:pt x="439" y="428"/>
                </a:cubicBezTo>
                <a:cubicBezTo>
                  <a:pt x="439" y="428"/>
                  <a:pt x="439" y="428"/>
                  <a:pt x="439" y="428"/>
                </a:cubicBezTo>
                <a:cubicBezTo>
                  <a:pt x="439" y="427"/>
                  <a:pt x="439" y="427"/>
                  <a:pt x="439" y="427"/>
                </a:cubicBezTo>
                <a:cubicBezTo>
                  <a:pt x="440" y="426"/>
                  <a:pt x="440" y="426"/>
                  <a:pt x="440" y="426"/>
                </a:cubicBezTo>
                <a:cubicBezTo>
                  <a:pt x="440" y="426"/>
                  <a:pt x="441" y="426"/>
                  <a:pt x="441" y="425"/>
                </a:cubicBezTo>
                <a:cubicBezTo>
                  <a:pt x="441" y="425"/>
                  <a:pt x="441" y="425"/>
                  <a:pt x="441" y="425"/>
                </a:cubicBezTo>
                <a:cubicBezTo>
                  <a:pt x="441" y="425"/>
                  <a:pt x="441" y="425"/>
                  <a:pt x="441" y="425"/>
                </a:cubicBezTo>
                <a:cubicBezTo>
                  <a:pt x="442" y="425"/>
                  <a:pt x="442" y="425"/>
                  <a:pt x="443" y="424"/>
                </a:cubicBezTo>
                <a:cubicBezTo>
                  <a:pt x="443" y="424"/>
                  <a:pt x="443" y="424"/>
                  <a:pt x="443" y="424"/>
                </a:cubicBezTo>
                <a:cubicBezTo>
                  <a:pt x="444" y="424"/>
                  <a:pt x="444" y="424"/>
                  <a:pt x="444" y="424"/>
                </a:cubicBezTo>
                <a:cubicBezTo>
                  <a:pt x="444" y="424"/>
                  <a:pt x="444" y="424"/>
                  <a:pt x="444" y="424"/>
                </a:cubicBezTo>
                <a:cubicBezTo>
                  <a:pt x="444" y="424"/>
                  <a:pt x="445" y="423"/>
                  <a:pt x="445" y="423"/>
                </a:cubicBezTo>
                <a:cubicBezTo>
                  <a:pt x="446" y="423"/>
                  <a:pt x="446" y="423"/>
                  <a:pt x="446" y="423"/>
                </a:cubicBezTo>
                <a:cubicBezTo>
                  <a:pt x="446" y="423"/>
                  <a:pt x="447" y="423"/>
                  <a:pt x="447" y="423"/>
                </a:cubicBezTo>
                <a:cubicBezTo>
                  <a:pt x="448" y="423"/>
                  <a:pt x="448" y="423"/>
                  <a:pt x="449" y="423"/>
                </a:cubicBezTo>
                <a:cubicBezTo>
                  <a:pt x="450" y="423"/>
                  <a:pt x="450" y="423"/>
                  <a:pt x="450" y="423"/>
                </a:cubicBezTo>
                <a:cubicBezTo>
                  <a:pt x="450" y="423"/>
                  <a:pt x="450" y="423"/>
                  <a:pt x="451" y="423"/>
                </a:cubicBezTo>
                <a:cubicBezTo>
                  <a:pt x="452" y="423"/>
                  <a:pt x="452" y="423"/>
                  <a:pt x="452" y="423"/>
                </a:cubicBezTo>
                <a:cubicBezTo>
                  <a:pt x="453" y="423"/>
                  <a:pt x="454" y="423"/>
                  <a:pt x="455" y="423"/>
                </a:cubicBezTo>
                <a:cubicBezTo>
                  <a:pt x="457" y="423"/>
                  <a:pt x="458" y="423"/>
                  <a:pt x="459" y="423"/>
                </a:cubicBezTo>
                <a:cubicBezTo>
                  <a:pt x="469" y="423"/>
                  <a:pt x="469" y="423"/>
                  <a:pt x="469" y="423"/>
                </a:cubicBezTo>
                <a:cubicBezTo>
                  <a:pt x="472" y="423"/>
                  <a:pt x="475" y="423"/>
                  <a:pt x="478" y="423"/>
                </a:cubicBezTo>
                <a:cubicBezTo>
                  <a:pt x="478" y="423"/>
                  <a:pt x="479" y="423"/>
                  <a:pt x="479" y="423"/>
                </a:cubicBezTo>
                <a:cubicBezTo>
                  <a:pt x="479" y="423"/>
                  <a:pt x="480" y="423"/>
                  <a:pt x="480" y="423"/>
                </a:cubicBezTo>
                <a:cubicBezTo>
                  <a:pt x="480" y="423"/>
                  <a:pt x="480" y="423"/>
                  <a:pt x="481" y="423"/>
                </a:cubicBezTo>
                <a:cubicBezTo>
                  <a:pt x="481" y="423"/>
                  <a:pt x="481" y="423"/>
                  <a:pt x="481" y="423"/>
                </a:cubicBezTo>
                <a:cubicBezTo>
                  <a:pt x="481" y="423"/>
                  <a:pt x="481" y="423"/>
                  <a:pt x="481" y="423"/>
                </a:cubicBezTo>
                <a:cubicBezTo>
                  <a:pt x="482" y="423"/>
                  <a:pt x="482" y="424"/>
                  <a:pt x="483" y="424"/>
                </a:cubicBezTo>
                <a:cubicBezTo>
                  <a:pt x="483" y="424"/>
                  <a:pt x="484" y="424"/>
                  <a:pt x="484" y="424"/>
                </a:cubicBezTo>
                <a:cubicBezTo>
                  <a:pt x="484" y="424"/>
                  <a:pt x="484" y="424"/>
                  <a:pt x="484" y="425"/>
                </a:cubicBezTo>
                <a:cubicBezTo>
                  <a:pt x="485" y="425"/>
                  <a:pt x="485" y="425"/>
                  <a:pt x="486" y="425"/>
                </a:cubicBezTo>
                <a:cubicBezTo>
                  <a:pt x="487" y="426"/>
                  <a:pt x="488" y="427"/>
                  <a:pt x="489" y="428"/>
                </a:cubicBezTo>
                <a:cubicBezTo>
                  <a:pt x="490" y="429"/>
                  <a:pt x="491" y="430"/>
                  <a:pt x="491" y="431"/>
                </a:cubicBezTo>
                <a:cubicBezTo>
                  <a:pt x="492" y="438"/>
                  <a:pt x="492" y="438"/>
                  <a:pt x="492" y="438"/>
                </a:cubicBezTo>
                <a:cubicBezTo>
                  <a:pt x="493" y="441"/>
                  <a:pt x="493" y="443"/>
                  <a:pt x="494" y="446"/>
                </a:cubicBezTo>
                <a:cubicBezTo>
                  <a:pt x="494" y="446"/>
                  <a:pt x="494" y="446"/>
                  <a:pt x="494" y="446"/>
                </a:cubicBezTo>
                <a:cubicBezTo>
                  <a:pt x="494" y="448"/>
                  <a:pt x="494" y="448"/>
                  <a:pt x="494" y="448"/>
                </a:cubicBezTo>
                <a:cubicBezTo>
                  <a:pt x="494" y="449"/>
                  <a:pt x="494" y="450"/>
                  <a:pt x="494" y="451"/>
                </a:cubicBezTo>
                <a:close/>
                <a:moveTo>
                  <a:pt x="508" y="369"/>
                </a:moveTo>
                <a:cubicBezTo>
                  <a:pt x="507" y="368"/>
                  <a:pt x="505" y="368"/>
                  <a:pt x="505" y="367"/>
                </a:cubicBezTo>
                <a:cubicBezTo>
                  <a:pt x="504" y="366"/>
                  <a:pt x="503" y="365"/>
                  <a:pt x="503" y="365"/>
                </a:cubicBezTo>
                <a:cubicBezTo>
                  <a:pt x="502" y="363"/>
                  <a:pt x="502" y="363"/>
                  <a:pt x="502" y="363"/>
                </a:cubicBezTo>
                <a:cubicBezTo>
                  <a:pt x="502" y="361"/>
                  <a:pt x="501" y="359"/>
                  <a:pt x="500" y="357"/>
                </a:cubicBezTo>
                <a:cubicBezTo>
                  <a:pt x="500" y="356"/>
                  <a:pt x="499" y="355"/>
                  <a:pt x="499" y="353"/>
                </a:cubicBezTo>
                <a:cubicBezTo>
                  <a:pt x="499" y="353"/>
                  <a:pt x="499" y="353"/>
                  <a:pt x="499" y="353"/>
                </a:cubicBezTo>
                <a:cubicBezTo>
                  <a:pt x="499" y="353"/>
                  <a:pt x="499" y="353"/>
                  <a:pt x="499" y="353"/>
                </a:cubicBezTo>
                <a:cubicBezTo>
                  <a:pt x="499" y="352"/>
                  <a:pt x="499" y="352"/>
                  <a:pt x="499" y="352"/>
                </a:cubicBezTo>
                <a:cubicBezTo>
                  <a:pt x="499" y="352"/>
                  <a:pt x="499" y="352"/>
                  <a:pt x="499" y="352"/>
                </a:cubicBezTo>
                <a:cubicBezTo>
                  <a:pt x="499" y="352"/>
                  <a:pt x="499" y="352"/>
                  <a:pt x="499" y="352"/>
                </a:cubicBezTo>
                <a:cubicBezTo>
                  <a:pt x="501" y="348"/>
                  <a:pt x="508" y="348"/>
                  <a:pt x="511" y="348"/>
                </a:cubicBezTo>
                <a:cubicBezTo>
                  <a:pt x="528" y="348"/>
                  <a:pt x="528" y="348"/>
                  <a:pt x="528" y="348"/>
                </a:cubicBezTo>
                <a:cubicBezTo>
                  <a:pt x="529" y="348"/>
                  <a:pt x="531" y="348"/>
                  <a:pt x="532" y="349"/>
                </a:cubicBezTo>
                <a:cubicBezTo>
                  <a:pt x="532" y="349"/>
                  <a:pt x="533" y="349"/>
                  <a:pt x="533" y="349"/>
                </a:cubicBezTo>
                <a:cubicBezTo>
                  <a:pt x="533" y="349"/>
                  <a:pt x="534" y="349"/>
                  <a:pt x="534" y="349"/>
                </a:cubicBezTo>
                <a:cubicBezTo>
                  <a:pt x="534" y="349"/>
                  <a:pt x="534" y="349"/>
                  <a:pt x="534" y="349"/>
                </a:cubicBezTo>
                <a:cubicBezTo>
                  <a:pt x="535" y="349"/>
                  <a:pt x="536" y="350"/>
                  <a:pt x="536" y="350"/>
                </a:cubicBezTo>
                <a:cubicBezTo>
                  <a:pt x="536" y="350"/>
                  <a:pt x="536" y="350"/>
                  <a:pt x="536" y="350"/>
                </a:cubicBezTo>
                <a:cubicBezTo>
                  <a:pt x="536" y="350"/>
                  <a:pt x="536" y="350"/>
                  <a:pt x="536" y="350"/>
                </a:cubicBezTo>
                <a:cubicBezTo>
                  <a:pt x="537" y="350"/>
                  <a:pt x="537" y="350"/>
                  <a:pt x="538" y="350"/>
                </a:cubicBezTo>
                <a:cubicBezTo>
                  <a:pt x="538" y="351"/>
                  <a:pt x="538" y="351"/>
                  <a:pt x="538" y="351"/>
                </a:cubicBezTo>
                <a:cubicBezTo>
                  <a:pt x="538" y="351"/>
                  <a:pt x="538" y="351"/>
                  <a:pt x="539" y="351"/>
                </a:cubicBezTo>
                <a:cubicBezTo>
                  <a:pt x="539" y="351"/>
                  <a:pt x="539" y="351"/>
                  <a:pt x="539" y="351"/>
                </a:cubicBezTo>
                <a:cubicBezTo>
                  <a:pt x="539" y="352"/>
                  <a:pt x="539" y="352"/>
                  <a:pt x="539" y="352"/>
                </a:cubicBezTo>
                <a:cubicBezTo>
                  <a:pt x="540" y="352"/>
                  <a:pt x="541" y="353"/>
                  <a:pt x="541" y="354"/>
                </a:cubicBezTo>
                <a:cubicBezTo>
                  <a:pt x="541" y="354"/>
                  <a:pt x="541" y="354"/>
                  <a:pt x="541" y="354"/>
                </a:cubicBezTo>
                <a:cubicBezTo>
                  <a:pt x="543" y="356"/>
                  <a:pt x="544" y="359"/>
                  <a:pt x="545" y="361"/>
                </a:cubicBezTo>
                <a:cubicBezTo>
                  <a:pt x="545" y="361"/>
                  <a:pt x="545" y="361"/>
                  <a:pt x="545" y="361"/>
                </a:cubicBezTo>
                <a:cubicBezTo>
                  <a:pt x="546" y="363"/>
                  <a:pt x="547" y="364"/>
                  <a:pt x="547" y="365"/>
                </a:cubicBezTo>
                <a:cubicBezTo>
                  <a:pt x="547" y="366"/>
                  <a:pt x="547" y="366"/>
                  <a:pt x="547" y="366"/>
                </a:cubicBezTo>
                <a:cubicBezTo>
                  <a:pt x="547" y="366"/>
                  <a:pt x="547" y="366"/>
                  <a:pt x="547" y="366"/>
                </a:cubicBezTo>
                <a:cubicBezTo>
                  <a:pt x="547" y="368"/>
                  <a:pt x="545" y="369"/>
                  <a:pt x="543" y="370"/>
                </a:cubicBezTo>
                <a:cubicBezTo>
                  <a:pt x="542" y="370"/>
                  <a:pt x="542" y="370"/>
                  <a:pt x="542" y="370"/>
                </a:cubicBezTo>
                <a:cubicBezTo>
                  <a:pt x="542" y="370"/>
                  <a:pt x="542" y="370"/>
                  <a:pt x="542" y="370"/>
                </a:cubicBezTo>
                <a:cubicBezTo>
                  <a:pt x="542" y="370"/>
                  <a:pt x="541" y="370"/>
                  <a:pt x="541" y="371"/>
                </a:cubicBezTo>
                <a:cubicBezTo>
                  <a:pt x="540" y="371"/>
                  <a:pt x="540" y="371"/>
                  <a:pt x="540" y="371"/>
                </a:cubicBezTo>
                <a:cubicBezTo>
                  <a:pt x="540" y="371"/>
                  <a:pt x="539" y="371"/>
                  <a:pt x="539" y="371"/>
                </a:cubicBezTo>
                <a:cubicBezTo>
                  <a:pt x="539" y="371"/>
                  <a:pt x="538" y="371"/>
                  <a:pt x="538" y="371"/>
                </a:cubicBezTo>
                <a:cubicBezTo>
                  <a:pt x="538" y="371"/>
                  <a:pt x="538" y="371"/>
                  <a:pt x="538" y="371"/>
                </a:cubicBezTo>
                <a:cubicBezTo>
                  <a:pt x="538" y="371"/>
                  <a:pt x="538" y="371"/>
                  <a:pt x="538" y="371"/>
                </a:cubicBezTo>
                <a:cubicBezTo>
                  <a:pt x="535" y="371"/>
                  <a:pt x="532" y="371"/>
                  <a:pt x="530" y="371"/>
                </a:cubicBezTo>
                <a:cubicBezTo>
                  <a:pt x="526" y="371"/>
                  <a:pt x="521" y="371"/>
                  <a:pt x="517" y="371"/>
                </a:cubicBezTo>
                <a:cubicBezTo>
                  <a:pt x="514" y="371"/>
                  <a:pt x="511" y="370"/>
                  <a:pt x="508" y="369"/>
                </a:cubicBezTo>
                <a:cubicBezTo>
                  <a:pt x="508" y="369"/>
                  <a:pt x="508" y="369"/>
                  <a:pt x="508" y="369"/>
                </a:cubicBezTo>
                <a:close/>
                <a:moveTo>
                  <a:pt x="519" y="405"/>
                </a:moveTo>
                <a:cubicBezTo>
                  <a:pt x="518" y="404"/>
                  <a:pt x="517" y="403"/>
                  <a:pt x="517" y="402"/>
                </a:cubicBezTo>
                <a:cubicBezTo>
                  <a:pt x="515" y="396"/>
                  <a:pt x="515" y="396"/>
                  <a:pt x="515" y="396"/>
                </a:cubicBezTo>
                <a:cubicBezTo>
                  <a:pt x="514" y="394"/>
                  <a:pt x="513" y="392"/>
                  <a:pt x="512" y="390"/>
                </a:cubicBezTo>
                <a:cubicBezTo>
                  <a:pt x="512" y="390"/>
                  <a:pt x="512" y="390"/>
                  <a:pt x="512" y="390"/>
                </a:cubicBezTo>
                <a:cubicBezTo>
                  <a:pt x="512" y="389"/>
                  <a:pt x="512" y="389"/>
                  <a:pt x="512" y="389"/>
                </a:cubicBezTo>
                <a:cubicBezTo>
                  <a:pt x="512" y="388"/>
                  <a:pt x="512" y="387"/>
                  <a:pt x="512" y="386"/>
                </a:cubicBezTo>
                <a:cubicBezTo>
                  <a:pt x="512" y="386"/>
                  <a:pt x="513" y="385"/>
                  <a:pt x="513" y="385"/>
                </a:cubicBezTo>
                <a:cubicBezTo>
                  <a:pt x="513" y="385"/>
                  <a:pt x="513" y="385"/>
                  <a:pt x="514" y="385"/>
                </a:cubicBezTo>
                <a:cubicBezTo>
                  <a:pt x="514" y="384"/>
                  <a:pt x="514" y="384"/>
                  <a:pt x="514" y="384"/>
                </a:cubicBezTo>
                <a:cubicBezTo>
                  <a:pt x="515" y="384"/>
                  <a:pt x="516" y="383"/>
                  <a:pt x="517" y="383"/>
                </a:cubicBezTo>
                <a:cubicBezTo>
                  <a:pt x="518" y="383"/>
                  <a:pt x="519" y="383"/>
                  <a:pt x="520" y="382"/>
                </a:cubicBezTo>
                <a:cubicBezTo>
                  <a:pt x="525" y="382"/>
                  <a:pt x="530" y="382"/>
                  <a:pt x="532" y="382"/>
                </a:cubicBezTo>
                <a:cubicBezTo>
                  <a:pt x="540" y="382"/>
                  <a:pt x="554" y="381"/>
                  <a:pt x="559" y="389"/>
                </a:cubicBezTo>
                <a:cubicBezTo>
                  <a:pt x="559" y="389"/>
                  <a:pt x="559" y="389"/>
                  <a:pt x="559" y="389"/>
                </a:cubicBezTo>
                <a:cubicBezTo>
                  <a:pt x="559" y="389"/>
                  <a:pt x="559" y="389"/>
                  <a:pt x="559" y="389"/>
                </a:cubicBezTo>
                <a:cubicBezTo>
                  <a:pt x="559" y="389"/>
                  <a:pt x="559" y="389"/>
                  <a:pt x="559" y="389"/>
                </a:cubicBezTo>
                <a:cubicBezTo>
                  <a:pt x="561" y="393"/>
                  <a:pt x="562" y="396"/>
                  <a:pt x="564" y="400"/>
                </a:cubicBezTo>
                <a:cubicBezTo>
                  <a:pt x="565" y="401"/>
                  <a:pt x="565" y="402"/>
                  <a:pt x="566" y="403"/>
                </a:cubicBezTo>
                <a:cubicBezTo>
                  <a:pt x="566" y="403"/>
                  <a:pt x="566" y="403"/>
                  <a:pt x="566" y="403"/>
                </a:cubicBezTo>
                <a:cubicBezTo>
                  <a:pt x="566" y="404"/>
                  <a:pt x="566" y="404"/>
                  <a:pt x="566" y="404"/>
                </a:cubicBezTo>
                <a:cubicBezTo>
                  <a:pt x="566" y="404"/>
                  <a:pt x="566" y="405"/>
                  <a:pt x="566" y="405"/>
                </a:cubicBezTo>
                <a:cubicBezTo>
                  <a:pt x="566" y="405"/>
                  <a:pt x="566" y="405"/>
                  <a:pt x="566" y="405"/>
                </a:cubicBezTo>
                <a:cubicBezTo>
                  <a:pt x="566" y="405"/>
                  <a:pt x="566" y="405"/>
                  <a:pt x="566" y="405"/>
                </a:cubicBezTo>
                <a:cubicBezTo>
                  <a:pt x="566" y="406"/>
                  <a:pt x="565" y="406"/>
                  <a:pt x="565" y="406"/>
                </a:cubicBezTo>
                <a:cubicBezTo>
                  <a:pt x="565" y="406"/>
                  <a:pt x="565" y="406"/>
                  <a:pt x="565" y="406"/>
                </a:cubicBezTo>
                <a:cubicBezTo>
                  <a:pt x="565" y="407"/>
                  <a:pt x="565" y="407"/>
                  <a:pt x="564" y="407"/>
                </a:cubicBezTo>
                <a:cubicBezTo>
                  <a:pt x="564" y="407"/>
                  <a:pt x="564" y="407"/>
                  <a:pt x="564" y="407"/>
                </a:cubicBezTo>
                <a:cubicBezTo>
                  <a:pt x="564" y="408"/>
                  <a:pt x="564" y="408"/>
                  <a:pt x="564" y="408"/>
                </a:cubicBezTo>
                <a:cubicBezTo>
                  <a:pt x="564" y="408"/>
                  <a:pt x="563" y="408"/>
                  <a:pt x="563" y="408"/>
                </a:cubicBezTo>
                <a:cubicBezTo>
                  <a:pt x="563" y="408"/>
                  <a:pt x="562" y="409"/>
                  <a:pt x="561" y="409"/>
                </a:cubicBezTo>
                <a:cubicBezTo>
                  <a:pt x="561" y="409"/>
                  <a:pt x="561" y="409"/>
                  <a:pt x="560" y="409"/>
                </a:cubicBezTo>
                <a:cubicBezTo>
                  <a:pt x="560" y="409"/>
                  <a:pt x="559" y="409"/>
                  <a:pt x="559" y="410"/>
                </a:cubicBezTo>
                <a:cubicBezTo>
                  <a:pt x="559" y="410"/>
                  <a:pt x="559" y="410"/>
                  <a:pt x="559" y="410"/>
                </a:cubicBezTo>
                <a:cubicBezTo>
                  <a:pt x="558" y="410"/>
                  <a:pt x="558" y="410"/>
                  <a:pt x="558" y="410"/>
                </a:cubicBezTo>
                <a:cubicBezTo>
                  <a:pt x="550" y="410"/>
                  <a:pt x="541" y="410"/>
                  <a:pt x="532" y="410"/>
                </a:cubicBezTo>
                <a:cubicBezTo>
                  <a:pt x="532" y="410"/>
                  <a:pt x="531" y="410"/>
                  <a:pt x="530" y="410"/>
                </a:cubicBezTo>
                <a:cubicBezTo>
                  <a:pt x="530" y="410"/>
                  <a:pt x="530" y="410"/>
                  <a:pt x="530" y="410"/>
                </a:cubicBezTo>
                <a:cubicBezTo>
                  <a:pt x="527" y="409"/>
                  <a:pt x="524" y="408"/>
                  <a:pt x="521" y="406"/>
                </a:cubicBezTo>
                <a:cubicBezTo>
                  <a:pt x="520" y="406"/>
                  <a:pt x="520" y="406"/>
                  <a:pt x="519" y="405"/>
                </a:cubicBezTo>
                <a:close/>
                <a:moveTo>
                  <a:pt x="589" y="451"/>
                </a:moveTo>
                <a:cubicBezTo>
                  <a:pt x="589" y="452"/>
                  <a:pt x="588" y="452"/>
                  <a:pt x="588" y="452"/>
                </a:cubicBezTo>
                <a:cubicBezTo>
                  <a:pt x="588" y="452"/>
                  <a:pt x="588" y="452"/>
                  <a:pt x="588" y="453"/>
                </a:cubicBezTo>
                <a:cubicBezTo>
                  <a:pt x="588" y="453"/>
                  <a:pt x="588" y="453"/>
                  <a:pt x="588" y="453"/>
                </a:cubicBezTo>
                <a:cubicBezTo>
                  <a:pt x="588" y="453"/>
                  <a:pt x="588" y="453"/>
                  <a:pt x="588" y="454"/>
                </a:cubicBezTo>
                <a:cubicBezTo>
                  <a:pt x="588" y="454"/>
                  <a:pt x="588" y="454"/>
                  <a:pt x="587" y="454"/>
                </a:cubicBezTo>
                <a:cubicBezTo>
                  <a:pt x="587" y="454"/>
                  <a:pt x="587" y="454"/>
                  <a:pt x="587" y="454"/>
                </a:cubicBezTo>
                <a:cubicBezTo>
                  <a:pt x="587" y="454"/>
                  <a:pt x="587" y="454"/>
                  <a:pt x="587" y="455"/>
                </a:cubicBezTo>
                <a:cubicBezTo>
                  <a:pt x="585" y="456"/>
                  <a:pt x="583" y="457"/>
                  <a:pt x="581" y="457"/>
                </a:cubicBezTo>
                <a:cubicBezTo>
                  <a:pt x="581" y="457"/>
                  <a:pt x="581" y="457"/>
                  <a:pt x="581" y="457"/>
                </a:cubicBezTo>
                <a:cubicBezTo>
                  <a:pt x="580" y="457"/>
                  <a:pt x="579" y="457"/>
                  <a:pt x="578" y="457"/>
                </a:cubicBezTo>
                <a:cubicBezTo>
                  <a:pt x="578" y="457"/>
                  <a:pt x="578" y="457"/>
                  <a:pt x="578" y="457"/>
                </a:cubicBezTo>
                <a:cubicBezTo>
                  <a:pt x="577" y="457"/>
                  <a:pt x="577" y="457"/>
                  <a:pt x="577" y="457"/>
                </a:cubicBezTo>
                <a:cubicBezTo>
                  <a:pt x="577" y="457"/>
                  <a:pt x="576" y="457"/>
                  <a:pt x="575" y="457"/>
                </a:cubicBezTo>
                <a:cubicBezTo>
                  <a:pt x="552" y="457"/>
                  <a:pt x="552" y="457"/>
                  <a:pt x="552" y="457"/>
                </a:cubicBezTo>
                <a:cubicBezTo>
                  <a:pt x="551" y="457"/>
                  <a:pt x="550" y="457"/>
                  <a:pt x="549" y="457"/>
                </a:cubicBezTo>
                <a:cubicBezTo>
                  <a:pt x="549" y="457"/>
                  <a:pt x="549" y="457"/>
                  <a:pt x="548" y="457"/>
                </a:cubicBezTo>
                <a:cubicBezTo>
                  <a:pt x="543" y="456"/>
                  <a:pt x="538" y="454"/>
                  <a:pt x="535" y="450"/>
                </a:cubicBezTo>
                <a:cubicBezTo>
                  <a:pt x="534" y="449"/>
                  <a:pt x="534" y="449"/>
                  <a:pt x="534" y="448"/>
                </a:cubicBezTo>
                <a:cubicBezTo>
                  <a:pt x="534" y="448"/>
                  <a:pt x="534" y="448"/>
                  <a:pt x="534" y="448"/>
                </a:cubicBezTo>
                <a:cubicBezTo>
                  <a:pt x="534" y="448"/>
                  <a:pt x="534" y="448"/>
                  <a:pt x="534" y="448"/>
                </a:cubicBezTo>
                <a:cubicBezTo>
                  <a:pt x="533" y="444"/>
                  <a:pt x="531" y="441"/>
                  <a:pt x="530" y="438"/>
                </a:cubicBezTo>
                <a:cubicBezTo>
                  <a:pt x="530" y="436"/>
                  <a:pt x="528" y="434"/>
                  <a:pt x="528" y="432"/>
                </a:cubicBezTo>
                <a:cubicBezTo>
                  <a:pt x="528" y="432"/>
                  <a:pt x="528" y="432"/>
                  <a:pt x="528" y="432"/>
                </a:cubicBezTo>
                <a:cubicBezTo>
                  <a:pt x="528" y="431"/>
                  <a:pt x="528" y="431"/>
                  <a:pt x="528" y="431"/>
                </a:cubicBezTo>
                <a:cubicBezTo>
                  <a:pt x="528" y="431"/>
                  <a:pt x="528" y="431"/>
                  <a:pt x="528" y="431"/>
                </a:cubicBezTo>
                <a:cubicBezTo>
                  <a:pt x="528" y="430"/>
                  <a:pt x="528" y="429"/>
                  <a:pt x="528" y="428"/>
                </a:cubicBezTo>
                <a:cubicBezTo>
                  <a:pt x="528" y="428"/>
                  <a:pt x="528" y="427"/>
                  <a:pt x="528" y="427"/>
                </a:cubicBezTo>
                <a:cubicBezTo>
                  <a:pt x="528" y="427"/>
                  <a:pt x="528" y="427"/>
                  <a:pt x="528" y="427"/>
                </a:cubicBezTo>
                <a:cubicBezTo>
                  <a:pt x="530" y="425"/>
                  <a:pt x="532" y="424"/>
                  <a:pt x="535" y="423"/>
                </a:cubicBezTo>
                <a:cubicBezTo>
                  <a:pt x="535" y="423"/>
                  <a:pt x="535" y="423"/>
                  <a:pt x="536" y="423"/>
                </a:cubicBezTo>
                <a:cubicBezTo>
                  <a:pt x="536" y="423"/>
                  <a:pt x="537" y="423"/>
                  <a:pt x="538" y="423"/>
                </a:cubicBezTo>
                <a:cubicBezTo>
                  <a:pt x="538" y="423"/>
                  <a:pt x="538" y="423"/>
                  <a:pt x="538" y="423"/>
                </a:cubicBezTo>
                <a:cubicBezTo>
                  <a:pt x="540" y="423"/>
                  <a:pt x="540" y="423"/>
                  <a:pt x="540" y="423"/>
                </a:cubicBezTo>
                <a:cubicBezTo>
                  <a:pt x="540" y="423"/>
                  <a:pt x="540" y="423"/>
                  <a:pt x="541" y="423"/>
                </a:cubicBezTo>
                <a:cubicBezTo>
                  <a:pt x="548" y="423"/>
                  <a:pt x="555" y="423"/>
                  <a:pt x="563" y="423"/>
                </a:cubicBezTo>
                <a:cubicBezTo>
                  <a:pt x="563" y="423"/>
                  <a:pt x="563" y="423"/>
                  <a:pt x="563" y="423"/>
                </a:cubicBezTo>
                <a:cubicBezTo>
                  <a:pt x="563" y="423"/>
                  <a:pt x="563" y="423"/>
                  <a:pt x="563" y="423"/>
                </a:cubicBezTo>
                <a:cubicBezTo>
                  <a:pt x="563" y="423"/>
                  <a:pt x="564" y="423"/>
                  <a:pt x="565" y="423"/>
                </a:cubicBezTo>
                <a:cubicBezTo>
                  <a:pt x="565" y="423"/>
                  <a:pt x="565" y="423"/>
                  <a:pt x="565" y="423"/>
                </a:cubicBezTo>
                <a:cubicBezTo>
                  <a:pt x="570" y="424"/>
                  <a:pt x="576" y="426"/>
                  <a:pt x="579" y="430"/>
                </a:cubicBezTo>
                <a:cubicBezTo>
                  <a:pt x="579" y="430"/>
                  <a:pt x="579" y="431"/>
                  <a:pt x="580" y="431"/>
                </a:cubicBezTo>
                <a:cubicBezTo>
                  <a:pt x="581" y="433"/>
                  <a:pt x="581" y="433"/>
                  <a:pt x="581" y="433"/>
                </a:cubicBezTo>
                <a:cubicBezTo>
                  <a:pt x="582" y="436"/>
                  <a:pt x="584" y="439"/>
                  <a:pt x="585" y="442"/>
                </a:cubicBezTo>
                <a:cubicBezTo>
                  <a:pt x="586" y="443"/>
                  <a:pt x="588" y="446"/>
                  <a:pt x="588" y="448"/>
                </a:cubicBezTo>
                <a:cubicBezTo>
                  <a:pt x="589" y="449"/>
                  <a:pt x="589" y="450"/>
                  <a:pt x="589" y="451"/>
                </a:cubicBezTo>
                <a:close/>
                <a:moveTo>
                  <a:pt x="594" y="406"/>
                </a:moveTo>
                <a:cubicBezTo>
                  <a:pt x="593" y="406"/>
                  <a:pt x="593" y="405"/>
                  <a:pt x="592" y="405"/>
                </a:cubicBezTo>
                <a:cubicBezTo>
                  <a:pt x="591" y="404"/>
                  <a:pt x="590" y="403"/>
                  <a:pt x="590" y="402"/>
                </a:cubicBezTo>
                <a:cubicBezTo>
                  <a:pt x="589" y="401"/>
                  <a:pt x="589" y="401"/>
                  <a:pt x="589" y="401"/>
                </a:cubicBezTo>
                <a:cubicBezTo>
                  <a:pt x="589" y="401"/>
                  <a:pt x="589" y="401"/>
                  <a:pt x="589" y="401"/>
                </a:cubicBezTo>
                <a:cubicBezTo>
                  <a:pt x="587" y="398"/>
                  <a:pt x="585" y="394"/>
                  <a:pt x="583" y="390"/>
                </a:cubicBezTo>
                <a:cubicBezTo>
                  <a:pt x="583" y="390"/>
                  <a:pt x="583" y="390"/>
                  <a:pt x="583" y="390"/>
                </a:cubicBezTo>
                <a:cubicBezTo>
                  <a:pt x="582" y="389"/>
                  <a:pt x="582" y="389"/>
                  <a:pt x="582" y="389"/>
                </a:cubicBezTo>
                <a:cubicBezTo>
                  <a:pt x="582" y="388"/>
                  <a:pt x="582" y="387"/>
                  <a:pt x="582" y="386"/>
                </a:cubicBezTo>
                <a:cubicBezTo>
                  <a:pt x="582" y="385"/>
                  <a:pt x="582" y="385"/>
                  <a:pt x="583" y="384"/>
                </a:cubicBezTo>
                <a:cubicBezTo>
                  <a:pt x="584" y="383"/>
                  <a:pt x="585" y="383"/>
                  <a:pt x="586" y="383"/>
                </a:cubicBezTo>
                <a:cubicBezTo>
                  <a:pt x="588" y="382"/>
                  <a:pt x="589" y="382"/>
                  <a:pt x="591" y="382"/>
                </a:cubicBezTo>
                <a:cubicBezTo>
                  <a:pt x="591" y="382"/>
                  <a:pt x="591" y="382"/>
                  <a:pt x="591" y="382"/>
                </a:cubicBezTo>
                <a:cubicBezTo>
                  <a:pt x="594" y="382"/>
                  <a:pt x="598" y="382"/>
                  <a:pt x="600" y="382"/>
                </a:cubicBezTo>
                <a:cubicBezTo>
                  <a:pt x="609" y="382"/>
                  <a:pt x="623" y="380"/>
                  <a:pt x="629" y="389"/>
                </a:cubicBezTo>
                <a:cubicBezTo>
                  <a:pt x="631" y="392"/>
                  <a:pt x="633" y="394"/>
                  <a:pt x="635" y="397"/>
                </a:cubicBezTo>
                <a:cubicBezTo>
                  <a:pt x="636" y="399"/>
                  <a:pt x="637" y="401"/>
                  <a:pt x="638" y="402"/>
                </a:cubicBezTo>
                <a:cubicBezTo>
                  <a:pt x="639" y="403"/>
                  <a:pt x="639" y="404"/>
                  <a:pt x="639" y="405"/>
                </a:cubicBezTo>
                <a:cubicBezTo>
                  <a:pt x="639" y="405"/>
                  <a:pt x="639" y="406"/>
                  <a:pt x="639" y="406"/>
                </a:cubicBezTo>
                <a:cubicBezTo>
                  <a:pt x="639" y="407"/>
                  <a:pt x="638" y="407"/>
                  <a:pt x="638" y="407"/>
                </a:cubicBezTo>
                <a:cubicBezTo>
                  <a:pt x="638" y="407"/>
                  <a:pt x="638" y="407"/>
                  <a:pt x="638" y="407"/>
                </a:cubicBezTo>
                <a:cubicBezTo>
                  <a:pt x="638" y="407"/>
                  <a:pt x="638" y="407"/>
                  <a:pt x="638" y="407"/>
                </a:cubicBezTo>
                <a:cubicBezTo>
                  <a:pt x="638" y="408"/>
                  <a:pt x="638" y="408"/>
                  <a:pt x="637" y="408"/>
                </a:cubicBezTo>
                <a:cubicBezTo>
                  <a:pt x="637" y="408"/>
                  <a:pt x="637" y="408"/>
                  <a:pt x="637" y="408"/>
                </a:cubicBezTo>
                <a:cubicBezTo>
                  <a:pt x="637" y="408"/>
                  <a:pt x="637" y="408"/>
                  <a:pt x="636" y="408"/>
                </a:cubicBezTo>
                <a:cubicBezTo>
                  <a:pt x="636" y="408"/>
                  <a:pt x="635" y="409"/>
                  <a:pt x="635" y="409"/>
                </a:cubicBezTo>
                <a:cubicBezTo>
                  <a:pt x="635" y="409"/>
                  <a:pt x="635" y="409"/>
                  <a:pt x="635" y="409"/>
                </a:cubicBezTo>
                <a:cubicBezTo>
                  <a:pt x="635" y="409"/>
                  <a:pt x="635" y="409"/>
                  <a:pt x="635" y="409"/>
                </a:cubicBezTo>
                <a:cubicBezTo>
                  <a:pt x="631" y="410"/>
                  <a:pt x="625" y="410"/>
                  <a:pt x="621" y="410"/>
                </a:cubicBezTo>
                <a:cubicBezTo>
                  <a:pt x="616" y="410"/>
                  <a:pt x="611" y="410"/>
                  <a:pt x="607" y="410"/>
                </a:cubicBezTo>
                <a:cubicBezTo>
                  <a:pt x="602" y="410"/>
                  <a:pt x="598" y="408"/>
                  <a:pt x="594" y="406"/>
                </a:cubicBezTo>
                <a:close/>
                <a:moveTo>
                  <a:pt x="670" y="454"/>
                </a:moveTo>
                <a:cubicBezTo>
                  <a:pt x="670" y="454"/>
                  <a:pt x="670" y="454"/>
                  <a:pt x="670" y="454"/>
                </a:cubicBezTo>
                <a:cubicBezTo>
                  <a:pt x="669" y="455"/>
                  <a:pt x="668" y="456"/>
                  <a:pt x="666" y="456"/>
                </a:cubicBezTo>
                <a:cubicBezTo>
                  <a:pt x="665" y="457"/>
                  <a:pt x="664" y="457"/>
                  <a:pt x="662" y="457"/>
                </a:cubicBezTo>
                <a:cubicBezTo>
                  <a:pt x="660" y="457"/>
                  <a:pt x="660" y="457"/>
                  <a:pt x="660" y="457"/>
                </a:cubicBezTo>
                <a:cubicBezTo>
                  <a:pt x="660" y="457"/>
                  <a:pt x="660" y="457"/>
                  <a:pt x="660" y="457"/>
                </a:cubicBezTo>
                <a:cubicBezTo>
                  <a:pt x="651" y="457"/>
                  <a:pt x="643" y="457"/>
                  <a:pt x="635" y="457"/>
                </a:cubicBezTo>
                <a:cubicBezTo>
                  <a:pt x="634" y="457"/>
                  <a:pt x="633" y="457"/>
                  <a:pt x="632" y="457"/>
                </a:cubicBezTo>
                <a:cubicBezTo>
                  <a:pt x="632" y="457"/>
                  <a:pt x="632" y="457"/>
                  <a:pt x="632" y="457"/>
                </a:cubicBezTo>
                <a:cubicBezTo>
                  <a:pt x="626" y="456"/>
                  <a:pt x="620" y="454"/>
                  <a:pt x="616" y="449"/>
                </a:cubicBezTo>
                <a:cubicBezTo>
                  <a:pt x="616" y="449"/>
                  <a:pt x="616" y="448"/>
                  <a:pt x="615" y="448"/>
                </a:cubicBezTo>
                <a:cubicBezTo>
                  <a:pt x="615" y="448"/>
                  <a:pt x="615" y="448"/>
                  <a:pt x="615" y="448"/>
                </a:cubicBezTo>
                <a:cubicBezTo>
                  <a:pt x="615" y="448"/>
                  <a:pt x="615" y="448"/>
                  <a:pt x="615" y="448"/>
                </a:cubicBezTo>
                <a:cubicBezTo>
                  <a:pt x="614" y="445"/>
                  <a:pt x="612" y="441"/>
                  <a:pt x="610" y="438"/>
                </a:cubicBezTo>
                <a:cubicBezTo>
                  <a:pt x="609" y="436"/>
                  <a:pt x="606" y="433"/>
                  <a:pt x="606" y="430"/>
                </a:cubicBezTo>
                <a:cubicBezTo>
                  <a:pt x="606" y="430"/>
                  <a:pt x="606" y="430"/>
                  <a:pt x="606" y="430"/>
                </a:cubicBezTo>
                <a:cubicBezTo>
                  <a:pt x="605" y="429"/>
                  <a:pt x="605" y="429"/>
                  <a:pt x="605" y="429"/>
                </a:cubicBezTo>
                <a:cubicBezTo>
                  <a:pt x="605" y="426"/>
                  <a:pt x="607" y="425"/>
                  <a:pt x="610" y="424"/>
                </a:cubicBezTo>
                <a:cubicBezTo>
                  <a:pt x="610" y="424"/>
                  <a:pt x="610" y="424"/>
                  <a:pt x="610" y="424"/>
                </a:cubicBezTo>
                <a:cubicBezTo>
                  <a:pt x="610" y="424"/>
                  <a:pt x="610" y="424"/>
                  <a:pt x="610" y="424"/>
                </a:cubicBezTo>
                <a:cubicBezTo>
                  <a:pt x="610" y="424"/>
                  <a:pt x="610" y="424"/>
                  <a:pt x="611" y="423"/>
                </a:cubicBezTo>
                <a:cubicBezTo>
                  <a:pt x="612" y="423"/>
                  <a:pt x="613" y="423"/>
                  <a:pt x="615" y="423"/>
                </a:cubicBezTo>
                <a:cubicBezTo>
                  <a:pt x="631" y="423"/>
                  <a:pt x="631" y="423"/>
                  <a:pt x="631" y="423"/>
                </a:cubicBezTo>
                <a:cubicBezTo>
                  <a:pt x="634" y="423"/>
                  <a:pt x="637" y="423"/>
                  <a:pt x="639" y="423"/>
                </a:cubicBezTo>
                <a:cubicBezTo>
                  <a:pt x="639" y="423"/>
                  <a:pt x="639" y="423"/>
                  <a:pt x="639" y="423"/>
                </a:cubicBezTo>
                <a:cubicBezTo>
                  <a:pt x="639" y="423"/>
                  <a:pt x="639" y="423"/>
                  <a:pt x="640" y="423"/>
                </a:cubicBezTo>
                <a:cubicBezTo>
                  <a:pt x="640" y="423"/>
                  <a:pt x="641" y="423"/>
                  <a:pt x="642" y="423"/>
                </a:cubicBezTo>
                <a:cubicBezTo>
                  <a:pt x="642" y="423"/>
                  <a:pt x="642" y="423"/>
                  <a:pt x="642" y="423"/>
                </a:cubicBezTo>
                <a:cubicBezTo>
                  <a:pt x="647" y="424"/>
                  <a:pt x="653" y="426"/>
                  <a:pt x="656" y="429"/>
                </a:cubicBezTo>
                <a:cubicBezTo>
                  <a:pt x="657" y="429"/>
                  <a:pt x="657" y="430"/>
                  <a:pt x="657" y="430"/>
                </a:cubicBezTo>
                <a:cubicBezTo>
                  <a:pt x="657" y="430"/>
                  <a:pt x="657" y="430"/>
                  <a:pt x="657" y="431"/>
                </a:cubicBezTo>
                <a:cubicBezTo>
                  <a:pt x="658" y="431"/>
                  <a:pt x="658" y="431"/>
                  <a:pt x="658" y="431"/>
                </a:cubicBezTo>
                <a:cubicBezTo>
                  <a:pt x="658" y="431"/>
                  <a:pt x="658" y="431"/>
                  <a:pt x="658" y="431"/>
                </a:cubicBezTo>
                <a:cubicBezTo>
                  <a:pt x="659" y="432"/>
                  <a:pt x="659" y="432"/>
                  <a:pt x="659" y="432"/>
                </a:cubicBezTo>
                <a:cubicBezTo>
                  <a:pt x="660" y="434"/>
                  <a:pt x="662" y="436"/>
                  <a:pt x="663" y="439"/>
                </a:cubicBezTo>
                <a:cubicBezTo>
                  <a:pt x="663" y="439"/>
                  <a:pt x="663" y="439"/>
                  <a:pt x="663" y="439"/>
                </a:cubicBezTo>
                <a:cubicBezTo>
                  <a:pt x="665" y="442"/>
                  <a:pt x="668" y="445"/>
                  <a:pt x="670" y="449"/>
                </a:cubicBezTo>
                <a:cubicBezTo>
                  <a:pt x="670" y="449"/>
                  <a:pt x="670" y="449"/>
                  <a:pt x="670" y="449"/>
                </a:cubicBezTo>
                <a:cubicBezTo>
                  <a:pt x="670" y="449"/>
                  <a:pt x="670" y="449"/>
                  <a:pt x="670" y="449"/>
                </a:cubicBezTo>
                <a:cubicBezTo>
                  <a:pt x="671" y="451"/>
                  <a:pt x="671" y="453"/>
                  <a:pt x="670" y="454"/>
                </a:cubicBezTo>
                <a:close/>
                <a:moveTo>
                  <a:pt x="729" y="79"/>
                </a:moveTo>
                <a:cubicBezTo>
                  <a:pt x="753" y="103"/>
                  <a:pt x="766" y="136"/>
                  <a:pt x="766" y="170"/>
                </a:cubicBezTo>
                <a:cubicBezTo>
                  <a:pt x="766" y="204"/>
                  <a:pt x="753" y="237"/>
                  <a:pt x="729" y="261"/>
                </a:cubicBezTo>
                <a:cubicBezTo>
                  <a:pt x="757" y="248"/>
                  <a:pt x="782" y="212"/>
                  <a:pt x="782" y="170"/>
                </a:cubicBezTo>
                <a:cubicBezTo>
                  <a:pt x="782" y="127"/>
                  <a:pt x="757" y="92"/>
                  <a:pt x="729" y="79"/>
                </a:cubicBezTo>
                <a:close/>
                <a:moveTo>
                  <a:pt x="53" y="79"/>
                </a:moveTo>
                <a:cubicBezTo>
                  <a:pt x="26" y="92"/>
                  <a:pt x="0" y="127"/>
                  <a:pt x="0" y="170"/>
                </a:cubicBezTo>
                <a:cubicBezTo>
                  <a:pt x="0" y="212"/>
                  <a:pt x="26" y="248"/>
                  <a:pt x="53" y="261"/>
                </a:cubicBezTo>
                <a:cubicBezTo>
                  <a:pt x="30" y="237"/>
                  <a:pt x="16" y="204"/>
                  <a:pt x="16" y="170"/>
                </a:cubicBezTo>
                <a:cubicBezTo>
                  <a:pt x="16" y="136"/>
                  <a:pt x="30" y="103"/>
                  <a:pt x="53" y="79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1507" name="Freeform 10"/>
          <p:cNvSpPr>
            <a:spLocks noEditPoints="1"/>
          </p:cNvSpPr>
          <p:nvPr/>
        </p:nvSpPr>
        <p:spPr>
          <a:xfrm>
            <a:off x="1143000" y="4429125"/>
            <a:ext cx="828675" cy="392113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pathLst>
              <a:path w="782" h="493">
                <a:moveTo>
                  <a:pt x="111" y="206"/>
                </a:moveTo>
                <a:cubicBezTo>
                  <a:pt x="91" y="187"/>
                  <a:pt x="91" y="152"/>
                  <a:pt x="111" y="134"/>
                </a:cubicBezTo>
                <a:cubicBezTo>
                  <a:pt x="97" y="136"/>
                  <a:pt x="84" y="151"/>
                  <a:pt x="84" y="170"/>
                </a:cubicBezTo>
                <a:cubicBezTo>
                  <a:pt x="84" y="188"/>
                  <a:pt x="97" y="203"/>
                  <a:pt x="111" y="206"/>
                </a:cubicBezTo>
                <a:close/>
                <a:moveTo>
                  <a:pt x="698" y="170"/>
                </a:moveTo>
                <a:cubicBezTo>
                  <a:pt x="698" y="151"/>
                  <a:pt x="685" y="136"/>
                  <a:pt x="671" y="134"/>
                </a:cubicBezTo>
                <a:cubicBezTo>
                  <a:pt x="691" y="152"/>
                  <a:pt x="691" y="187"/>
                  <a:pt x="671" y="206"/>
                </a:cubicBezTo>
                <a:cubicBezTo>
                  <a:pt x="685" y="203"/>
                  <a:pt x="698" y="188"/>
                  <a:pt x="698" y="170"/>
                </a:cubicBezTo>
                <a:close/>
                <a:moveTo>
                  <a:pt x="696" y="232"/>
                </a:moveTo>
                <a:cubicBezTo>
                  <a:pt x="716" y="224"/>
                  <a:pt x="737" y="200"/>
                  <a:pt x="737" y="170"/>
                </a:cubicBezTo>
                <a:cubicBezTo>
                  <a:pt x="737" y="139"/>
                  <a:pt x="716" y="115"/>
                  <a:pt x="696" y="108"/>
                </a:cubicBezTo>
                <a:cubicBezTo>
                  <a:pt x="712" y="124"/>
                  <a:pt x="723" y="147"/>
                  <a:pt x="723" y="170"/>
                </a:cubicBezTo>
                <a:cubicBezTo>
                  <a:pt x="723" y="193"/>
                  <a:pt x="712" y="215"/>
                  <a:pt x="696" y="232"/>
                </a:cubicBezTo>
                <a:close/>
                <a:moveTo>
                  <a:pt x="87" y="232"/>
                </a:moveTo>
                <a:cubicBezTo>
                  <a:pt x="70" y="215"/>
                  <a:pt x="59" y="193"/>
                  <a:pt x="59" y="170"/>
                </a:cubicBezTo>
                <a:cubicBezTo>
                  <a:pt x="59" y="147"/>
                  <a:pt x="70" y="124"/>
                  <a:pt x="87" y="108"/>
                </a:cubicBezTo>
                <a:cubicBezTo>
                  <a:pt x="66" y="115"/>
                  <a:pt x="45" y="139"/>
                  <a:pt x="46" y="170"/>
                </a:cubicBezTo>
                <a:cubicBezTo>
                  <a:pt x="45" y="200"/>
                  <a:pt x="66" y="224"/>
                  <a:pt x="87" y="232"/>
                </a:cubicBezTo>
                <a:close/>
                <a:moveTo>
                  <a:pt x="714" y="448"/>
                </a:moveTo>
                <a:cubicBezTo>
                  <a:pt x="706" y="438"/>
                  <a:pt x="697" y="428"/>
                  <a:pt x="689" y="419"/>
                </a:cubicBezTo>
                <a:cubicBezTo>
                  <a:pt x="671" y="397"/>
                  <a:pt x="653" y="376"/>
                  <a:pt x="635" y="355"/>
                </a:cubicBezTo>
                <a:cubicBezTo>
                  <a:pt x="634" y="354"/>
                  <a:pt x="633" y="353"/>
                  <a:pt x="632" y="352"/>
                </a:cubicBezTo>
                <a:cubicBezTo>
                  <a:pt x="629" y="347"/>
                  <a:pt x="623" y="345"/>
                  <a:pt x="617" y="343"/>
                </a:cubicBezTo>
                <a:cubicBezTo>
                  <a:pt x="612" y="341"/>
                  <a:pt x="606" y="339"/>
                  <a:pt x="599" y="339"/>
                </a:cubicBezTo>
                <a:cubicBezTo>
                  <a:pt x="621" y="333"/>
                  <a:pt x="637" y="314"/>
                  <a:pt x="637" y="291"/>
                </a:cubicBezTo>
                <a:cubicBezTo>
                  <a:pt x="637" y="50"/>
                  <a:pt x="637" y="50"/>
                  <a:pt x="637" y="50"/>
                </a:cubicBezTo>
                <a:cubicBezTo>
                  <a:pt x="637" y="22"/>
                  <a:pt x="614" y="0"/>
                  <a:pt x="587" y="0"/>
                </a:cubicBezTo>
                <a:cubicBezTo>
                  <a:pt x="195" y="0"/>
                  <a:pt x="195" y="0"/>
                  <a:pt x="195" y="0"/>
                </a:cubicBezTo>
                <a:cubicBezTo>
                  <a:pt x="168" y="0"/>
                  <a:pt x="145" y="22"/>
                  <a:pt x="145" y="50"/>
                </a:cubicBezTo>
                <a:cubicBezTo>
                  <a:pt x="145" y="291"/>
                  <a:pt x="145" y="291"/>
                  <a:pt x="145" y="291"/>
                </a:cubicBezTo>
                <a:cubicBezTo>
                  <a:pt x="145" y="314"/>
                  <a:pt x="161" y="334"/>
                  <a:pt x="183" y="339"/>
                </a:cubicBezTo>
                <a:cubicBezTo>
                  <a:pt x="171" y="340"/>
                  <a:pt x="157" y="344"/>
                  <a:pt x="149" y="354"/>
                </a:cubicBezTo>
                <a:cubicBezTo>
                  <a:pt x="143" y="361"/>
                  <a:pt x="136" y="369"/>
                  <a:pt x="130" y="377"/>
                </a:cubicBezTo>
                <a:cubicBezTo>
                  <a:pt x="111" y="399"/>
                  <a:pt x="91" y="422"/>
                  <a:pt x="72" y="446"/>
                </a:cubicBezTo>
                <a:cubicBezTo>
                  <a:pt x="67" y="451"/>
                  <a:pt x="58" y="459"/>
                  <a:pt x="58" y="467"/>
                </a:cubicBezTo>
                <a:cubicBezTo>
                  <a:pt x="58" y="489"/>
                  <a:pt x="58" y="478"/>
                  <a:pt x="58" y="478"/>
                </a:cubicBezTo>
                <a:cubicBezTo>
                  <a:pt x="58" y="481"/>
                  <a:pt x="59" y="483"/>
                  <a:pt x="60" y="485"/>
                </a:cubicBezTo>
                <a:cubicBezTo>
                  <a:pt x="65" y="492"/>
                  <a:pt x="75" y="493"/>
                  <a:pt x="83" y="493"/>
                </a:cubicBezTo>
                <a:cubicBezTo>
                  <a:pt x="94" y="493"/>
                  <a:pt x="667" y="493"/>
                  <a:pt x="684" y="493"/>
                </a:cubicBezTo>
                <a:cubicBezTo>
                  <a:pt x="693" y="493"/>
                  <a:pt x="702" y="492"/>
                  <a:pt x="711" y="490"/>
                </a:cubicBezTo>
                <a:cubicBezTo>
                  <a:pt x="716" y="489"/>
                  <a:pt x="723" y="486"/>
                  <a:pt x="724" y="479"/>
                </a:cubicBezTo>
                <a:cubicBezTo>
                  <a:pt x="724" y="456"/>
                  <a:pt x="724" y="467"/>
                  <a:pt x="724" y="467"/>
                </a:cubicBezTo>
                <a:cubicBezTo>
                  <a:pt x="725" y="462"/>
                  <a:pt x="722" y="457"/>
                  <a:pt x="718" y="453"/>
                </a:cubicBezTo>
                <a:cubicBezTo>
                  <a:pt x="717" y="451"/>
                  <a:pt x="715" y="449"/>
                  <a:pt x="714" y="448"/>
                </a:cubicBezTo>
                <a:close/>
                <a:moveTo>
                  <a:pt x="164" y="299"/>
                </a:moveTo>
                <a:cubicBezTo>
                  <a:pt x="164" y="64"/>
                  <a:pt x="164" y="53"/>
                  <a:pt x="164" y="53"/>
                </a:cubicBezTo>
                <a:cubicBezTo>
                  <a:pt x="164" y="39"/>
                  <a:pt x="175" y="16"/>
                  <a:pt x="189" y="16"/>
                </a:cubicBezTo>
                <a:cubicBezTo>
                  <a:pt x="570" y="16"/>
                  <a:pt x="593" y="16"/>
                  <a:pt x="593" y="16"/>
                </a:cubicBezTo>
                <a:cubicBezTo>
                  <a:pt x="607" y="16"/>
                  <a:pt x="618" y="39"/>
                  <a:pt x="618" y="53"/>
                </a:cubicBezTo>
                <a:cubicBezTo>
                  <a:pt x="618" y="268"/>
                  <a:pt x="618" y="299"/>
                  <a:pt x="618" y="299"/>
                </a:cubicBezTo>
                <a:cubicBezTo>
                  <a:pt x="618" y="313"/>
                  <a:pt x="607" y="325"/>
                  <a:pt x="593" y="325"/>
                </a:cubicBezTo>
                <a:cubicBezTo>
                  <a:pt x="212" y="325"/>
                  <a:pt x="189" y="325"/>
                  <a:pt x="189" y="325"/>
                </a:cubicBezTo>
                <a:cubicBezTo>
                  <a:pt x="175" y="325"/>
                  <a:pt x="164" y="302"/>
                  <a:pt x="164" y="287"/>
                </a:cubicBezTo>
                <a:lnTo>
                  <a:pt x="164" y="299"/>
                </a:lnTo>
                <a:close/>
                <a:moveTo>
                  <a:pt x="613" y="367"/>
                </a:moveTo>
                <a:cubicBezTo>
                  <a:pt x="613" y="367"/>
                  <a:pt x="613" y="368"/>
                  <a:pt x="612" y="369"/>
                </a:cubicBezTo>
                <a:cubicBezTo>
                  <a:pt x="612" y="369"/>
                  <a:pt x="612" y="369"/>
                  <a:pt x="612" y="369"/>
                </a:cubicBezTo>
                <a:cubicBezTo>
                  <a:pt x="612" y="369"/>
                  <a:pt x="612" y="369"/>
                  <a:pt x="612" y="369"/>
                </a:cubicBezTo>
                <a:cubicBezTo>
                  <a:pt x="612" y="369"/>
                  <a:pt x="612" y="369"/>
                  <a:pt x="612" y="369"/>
                </a:cubicBezTo>
                <a:cubicBezTo>
                  <a:pt x="612" y="369"/>
                  <a:pt x="612" y="369"/>
                  <a:pt x="611" y="369"/>
                </a:cubicBezTo>
                <a:cubicBezTo>
                  <a:pt x="611" y="369"/>
                  <a:pt x="611" y="369"/>
                  <a:pt x="611" y="369"/>
                </a:cubicBezTo>
                <a:cubicBezTo>
                  <a:pt x="611" y="369"/>
                  <a:pt x="611" y="369"/>
                  <a:pt x="610" y="369"/>
                </a:cubicBezTo>
                <a:cubicBezTo>
                  <a:pt x="608" y="371"/>
                  <a:pt x="604" y="371"/>
                  <a:pt x="600" y="371"/>
                </a:cubicBezTo>
                <a:cubicBezTo>
                  <a:pt x="584" y="371"/>
                  <a:pt x="584" y="371"/>
                  <a:pt x="584" y="371"/>
                </a:cubicBezTo>
                <a:cubicBezTo>
                  <a:pt x="580" y="371"/>
                  <a:pt x="577" y="370"/>
                  <a:pt x="574" y="369"/>
                </a:cubicBezTo>
                <a:cubicBezTo>
                  <a:pt x="573" y="368"/>
                  <a:pt x="572" y="367"/>
                  <a:pt x="571" y="367"/>
                </a:cubicBezTo>
                <a:cubicBezTo>
                  <a:pt x="570" y="366"/>
                  <a:pt x="569" y="365"/>
                  <a:pt x="569" y="365"/>
                </a:cubicBezTo>
                <a:cubicBezTo>
                  <a:pt x="568" y="363"/>
                  <a:pt x="568" y="363"/>
                  <a:pt x="568" y="363"/>
                </a:cubicBezTo>
                <a:cubicBezTo>
                  <a:pt x="566" y="360"/>
                  <a:pt x="564" y="357"/>
                  <a:pt x="563" y="354"/>
                </a:cubicBezTo>
                <a:cubicBezTo>
                  <a:pt x="561" y="351"/>
                  <a:pt x="563" y="350"/>
                  <a:pt x="565" y="349"/>
                </a:cubicBezTo>
                <a:cubicBezTo>
                  <a:pt x="565" y="349"/>
                  <a:pt x="566" y="349"/>
                  <a:pt x="566" y="349"/>
                </a:cubicBezTo>
                <a:cubicBezTo>
                  <a:pt x="567" y="348"/>
                  <a:pt x="569" y="348"/>
                  <a:pt x="570" y="348"/>
                </a:cubicBezTo>
                <a:cubicBezTo>
                  <a:pt x="573" y="348"/>
                  <a:pt x="573" y="348"/>
                  <a:pt x="573" y="348"/>
                </a:cubicBezTo>
                <a:cubicBezTo>
                  <a:pt x="573" y="348"/>
                  <a:pt x="573" y="348"/>
                  <a:pt x="573" y="348"/>
                </a:cubicBezTo>
                <a:cubicBezTo>
                  <a:pt x="577" y="348"/>
                  <a:pt x="581" y="348"/>
                  <a:pt x="586" y="348"/>
                </a:cubicBezTo>
                <a:cubicBezTo>
                  <a:pt x="586" y="348"/>
                  <a:pt x="586" y="348"/>
                  <a:pt x="586" y="348"/>
                </a:cubicBezTo>
                <a:cubicBezTo>
                  <a:pt x="590" y="348"/>
                  <a:pt x="590" y="348"/>
                  <a:pt x="590" y="348"/>
                </a:cubicBezTo>
                <a:cubicBezTo>
                  <a:pt x="592" y="348"/>
                  <a:pt x="594" y="348"/>
                  <a:pt x="595" y="348"/>
                </a:cubicBezTo>
                <a:cubicBezTo>
                  <a:pt x="596" y="349"/>
                  <a:pt x="597" y="349"/>
                  <a:pt x="598" y="349"/>
                </a:cubicBezTo>
                <a:cubicBezTo>
                  <a:pt x="598" y="349"/>
                  <a:pt x="598" y="349"/>
                  <a:pt x="598" y="349"/>
                </a:cubicBezTo>
                <a:cubicBezTo>
                  <a:pt x="598" y="350"/>
                  <a:pt x="598" y="350"/>
                  <a:pt x="599" y="350"/>
                </a:cubicBezTo>
                <a:cubicBezTo>
                  <a:pt x="599" y="350"/>
                  <a:pt x="599" y="350"/>
                  <a:pt x="599" y="350"/>
                </a:cubicBezTo>
                <a:cubicBezTo>
                  <a:pt x="600" y="350"/>
                  <a:pt x="602" y="351"/>
                  <a:pt x="603" y="351"/>
                </a:cubicBezTo>
                <a:cubicBezTo>
                  <a:pt x="604" y="352"/>
                  <a:pt x="604" y="353"/>
                  <a:pt x="605" y="354"/>
                </a:cubicBezTo>
                <a:cubicBezTo>
                  <a:pt x="608" y="359"/>
                  <a:pt x="608" y="359"/>
                  <a:pt x="608" y="359"/>
                </a:cubicBezTo>
                <a:cubicBezTo>
                  <a:pt x="609" y="360"/>
                  <a:pt x="611" y="362"/>
                  <a:pt x="612" y="364"/>
                </a:cubicBezTo>
                <a:cubicBezTo>
                  <a:pt x="612" y="364"/>
                  <a:pt x="612" y="364"/>
                  <a:pt x="612" y="364"/>
                </a:cubicBezTo>
                <a:cubicBezTo>
                  <a:pt x="613" y="365"/>
                  <a:pt x="613" y="366"/>
                  <a:pt x="613" y="367"/>
                </a:cubicBezTo>
                <a:close/>
                <a:moveTo>
                  <a:pt x="410" y="363"/>
                </a:moveTo>
                <a:cubicBezTo>
                  <a:pt x="410" y="364"/>
                  <a:pt x="410" y="364"/>
                  <a:pt x="410" y="365"/>
                </a:cubicBezTo>
                <a:cubicBezTo>
                  <a:pt x="406" y="371"/>
                  <a:pt x="392" y="369"/>
                  <a:pt x="386" y="369"/>
                </a:cubicBezTo>
                <a:cubicBezTo>
                  <a:pt x="383" y="369"/>
                  <a:pt x="380" y="369"/>
                  <a:pt x="377" y="369"/>
                </a:cubicBezTo>
                <a:cubicBezTo>
                  <a:pt x="374" y="369"/>
                  <a:pt x="370" y="369"/>
                  <a:pt x="367" y="367"/>
                </a:cubicBezTo>
                <a:cubicBezTo>
                  <a:pt x="367" y="367"/>
                  <a:pt x="367" y="367"/>
                  <a:pt x="367" y="367"/>
                </a:cubicBezTo>
                <a:cubicBezTo>
                  <a:pt x="367" y="366"/>
                  <a:pt x="367" y="366"/>
                  <a:pt x="367" y="366"/>
                </a:cubicBezTo>
                <a:cubicBezTo>
                  <a:pt x="366" y="366"/>
                  <a:pt x="366" y="366"/>
                  <a:pt x="366" y="366"/>
                </a:cubicBezTo>
                <a:cubicBezTo>
                  <a:pt x="366" y="366"/>
                  <a:pt x="366" y="366"/>
                  <a:pt x="366" y="366"/>
                </a:cubicBezTo>
                <a:cubicBezTo>
                  <a:pt x="366" y="366"/>
                  <a:pt x="366" y="366"/>
                  <a:pt x="366" y="366"/>
                </a:cubicBezTo>
                <a:cubicBezTo>
                  <a:pt x="366" y="365"/>
                  <a:pt x="366" y="365"/>
                  <a:pt x="366" y="365"/>
                </a:cubicBezTo>
                <a:cubicBezTo>
                  <a:pt x="366" y="364"/>
                  <a:pt x="366" y="364"/>
                  <a:pt x="366" y="363"/>
                </a:cubicBezTo>
                <a:cubicBezTo>
                  <a:pt x="366" y="363"/>
                  <a:pt x="366" y="363"/>
                  <a:pt x="366" y="363"/>
                </a:cubicBezTo>
                <a:cubicBezTo>
                  <a:pt x="366" y="362"/>
                  <a:pt x="366" y="361"/>
                  <a:pt x="366" y="361"/>
                </a:cubicBezTo>
                <a:cubicBezTo>
                  <a:pt x="366" y="360"/>
                  <a:pt x="366" y="360"/>
                  <a:pt x="366" y="360"/>
                </a:cubicBezTo>
                <a:cubicBezTo>
                  <a:pt x="366" y="358"/>
                  <a:pt x="366" y="355"/>
                  <a:pt x="367" y="353"/>
                </a:cubicBezTo>
                <a:cubicBezTo>
                  <a:pt x="367" y="352"/>
                  <a:pt x="367" y="352"/>
                  <a:pt x="367" y="352"/>
                </a:cubicBezTo>
                <a:cubicBezTo>
                  <a:pt x="367" y="352"/>
                  <a:pt x="367" y="351"/>
                  <a:pt x="368" y="350"/>
                </a:cubicBezTo>
                <a:cubicBezTo>
                  <a:pt x="369" y="350"/>
                  <a:pt x="369" y="349"/>
                  <a:pt x="370" y="349"/>
                </a:cubicBezTo>
                <a:cubicBezTo>
                  <a:pt x="370" y="349"/>
                  <a:pt x="370" y="349"/>
                  <a:pt x="370" y="349"/>
                </a:cubicBezTo>
                <a:cubicBezTo>
                  <a:pt x="370" y="349"/>
                  <a:pt x="370" y="348"/>
                  <a:pt x="370" y="348"/>
                </a:cubicBezTo>
                <a:cubicBezTo>
                  <a:pt x="370" y="348"/>
                  <a:pt x="371" y="348"/>
                  <a:pt x="371" y="348"/>
                </a:cubicBezTo>
                <a:cubicBezTo>
                  <a:pt x="371" y="348"/>
                  <a:pt x="371" y="348"/>
                  <a:pt x="371" y="348"/>
                </a:cubicBezTo>
                <a:cubicBezTo>
                  <a:pt x="371" y="348"/>
                  <a:pt x="372" y="348"/>
                  <a:pt x="372" y="348"/>
                </a:cubicBezTo>
                <a:cubicBezTo>
                  <a:pt x="372" y="348"/>
                  <a:pt x="372" y="348"/>
                  <a:pt x="373" y="348"/>
                </a:cubicBezTo>
                <a:cubicBezTo>
                  <a:pt x="373" y="347"/>
                  <a:pt x="373" y="347"/>
                  <a:pt x="374" y="347"/>
                </a:cubicBezTo>
                <a:cubicBezTo>
                  <a:pt x="374" y="347"/>
                  <a:pt x="374" y="347"/>
                  <a:pt x="374" y="347"/>
                </a:cubicBezTo>
                <a:cubicBezTo>
                  <a:pt x="374" y="347"/>
                  <a:pt x="374" y="347"/>
                  <a:pt x="374" y="347"/>
                </a:cubicBezTo>
                <a:cubicBezTo>
                  <a:pt x="375" y="347"/>
                  <a:pt x="375" y="347"/>
                  <a:pt x="375" y="347"/>
                </a:cubicBezTo>
                <a:cubicBezTo>
                  <a:pt x="376" y="347"/>
                  <a:pt x="377" y="347"/>
                  <a:pt x="378" y="347"/>
                </a:cubicBezTo>
                <a:cubicBezTo>
                  <a:pt x="379" y="347"/>
                  <a:pt x="379" y="347"/>
                  <a:pt x="379" y="347"/>
                </a:cubicBezTo>
                <a:cubicBezTo>
                  <a:pt x="380" y="347"/>
                  <a:pt x="382" y="347"/>
                  <a:pt x="383" y="347"/>
                </a:cubicBezTo>
                <a:cubicBezTo>
                  <a:pt x="399" y="347"/>
                  <a:pt x="399" y="347"/>
                  <a:pt x="399" y="347"/>
                </a:cubicBezTo>
                <a:cubicBezTo>
                  <a:pt x="399" y="347"/>
                  <a:pt x="399" y="347"/>
                  <a:pt x="400" y="347"/>
                </a:cubicBezTo>
                <a:cubicBezTo>
                  <a:pt x="400" y="347"/>
                  <a:pt x="400" y="347"/>
                  <a:pt x="400" y="347"/>
                </a:cubicBezTo>
                <a:cubicBezTo>
                  <a:pt x="401" y="347"/>
                  <a:pt x="401" y="347"/>
                  <a:pt x="402" y="347"/>
                </a:cubicBezTo>
                <a:cubicBezTo>
                  <a:pt x="405" y="347"/>
                  <a:pt x="408" y="348"/>
                  <a:pt x="409" y="351"/>
                </a:cubicBezTo>
                <a:cubicBezTo>
                  <a:pt x="410" y="351"/>
                  <a:pt x="410" y="351"/>
                  <a:pt x="410" y="351"/>
                </a:cubicBezTo>
                <a:cubicBezTo>
                  <a:pt x="410" y="351"/>
                  <a:pt x="410" y="351"/>
                  <a:pt x="410" y="351"/>
                </a:cubicBezTo>
                <a:cubicBezTo>
                  <a:pt x="411" y="355"/>
                  <a:pt x="410" y="359"/>
                  <a:pt x="410" y="362"/>
                </a:cubicBezTo>
                <a:cubicBezTo>
                  <a:pt x="410" y="363"/>
                  <a:pt x="410" y="363"/>
                  <a:pt x="410" y="363"/>
                </a:cubicBezTo>
                <a:cubicBezTo>
                  <a:pt x="410" y="363"/>
                  <a:pt x="410" y="363"/>
                  <a:pt x="410" y="363"/>
                </a:cubicBezTo>
                <a:close/>
                <a:moveTo>
                  <a:pt x="387" y="381"/>
                </a:moveTo>
                <a:cubicBezTo>
                  <a:pt x="393" y="381"/>
                  <a:pt x="407" y="380"/>
                  <a:pt x="410" y="386"/>
                </a:cubicBezTo>
                <a:cubicBezTo>
                  <a:pt x="410" y="387"/>
                  <a:pt x="411" y="387"/>
                  <a:pt x="411" y="388"/>
                </a:cubicBezTo>
                <a:cubicBezTo>
                  <a:pt x="411" y="395"/>
                  <a:pt x="411" y="395"/>
                  <a:pt x="411" y="395"/>
                </a:cubicBezTo>
                <a:cubicBezTo>
                  <a:pt x="411" y="397"/>
                  <a:pt x="411" y="399"/>
                  <a:pt x="411" y="401"/>
                </a:cubicBezTo>
                <a:cubicBezTo>
                  <a:pt x="411" y="401"/>
                  <a:pt x="411" y="401"/>
                  <a:pt x="411" y="401"/>
                </a:cubicBezTo>
                <a:cubicBezTo>
                  <a:pt x="411" y="402"/>
                  <a:pt x="411" y="402"/>
                  <a:pt x="411" y="402"/>
                </a:cubicBezTo>
                <a:cubicBezTo>
                  <a:pt x="411" y="402"/>
                  <a:pt x="410" y="404"/>
                  <a:pt x="410" y="404"/>
                </a:cubicBezTo>
                <a:cubicBezTo>
                  <a:pt x="409" y="405"/>
                  <a:pt x="409" y="405"/>
                  <a:pt x="409" y="405"/>
                </a:cubicBezTo>
                <a:cubicBezTo>
                  <a:pt x="409" y="405"/>
                  <a:pt x="409" y="405"/>
                  <a:pt x="409" y="406"/>
                </a:cubicBezTo>
                <a:cubicBezTo>
                  <a:pt x="409" y="406"/>
                  <a:pt x="409" y="406"/>
                  <a:pt x="409" y="406"/>
                </a:cubicBezTo>
                <a:cubicBezTo>
                  <a:pt x="407" y="407"/>
                  <a:pt x="405" y="408"/>
                  <a:pt x="403" y="409"/>
                </a:cubicBezTo>
                <a:cubicBezTo>
                  <a:pt x="403" y="409"/>
                  <a:pt x="403" y="409"/>
                  <a:pt x="403" y="409"/>
                </a:cubicBezTo>
                <a:cubicBezTo>
                  <a:pt x="403" y="409"/>
                  <a:pt x="403" y="409"/>
                  <a:pt x="403" y="409"/>
                </a:cubicBezTo>
                <a:cubicBezTo>
                  <a:pt x="402" y="409"/>
                  <a:pt x="401" y="409"/>
                  <a:pt x="401" y="409"/>
                </a:cubicBezTo>
                <a:cubicBezTo>
                  <a:pt x="400" y="409"/>
                  <a:pt x="400" y="409"/>
                  <a:pt x="400" y="409"/>
                </a:cubicBezTo>
                <a:cubicBezTo>
                  <a:pt x="399" y="409"/>
                  <a:pt x="398" y="409"/>
                  <a:pt x="398" y="409"/>
                </a:cubicBezTo>
                <a:cubicBezTo>
                  <a:pt x="398" y="409"/>
                  <a:pt x="398" y="409"/>
                  <a:pt x="398" y="409"/>
                </a:cubicBezTo>
                <a:cubicBezTo>
                  <a:pt x="373" y="409"/>
                  <a:pt x="373" y="409"/>
                  <a:pt x="373" y="409"/>
                </a:cubicBezTo>
                <a:cubicBezTo>
                  <a:pt x="371" y="409"/>
                  <a:pt x="367" y="409"/>
                  <a:pt x="364" y="407"/>
                </a:cubicBezTo>
                <a:cubicBezTo>
                  <a:pt x="364" y="407"/>
                  <a:pt x="364" y="407"/>
                  <a:pt x="364" y="407"/>
                </a:cubicBezTo>
                <a:cubicBezTo>
                  <a:pt x="364" y="407"/>
                  <a:pt x="364" y="407"/>
                  <a:pt x="364" y="407"/>
                </a:cubicBezTo>
                <a:cubicBezTo>
                  <a:pt x="364" y="407"/>
                  <a:pt x="364" y="406"/>
                  <a:pt x="363" y="406"/>
                </a:cubicBezTo>
                <a:cubicBezTo>
                  <a:pt x="363" y="406"/>
                  <a:pt x="362" y="405"/>
                  <a:pt x="362" y="405"/>
                </a:cubicBezTo>
                <a:cubicBezTo>
                  <a:pt x="362" y="405"/>
                  <a:pt x="362" y="405"/>
                  <a:pt x="362" y="404"/>
                </a:cubicBezTo>
                <a:cubicBezTo>
                  <a:pt x="362" y="404"/>
                  <a:pt x="361" y="403"/>
                  <a:pt x="361" y="402"/>
                </a:cubicBezTo>
                <a:cubicBezTo>
                  <a:pt x="362" y="400"/>
                  <a:pt x="362" y="400"/>
                  <a:pt x="362" y="400"/>
                </a:cubicBezTo>
                <a:cubicBezTo>
                  <a:pt x="362" y="400"/>
                  <a:pt x="362" y="400"/>
                  <a:pt x="362" y="400"/>
                </a:cubicBezTo>
                <a:cubicBezTo>
                  <a:pt x="362" y="396"/>
                  <a:pt x="362" y="392"/>
                  <a:pt x="363" y="388"/>
                </a:cubicBezTo>
                <a:cubicBezTo>
                  <a:pt x="363" y="388"/>
                  <a:pt x="363" y="388"/>
                  <a:pt x="363" y="388"/>
                </a:cubicBezTo>
                <a:cubicBezTo>
                  <a:pt x="363" y="388"/>
                  <a:pt x="363" y="388"/>
                  <a:pt x="363" y="388"/>
                </a:cubicBezTo>
                <a:cubicBezTo>
                  <a:pt x="364" y="379"/>
                  <a:pt x="381" y="381"/>
                  <a:pt x="387" y="381"/>
                </a:cubicBezTo>
                <a:close/>
                <a:moveTo>
                  <a:pt x="289" y="407"/>
                </a:moveTo>
                <a:cubicBezTo>
                  <a:pt x="289" y="407"/>
                  <a:pt x="289" y="407"/>
                  <a:pt x="288" y="406"/>
                </a:cubicBezTo>
                <a:cubicBezTo>
                  <a:pt x="288" y="406"/>
                  <a:pt x="288" y="405"/>
                  <a:pt x="287" y="405"/>
                </a:cubicBezTo>
                <a:cubicBezTo>
                  <a:pt x="287" y="405"/>
                  <a:pt x="287" y="405"/>
                  <a:pt x="287" y="405"/>
                </a:cubicBezTo>
                <a:cubicBezTo>
                  <a:pt x="287" y="404"/>
                  <a:pt x="287" y="403"/>
                  <a:pt x="287" y="402"/>
                </a:cubicBezTo>
                <a:cubicBezTo>
                  <a:pt x="288" y="400"/>
                  <a:pt x="288" y="400"/>
                  <a:pt x="288" y="400"/>
                </a:cubicBezTo>
                <a:cubicBezTo>
                  <a:pt x="288" y="400"/>
                  <a:pt x="288" y="400"/>
                  <a:pt x="288" y="400"/>
                </a:cubicBezTo>
                <a:cubicBezTo>
                  <a:pt x="288" y="400"/>
                  <a:pt x="288" y="399"/>
                  <a:pt x="288" y="399"/>
                </a:cubicBezTo>
                <a:cubicBezTo>
                  <a:pt x="291" y="388"/>
                  <a:pt x="291" y="388"/>
                  <a:pt x="291" y="388"/>
                </a:cubicBezTo>
                <a:cubicBezTo>
                  <a:pt x="291" y="388"/>
                  <a:pt x="291" y="388"/>
                  <a:pt x="292" y="388"/>
                </a:cubicBezTo>
                <a:cubicBezTo>
                  <a:pt x="295" y="380"/>
                  <a:pt x="310" y="381"/>
                  <a:pt x="317" y="381"/>
                </a:cubicBezTo>
                <a:cubicBezTo>
                  <a:pt x="320" y="381"/>
                  <a:pt x="325" y="381"/>
                  <a:pt x="330" y="381"/>
                </a:cubicBezTo>
                <a:cubicBezTo>
                  <a:pt x="331" y="382"/>
                  <a:pt x="332" y="382"/>
                  <a:pt x="333" y="382"/>
                </a:cubicBezTo>
                <a:cubicBezTo>
                  <a:pt x="333" y="382"/>
                  <a:pt x="333" y="382"/>
                  <a:pt x="333" y="382"/>
                </a:cubicBezTo>
                <a:cubicBezTo>
                  <a:pt x="335" y="383"/>
                  <a:pt x="337" y="384"/>
                  <a:pt x="338" y="385"/>
                </a:cubicBezTo>
                <a:cubicBezTo>
                  <a:pt x="338" y="385"/>
                  <a:pt x="338" y="385"/>
                  <a:pt x="338" y="385"/>
                </a:cubicBezTo>
                <a:cubicBezTo>
                  <a:pt x="338" y="386"/>
                  <a:pt x="338" y="386"/>
                  <a:pt x="338" y="386"/>
                </a:cubicBezTo>
                <a:cubicBezTo>
                  <a:pt x="338" y="386"/>
                  <a:pt x="338" y="386"/>
                  <a:pt x="338" y="386"/>
                </a:cubicBezTo>
                <a:cubicBezTo>
                  <a:pt x="339" y="387"/>
                  <a:pt x="339" y="388"/>
                  <a:pt x="339" y="388"/>
                </a:cubicBezTo>
                <a:cubicBezTo>
                  <a:pt x="339" y="389"/>
                  <a:pt x="339" y="389"/>
                  <a:pt x="339" y="389"/>
                </a:cubicBezTo>
                <a:cubicBezTo>
                  <a:pt x="339" y="389"/>
                  <a:pt x="339" y="389"/>
                  <a:pt x="339" y="389"/>
                </a:cubicBezTo>
                <a:cubicBezTo>
                  <a:pt x="338" y="391"/>
                  <a:pt x="338" y="393"/>
                  <a:pt x="338" y="395"/>
                </a:cubicBezTo>
                <a:cubicBezTo>
                  <a:pt x="336" y="402"/>
                  <a:pt x="336" y="402"/>
                  <a:pt x="336" y="402"/>
                </a:cubicBezTo>
                <a:cubicBezTo>
                  <a:pt x="336" y="403"/>
                  <a:pt x="336" y="404"/>
                  <a:pt x="335" y="404"/>
                </a:cubicBezTo>
                <a:cubicBezTo>
                  <a:pt x="335" y="405"/>
                  <a:pt x="335" y="405"/>
                  <a:pt x="335" y="405"/>
                </a:cubicBezTo>
                <a:cubicBezTo>
                  <a:pt x="335" y="405"/>
                  <a:pt x="334" y="405"/>
                  <a:pt x="334" y="405"/>
                </a:cubicBezTo>
                <a:cubicBezTo>
                  <a:pt x="334" y="405"/>
                  <a:pt x="334" y="406"/>
                  <a:pt x="334" y="406"/>
                </a:cubicBezTo>
                <a:cubicBezTo>
                  <a:pt x="332" y="407"/>
                  <a:pt x="329" y="408"/>
                  <a:pt x="327" y="409"/>
                </a:cubicBezTo>
                <a:cubicBezTo>
                  <a:pt x="327" y="409"/>
                  <a:pt x="327" y="409"/>
                  <a:pt x="327" y="409"/>
                </a:cubicBezTo>
                <a:cubicBezTo>
                  <a:pt x="327" y="409"/>
                  <a:pt x="327" y="409"/>
                  <a:pt x="327" y="409"/>
                </a:cubicBezTo>
                <a:cubicBezTo>
                  <a:pt x="327" y="409"/>
                  <a:pt x="326" y="409"/>
                  <a:pt x="325" y="409"/>
                </a:cubicBezTo>
                <a:cubicBezTo>
                  <a:pt x="325" y="409"/>
                  <a:pt x="325" y="409"/>
                  <a:pt x="324" y="409"/>
                </a:cubicBezTo>
                <a:cubicBezTo>
                  <a:pt x="324" y="409"/>
                  <a:pt x="323" y="409"/>
                  <a:pt x="322" y="409"/>
                </a:cubicBezTo>
                <a:cubicBezTo>
                  <a:pt x="322" y="409"/>
                  <a:pt x="322" y="409"/>
                  <a:pt x="322" y="409"/>
                </a:cubicBezTo>
                <a:cubicBezTo>
                  <a:pt x="298" y="409"/>
                  <a:pt x="298" y="409"/>
                  <a:pt x="298" y="409"/>
                </a:cubicBezTo>
                <a:cubicBezTo>
                  <a:pt x="295" y="409"/>
                  <a:pt x="292" y="409"/>
                  <a:pt x="289" y="407"/>
                </a:cubicBezTo>
                <a:cubicBezTo>
                  <a:pt x="289" y="407"/>
                  <a:pt x="289" y="407"/>
                  <a:pt x="289" y="407"/>
                </a:cubicBezTo>
                <a:close/>
                <a:moveTo>
                  <a:pt x="320" y="369"/>
                </a:moveTo>
                <a:cubicBezTo>
                  <a:pt x="316" y="369"/>
                  <a:pt x="312" y="369"/>
                  <a:pt x="309" y="369"/>
                </a:cubicBezTo>
                <a:cubicBezTo>
                  <a:pt x="306" y="369"/>
                  <a:pt x="301" y="369"/>
                  <a:pt x="299" y="366"/>
                </a:cubicBezTo>
                <a:cubicBezTo>
                  <a:pt x="299" y="365"/>
                  <a:pt x="299" y="365"/>
                  <a:pt x="299" y="365"/>
                </a:cubicBezTo>
                <a:cubicBezTo>
                  <a:pt x="299" y="365"/>
                  <a:pt x="299" y="364"/>
                  <a:pt x="299" y="364"/>
                </a:cubicBezTo>
                <a:cubicBezTo>
                  <a:pt x="299" y="364"/>
                  <a:pt x="299" y="364"/>
                  <a:pt x="299" y="363"/>
                </a:cubicBezTo>
                <a:cubicBezTo>
                  <a:pt x="299" y="363"/>
                  <a:pt x="299" y="363"/>
                  <a:pt x="299" y="363"/>
                </a:cubicBezTo>
                <a:cubicBezTo>
                  <a:pt x="299" y="363"/>
                  <a:pt x="299" y="363"/>
                  <a:pt x="299" y="363"/>
                </a:cubicBezTo>
                <a:cubicBezTo>
                  <a:pt x="299" y="362"/>
                  <a:pt x="299" y="361"/>
                  <a:pt x="300" y="361"/>
                </a:cubicBezTo>
                <a:cubicBezTo>
                  <a:pt x="300" y="358"/>
                  <a:pt x="301" y="355"/>
                  <a:pt x="302" y="353"/>
                </a:cubicBezTo>
                <a:cubicBezTo>
                  <a:pt x="302" y="353"/>
                  <a:pt x="302" y="353"/>
                  <a:pt x="302" y="353"/>
                </a:cubicBezTo>
                <a:cubicBezTo>
                  <a:pt x="302" y="352"/>
                  <a:pt x="303" y="351"/>
                  <a:pt x="303" y="350"/>
                </a:cubicBezTo>
                <a:cubicBezTo>
                  <a:pt x="304" y="350"/>
                  <a:pt x="304" y="350"/>
                  <a:pt x="305" y="349"/>
                </a:cubicBezTo>
                <a:cubicBezTo>
                  <a:pt x="306" y="348"/>
                  <a:pt x="308" y="348"/>
                  <a:pt x="310" y="347"/>
                </a:cubicBezTo>
                <a:cubicBezTo>
                  <a:pt x="310" y="347"/>
                  <a:pt x="310" y="347"/>
                  <a:pt x="310" y="347"/>
                </a:cubicBezTo>
                <a:cubicBezTo>
                  <a:pt x="312" y="347"/>
                  <a:pt x="313" y="347"/>
                  <a:pt x="315" y="347"/>
                </a:cubicBezTo>
                <a:cubicBezTo>
                  <a:pt x="317" y="347"/>
                  <a:pt x="317" y="347"/>
                  <a:pt x="317" y="347"/>
                </a:cubicBezTo>
                <a:cubicBezTo>
                  <a:pt x="317" y="347"/>
                  <a:pt x="318" y="347"/>
                  <a:pt x="319" y="347"/>
                </a:cubicBezTo>
                <a:cubicBezTo>
                  <a:pt x="323" y="347"/>
                  <a:pt x="328" y="347"/>
                  <a:pt x="332" y="347"/>
                </a:cubicBezTo>
                <a:cubicBezTo>
                  <a:pt x="333" y="347"/>
                  <a:pt x="334" y="347"/>
                  <a:pt x="334" y="347"/>
                </a:cubicBezTo>
                <a:cubicBezTo>
                  <a:pt x="335" y="347"/>
                  <a:pt x="335" y="347"/>
                  <a:pt x="335" y="347"/>
                </a:cubicBezTo>
                <a:cubicBezTo>
                  <a:pt x="335" y="347"/>
                  <a:pt x="335" y="347"/>
                  <a:pt x="336" y="347"/>
                </a:cubicBezTo>
                <a:cubicBezTo>
                  <a:pt x="336" y="347"/>
                  <a:pt x="337" y="347"/>
                  <a:pt x="337" y="347"/>
                </a:cubicBezTo>
                <a:cubicBezTo>
                  <a:pt x="337" y="347"/>
                  <a:pt x="337" y="347"/>
                  <a:pt x="337" y="347"/>
                </a:cubicBezTo>
                <a:cubicBezTo>
                  <a:pt x="341" y="347"/>
                  <a:pt x="345" y="348"/>
                  <a:pt x="345" y="351"/>
                </a:cubicBezTo>
                <a:cubicBezTo>
                  <a:pt x="345" y="351"/>
                  <a:pt x="345" y="351"/>
                  <a:pt x="345" y="351"/>
                </a:cubicBezTo>
                <a:cubicBezTo>
                  <a:pt x="345" y="351"/>
                  <a:pt x="345" y="351"/>
                  <a:pt x="345" y="352"/>
                </a:cubicBezTo>
                <a:cubicBezTo>
                  <a:pt x="345" y="355"/>
                  <a:pt x="344" y="359"/>
                  <a:pt x="343" y="362"/>
                </a:cubicBezTo>
                <a:cubicBezTo>
                  <a:pt x="343" y="362"/>
                  <a:pt x="343" y="362"/>
                  <a:pt x="343" y="362"/>
                </a:cubicBezTo>
                <a:cubicBezTo>
                  <a:pt x="343" y="363"/>
                  <a:pt x="343" y="363"/>
                  <a:pt x="343" y="363"/>
                </a:cubicBezTo>
                <a:cubicBezTo>
                  <a:pt x="343" y="364"/>
                  <a:pt x="343" y="364"/>
                  <a:pt x="342" y="365"/>
                </a:cubicBezTo>
                <a:cubicBezTo>
                  <a:pt x="342" y="365"/>
                  <a:pt x="342" y="365"/>
                  <a:pt x="342" y="366"/>
                </a:cubicBezTo>
                <a:cubicBezTo>
                  <a:pt x="342" y="366"/>
                  <a:pt x="342" y="366"/>
                  <a:pt x="342" y="366"/>
                </a:cubicBezTo>
                <a:cubicBezTo>
                  <a:pt x="342" y="366"/>
                  <a:pt x="342" y="366"/>
                  <a:pt x="342" y="366"/>
                </a:cubicBezTo>
                <a:cubicBezTo>
                  <a:pt x="337" y="371"/>
                  <a:pt x="325" y="369"/>
                  <a:pt x="320" y="369"/>
                </a:cubicBezTo>
                <a:close/>
                <a:moveTo>
                  <a:pt x="212" y="404"/>
                </a:moveTo>
                <a:cubicBezTo>
                  <a:pt x="212" y="404"/>
                  <a:pt x="212" y="403"/>
                  <a:pt x="212" y="403"/>
                </a:cubicBezTo>
                <a:cubicBezTo>
                  <a:pt x="213" y="403"/>
                  <a:pt x="213" y="402"/>
                  <a:pt x="213" y="402"/>
                </a:cubicBezTo>
                <a:cubicBezTo>
                  <a:pt x="213" y="402"/>
                  <a:pt x="213" y="402"/>
                  <a:pt x="213" y="402"/>
                </a:cubicBezTo>
                <a:cubicBezTo>
                  <a:pt x="213" y="402"/>
                  <a:pt x="213" y="402"/>
                  <a:pt x="213" y="402"/>
                </a:cubicBezTo>
                <a:cubicBezTo>
                  <a:pt x="213" y="401"/>
                  <a:pt x="214" y="401"/>
                  <a:pt x="214" y="400"/>
                </a:cubicBezTo>
                <a:cubicBezTo>
                  <a:pt x="216" y="396"/>
                  <a:pt x="217" y="393"/>
                  <a:pt x="219" y="389"/>
                </a:cubicBezTo>
                <a:cubicBezTo>
                  <a:pt x="219" y="389"/>
                  <a:pt x="219" y="389"/>
                  <a:pt x="219" y="389"/>
                </a:cubicBezTo>
                <a:cubicBezTo>
                  <a:pt x="219" y="389"/>
                  <a:pt x="219" y="389"/>
                  <a:pt x="219" y="389"/>
                </a:cubicBezTo>
                <a:cubicBezTo>
                  <a:pt x="220" y="388"/>
                  <a:pt x="220" y="388"/>
                  <a:pt x="220" y="388"/>
                </a:cubicBezTo>
                <a:cubicBezTo>
                  <a:pt x="220" y="388"/>
                  <a:pt x="220" y="388"/>
                  <a:pt x="220" y="387"/>
                </a:cubicBezTo>
                <a:cubicBezTo>
                  <a:pt x="220" y="387"/>
                  <a:pt x="220" y="387"/>
                  <a:pt x="221" y="387"/>
                </a:cubicBezTo>
                <a:cubicBezTo>
                  <a:pt x="226" y="380"/>
                  <a:pt x="238" y="382"/>
                  <a:pt x="245" y="382"/>
                </a:cubicBezTo>
                <a:cubicBezTo>
                  <a:pt x="245" y="382"/>
                  <a:pt x="245" y="382"/>
                  <a:pt x="245" y="382"/>
                </a:cubicBezTo>
                <a:cubicBezTo>
                  <a:pt x="247" y="382"/>
                  <a:pt x="253" y="381"/>
                  <a:pt x="258" y="382"/>
                </a:cubicBezTo>
                <a:cubicBezTo>
                  <a:pt x="259" y="382"/>
                  <a:pt x="261" y="382"/>
                  <a:pt x="262" y="382"/>
                </a:cubicBezTo>
                <a:cubicBezTo>
                  <a:pt x="263" y="382"/>
                  <a:pt x="264" y="383"/>
                  <a:pt x="264" y="383"/>
                </a:cubicBezTo>
                <a:cubicBezTo>
                  <a:pt x="266" y="384"/>
                  <a:pt x="267" y="385"/>
                  <a:pt x="267" y="387"/>
                </a:cubicBezTo>
                <a:cubicBezTo>
                  <a:pt x="267" y="387"/>
                  <a:pt x="267" y="387"/>
                  <a:pt x="267" y="387"/>
                </a:cubicBezTo>
                <a:cubicBezTo>
                  <a:pt x="267" y="387"/>
                  <a:pt x="267" y="387"/>
                  <a:pt x="267" y="388"/>
                </a:cubicBezTo>
                <a:cubicBezTo>
                  <a:pt x="267" y="388"/>
                  <a:pt x="267" y="388"/>
                  <a:pt x="267" y="388"/>
                </a:cubicBezTo>
                <a:cubicBezTo>
                  <a:pt x="262" y="402"/>
                  <a:pt x="262" y="402"/>
                  <a:pt x="262" y="402"/>
                </a:cubicBezTo>
                <a:cubicBezTo>
                  <a:pt x="262" y="403"/>
                  <a:pt x="261" y="404"/>
                  <a:pt x="260" y="405"/>
                </a:cubicBezTo>
                <a:cubicBezTo>
                  <a:pt x="259" y="406"/>
                  <a:pt x="258" y="407"/>
                  <a:pt x="256" y="407"/>
                </a:cubicBezTo>
                <a:cubicBezTo>
                  <a:pt x="256" y="407"/>
                  <a:pt x="256" y="407"/>
                  <a:pt x="256" y="407"/>
                </a:cubicBezTo>
                <a:cubicBezTo>
                  <a:pt x="254" y="408"/>
                  <a:pt x="252" y="409"/>
                  <a:pt x="250" y="409"/>
                </a:cubicBezTo>
                <a:cubicBezTo>
                  <a:pt x="249" y="409"/>
                  <a:pt x="249" y="409"/>
                  <a:pt x="249" y="409"/>
                </a:cubicBezTo>
                <a:cubicBezTo>
                  <a:pt x="249" y="409"/>
                  <a:pt x="249" y="409"/>
                  <a:pt x="248" y="409"/>
                </a:cubicBezTo>
                <a:cubicBezTo>
                  <a:pt x="244" y="410"/>
                  <a:pt x="240" y="409"/>
                  <a:pt x="235" y="409"/>
                </a:cubicBezTo>
                <a:cubicBezTo>
                  <a:pt x="231" y="409"/>
                  <a:pt x="227" y="410"/>
                  <a:pt x="222" y="410"/>
                </a:cubicBezTo>
                <a:cubicBezTo>
                  <a:pt x="219" y="410"/>
                  <a:pt x="215" y="409"/>
                  <a:pt x="213" y="406"/>
                </a:cubicBezTo>
                <a:cubicBezTo>
                  <a:pt x="213" y="406"/>
                  <a:pt x="213" y="406"/>
                  <a:pt x="213" y="406"/>
                </a:cubicBezTo>
                <a:cubicBezTo>
                  <a:pt x="213" y="406"/>
                  <a:pt x="213" y="406"/>
                  <a:pt x="213" y="406"/>
                </a:cubicBezTo>
                <a:cubicBezTo>
                  <a:pt x="213" y="405"/>
                  <a:pt x="213" y="405"/>
                  <a:pt x="212" y="405"/>
                </a:cubicBezTo>
                <a:cubicBezTo>
                  <a:pt x="212" y="405"/>
                  <a:pt x="212" y="405"/>
                  <a:pt x="212" y="405"/>
                </a:cubicBezTo>
                <a:cubicBezTo>
                  <a:pt x="212" y="405"/>
                  <a:pt x="212" y="405"/>
                  <a:pt x="212" y="405"/>
                </a:cubicBezTo>
                <a:cubicBezTo>
                  <a:pt x="212" y="404"/>
                  <a:pt x="212" y="404"/>
                  <a:pt x="212" y="404"/>
                </a:cubicBezTo>
                <a:close/>
                <a:moveTo>
                  <a:pt x="212" y="359"/>
                </a:moveTo>
                <a:cubicBezTo>
                  <a:pt x="212" y="359"/>
                  <a:pt x="212" y="359"/>
                  <a:pt x="212" y="359"/>
                </a:cubicBezTo>
                <a:cubicBezTo>
                  <a:pt x="209" y="364"/>
                  <a:pt x="209" y="364"/>
                  <a:pt x="209" y="364"/>
                </a:cubicBezTo>
                <a:cubicBezTo>
                  <a:pt x="209" y="364"/>
                  <a:pt x="208" y="365"/>
                  <a:pt x="207" y="366"/>
                </a:cubicBezTo>
                <a:cubicBezTo>
                  <a:pt x="206" y="367"/>
                  <a:pt x="205" y="367"/>
                  <a:pt x="203" y="368"/>
                </a:cubicBezTo>
                <a:cubicBezTo>
                  <a:pt x="203" y="368"/>
                  <a:pt x="203" y="368"/>
                  <a:pt x="202" y="368"/>
                </a:cubicBezTo>
                <a:cubicBezTo>
                  <a:pt x="202" y="369"/>
                  <a:pt x="202" y="369"/>
                  <a:pt x="202" y="369"/>
                </a:cubicBezTo>
                <a:cubicBezTo>
                  <a:pt x="202" y="369"/>
                  <a:pt x="202" y="369"/>
                  <a:pt x="202" y="369"/>
                </a:cubicBezTo>
                <a:cubicBezTo>
                  <a:pt x="201" y="369"/>
                  <a:pt x="200" y="369"/>
                  <a:pt x="199" y="369"/>
                </a:cubicBezTo>
                <a:cubicBezTo>
                  <a:pt x="197" y="370"/>
                  <a:pt x="196" y="370"/>
                  <a:pt x="194" y="370"/>
                </a:cubicBezTo>
                <a:cubicBezTo>
                  <a:pt x="189" y="370"/>
                  <a:pt x="189" y="370"/>
                  <a:pt x="189" y="370"/>
                </a:cubicBezTo>
                <a:cubicBezTo>
                  <a:pt x="189" y="370"/>
                  <a:pt x="189" y="370"/>
                  <a:pt x="189" y="370"/>
                </a:cubicBezTo>
                <a:cubicBezTo>
                  <a:pt x="184" y="370"/>
                  <a:pt x="178" y="370"/>
                  <a:pt x="172" y="370"/>
                </a:cubicBezTo>
                <a:cubicBezTo>
                  <a:pt x="170" y="370"/>
                  <a:pt x="165" y="369"/>
                  <a:pt x="164" y="366"/>
                </a:cubicBezTo>
                <a:cubicBezTo>
                  <a:pt x="164" y="366"/>
                  <a:pt x="164" y="365"/>
                  <a:pt x="164" y="365"/>
                </a:cubicBezTo>
                <a:cubicBezTo>
                  <a:pt x="165" y="364"/>
                  <a:pt x="166" y="362"/>
                  <a:pt x="166" y="362"/>
                </a:cubicBezTo>
                <a:cubicBezTo>
                  <a:pt x="168" y="358"/>
                  <a:pt x="170" y="355"/>
                  <a:pt x="173" y="352"/>
                </a:cubicBezTo>
                <a:cubicBezTo>
                  <a:pt x="173" y="352"/>
                  <a:pt x="173" y="352"/>
                  <a:pt x="173" y="352"/>
                </a:cubicBezTo>
                <a:cubicBezTo>
                  <a:pt x="173" y="352"/>
                  <a:pt x="173" y="352"/>
                  <a:pt x="173" y="352"/>
                </a:cubicBezTo>
                <a:cubicBezTo>
                  <a:pt x="180" y="345"/>
                  <a:pt x="193" y="347"/>
                  <a:pt x="201" y="347"/>
                </a:cubicBezTo>
                <a:cubicBezTo>
                  <a:pt x="205" y="347"/>
                  <a:pt x="210" y="346"/>
                  <a:pt x="213" y="348"/>
                </a:cubicBezTo>
                <a:cubicBezTo>
                  <a:pt x="213" y="348"/>
                  <a:pt x="213" y="348"/>
                  <a:pt x="213" y="348"/>
                </a:cubicBezTo>
                <a:cubicBezTo>
                  <a:pt x="214" y="348"/>
                  <a:pt x="214" y="348"/>
                  <a:pt x="214" y="348"/>
                </a:cubicBezTo>
                <a:cubicBezTo>
                  <a:pt x="214" y="348"/>
                  <a:pt x="214" y="349"/>
                  <a:pt x="214" y="349"/>
                </a:cubicBezTo>
                <a:cubicBezTo>
                  <a:pt x="215" y="349"/>
                  <a:pt x="216" y="350"/>
                  <a:pt x="216" y="350"/>
                </a:cubicBezTo>
                <a:cubicBezTo>
                  <a:pt x="216" y="351"/>
                  <a:pt x="216" y="352"/>
                  <a:pt x="215" y="353"/>
                </a:cubicBezTo>
                <a:cubicBezTo>
                  <a:pt x="215" y="353"/>
                  <a:pt x="215" y="353"/>
                  <a:pt x="215" y="353"/>
                </a:cubicBezTo>
                <a:cubicBezTo>
                  <a:pt x="214" y="355"/>
                  <a:pt x="213" y="357"/>
                  <a:pt x="212" y="359"/>
                </a:cubicBezTo>
                <a:close/>
                <a:moveTo>
                  <a:pt x="266" y="369"/>
                </a:moveTo>
                <a:cubicBezTo>
                  <a:pt x="266" y="369"/>
                  <a:pt x="265" y="369"/>
                  <a:pt x="264" y="369"/>
                </a:cubicBezTo>
                <a:cubicBezTo>
                  <a:pt x="264" y="369"/>
                  <a:pt x="264" y="370"/>
                  <a:pt x="264" y="370"/>
                </a:cubicBezTo>
                <a:cubicBezTo>
                  <a:pt x="261" y="370"/>
                  <a:pt x="258" y="370"/>
                  <a:pt x="254" y="370"/>
                </a:cubicBezTo>
                <a:cubicBezTo>
                  <a:pt x="240" y="370"/>
                  <a:pt x="240" y="370"/>
                  <a:pt x="240" y="370"/>
                </a:cubicBezTo>
                <a:cubicBezTo>
                  <a:pt x="238" y="370"/>
                  <a:pt x="233" y="369"/>
                  <a:pt x="231" y="366"/>
                </a:cubicBezTo>
                <a:cubicBezTo>
                  <a:pt x="231" y="366"/>
                  <a:pt x="231" y="365"/>
                  <a:pt x="231" y="365"/>
                </a:cubicBezTo>
                <a:cubicBezTo>
                  <a:pt x="231" y="365"/>
                  <a:pt x="231" y="365"/>
                  <a:pt x="231" y="364"/>
                </a:cubicBezTo>
                <a:cubicBezTo>
                  <a:pt x="232" y="363"/>
                  <a:pt x="233" y="362"/>
                  <a:pt x="233" y="361"/>
                </a:cubicBezTo>
                <a:cubicBezTo>
                  <a:pt x="234" y="358"/>
                  <a:pt x="235" y="354"/>
                  <a:pt x="238" y="352"/>
                </a:cubicBezTo>
                <a:cubicBezTo>
                  <a:pt x="238" y="351"/>
                  <a:pt x="238" y="351"/>
                  <a:pt x="238" y="351"/>
                </a:cubicBezTo>
                <a:cubicBezTo>
                  <a:pt x="238" y="351"/>
                  <a:pt x="238" y="351"/>
                  <a:pt x="238" y="351"/>
                </a:cubicBezTo>
                <a:cubicBezTo>
                  <a:pt x="239" y="351"/>
                  <a:pt x="239" y="351"/>
                  <a:pt x="239" y="351"/>
                </a:cubicBezTo>
                <a:cubicBezTo>
                  <a:pt x="239" y="350"/>
                  <a:pt x="239" y="350"/>
                  <a:pt x="239" y="350"/>
                </a:cubicBezTo>
                <a:cubicBezTo>
                  <a:pt x="239" y="350"/>
                  <a:pt x="239" y="350"/>
                  <a:pt x="239" y="350"/>
                </a:cubicBezTo>
                <a:cubicBezTo>
                  <a:pt x="241" y="349"/>
                  <a:pt x="244" y="348"/>
                  <a:pt x="246" y="348"/>
                </a:cubicBezTo>
                <a:cubicBezTo>
                  <a:pt x="246" y="348"/>
                  <a:pt x="246" y="347"/>
                  <a:pt x="247" y="347"/>
                </a:cubicBezTo>
                <a:cubicBezTo>
                  <a:pt x="248" y="347"/>
                  <a:pt x="249" y="347"/>
                  <a:pt x="251" y="347"/>
                </a:cubicBezTo>
                <a:cubicBezTo>
                  <a:pt x="259" y="347"/>
                  <a:pt x="259" y="347"/>
                  <a:pt x="259" y="347"/>
                </a:cubicBezTo>
                <a:cubicBezTo>
                  <a:pt x="262" y="347"/>
                  <a:pt x="265" y="347"/>
                  <a:pt x="267" y="347"/>
                </a:cubicBezTo>
                <a:cubicBezTo>
                  <a:pt x="271" y="347"/>
                  <a:pt x="276" y="346"/>
                  <a:pt x="279" y="349"/>
                </a:cubicBezTo>
                <a:cubicBezTo>
                  <a:pt x="279" y="349"/>
                  <a:pt x="280" y="349"/>
                  <a:pt x="280" y="350"/>
                </a:cubicBezTo>
                <a:cubicBezTo>
                  <a:pt x="280" y="350"/>
                  <a:pt x="280" y="350"/>
                  <a:pt x="280" y="350"/>
                </a:cubicBezTo>
                <a:cubicBezTo>
                  <a:pt x="280" y="350"/>
                  <a:pt x="280" y="350"/>
                  <a:pt x="280" y="350"/>
                </a:cubicBezTo>
                <a:cubicBezTo>
                  <a:pt x="280" y="350"/>
                  <a:pt x="280" y="350"/>
                  <a:pt x="280" y="350"/>
                </a:cubicBezTo>
                <a:cubicBezTo>
                  <a:pt x="280" y="351"/>
                  <a:pt x="280" y="351"/>
                  <a:pt x="280" y="352"/>
                </a:cubicBezTo>
                <a:cubicBezTo>
                  <a:pt x="280" y="355"/>
                  <a:pt x="278" y="359"/>
                  <a:pt x="277" y="361"/>
                </a:cubicBezTo>
                <a:cubicBezTo>
                  <a:pt x="277" y="361"/>
                  <a:pt x="277" y="361"/>
                  <a:pt x="277" y="361"/>
                </a:cubicBezTo>
                <a:cubicBezTo>
                  <a:pt x="277" y="362"/>
                  <a:pt x="277" y="362"/>
                  <a:pt x="276" y="363"/>
                </a:cubicBezTo>
                <a:cubicBezTo>
                  <a:pt x="276" y="363"/>
                  <a:pt x="276" y="363"/>
                  <a:pt x="276" y="363"/>
                </a:cubicBezTo>
                <a:cubicBezTo>
                  <a:pt x="276" y="364"/>
                  <a:pt x="276" y="364"/>
                  <a:pt x="276" y="364"/>
                </a:cubicBezTo>
                <a:cubicBezTo>
                  <a:pt x="276" y="364"/>
                  <a:pt x="276" y="364"/>
                  <a:pt x="276" y="364"/>
                </a:cubicBezTo>
                <a:cubicBezTo>
                  <a:pt x="276" y="364"/>
                  <a:pt x="275" y="365"/>
                  <a:pt x="275" y="365"/>
                </a:cubicBezTo>
                <a:cubicBezTo>
                  <a:pt x="275" y="365"/>
                  <a:pt x="275" y="365"/>
                  <a:pt x="275" y="365"/>
                </a:cubicBezTo>
                <a:cubicBezTo>
                  <a:pt x="275" y="365"/>
                  <a:pt x="275" y="365"/>
                  <a:pt x="275" y="365"/>
                </a:cubicBezTo>
                <a:cubicBezTo>
                  <a:pt x="275" y="366"/>
                  <a:pt x="275" y="366"/>
                  <a:pt x="275" y="366"/>
                </a:cubicBezTo>
                <a:cubicBezTo>
                  <a:pt x="274" y="366"/>
                  <a:pt x="274" y="367"/>
                  <a:pt x="273" y="367"/>
                </a:cubicBezTo>
                <a:cubicBezTo>
                  <a:pt x="273" y="367"/>
                  <a:pt x="272" y="367"/>
                  <a:pt x="272" y="368"/>
                </a:cubicBezTo>
                <a:cubicBezTo>
                  <a:pt x="271" y="368"/>
                  <a:pt x="271" y="368"/>
                  <a:pt x="271" y="368"/>
                </a:cubicBezTo>
                <a:cubicBezTo>
                  <a:pt x="271" y="368"/>
                  <a:pt x="271" y="368"/>
                  <a:pt x="271" y="368"/>
                </a:cubicBezTo>
                <a:cubicBezTo>
                  <a:pt x="269" y="369"/>
                  <a:pt x="268" y="369"/>
                  <a:pt x="266" y="369"/>
                </a:cubicBezTo>
                <a:close/>
                <a:moveTo>
                  <a:pt x="172" y="430"/>
                </a:moveTo>
                <a:cubicBezTo>
                  <a:pt x="172" y="430"/>
                  <a:pt x="172" y="430"/>
                  <a:pt x="172" y="430"/>
                </a:cubicBezTo>
                <a:cubicBezTo>
                  <a:pt x="172" y="433"/>
                  <a:pt x="169" y="437"/>
                  <a:pt x="167" y="439"/>
                </a:cubicBezTo>
                <a:cubicBezTo>
                  <a:pt x="167" y="439"/>
                  <a:pt x="167" y="439"/>
                  <a:pt x="167" y="439"/>
                </a:cubicBezTo>
                <a:cubicBezTo>
                  <a:pt x="165" y="443"/>
                  <a:pt x="164" y="447"/>
                  <a:pt x="161" y="450"/>
                </a:cubicBezTo>
                <a:cubicBezTo>
                  <a:pt x="161" y="450"/>
                  <a:pt x="161" y="450"/>
                  <a:pt x="161" y="451"/>
                </a:cubicBezTo>
                <a:cubicBezTo>
                  <a:pt x="160" y="451"/>
                  <a:pt x="160" y="451"/>
                  <a:pt x="160" y="451"/>
                </a:cubicBezTo>
                <a:cubicBezTo>
                  <a:pt x="160" y="451"/>
                  <a:pt x="160" y="451"/>
                  <a:pt x="160" y="452"/>
                </a:cubicBezTo>
                <a:cubicBezTo>
                  <a:pt x="159" y="452"/>
                  <a:pt x="159" y="452"/>
                  <a:pt x="159" y="452"/>
                </a:cubicBezTo>
                <a:cubicBezTo>
                  <a:pt x="159" y="452"/>
                  <a:pt x="159" y="452"/>
                  <a:pt x="159" y="452"/>
                </a:cubicBezTo>
                <a:cubicBezTo>
                  <a:pt x="156" y="455"/>
                  <a:pt x="153" y="456"/>
                  <a:pt x="150" y="457"/>
                </a:cubicBezTo>
                <a:cubicBezTo>
                  <a:pt x="149" y="457"/>
                  <a:pt x="149" y="457"/>
                  <a:pt x="149" y="458"/>
                </a:cubicBezTo>
                <a:cubicBezTo>
                  <a:pt x="146" y="458"/>
                  <a:pt x="144" y="458"/>
                  <a:pt x="142" y="458"/>
                </a:cubicBezTo>
                <a:cubicBezTo>
                  <a:pt x="141" y="458"/>
                  <a:pt x="141" y="458"/>
                  <a:pt x="141" y="458"/>
                </a:cubicBezTo>
                <a:cubicBezTo>
                  <a:pt x="141" y="458"/>
                  <a:pt x="141" y="458"/>
                  <a:pt x="141" y="458"/>
                </a:cubicBezTo>
                <a:cubicBezTo>
                  <a:pt x="132" y="458"/>
                  <a:pt x="124" y="458"/>
                  <a:pt x="115" y="458"/>
                </a:cubicBezTo>
                <a:cubicBezTo>
                  <a:pt x="114" y="458"/>
                  <a:pt x="114" y="458"/>
                  <a:pt x="113" y="458"/>
                </a:cubicBezTo>
                <a:cubicBezTo>
                  <a:pt x="112" y="458"/>
                  <a:pt x="111" y="458"/>
                  <a:pt x="110" y="458"/>
                </a:cubicBezTo>
                <a:cubicBezTo>
                  <a:pt x="109" y="457"/>
                  <a:pt x="107" y="456"/>
                  <a:pt x="107" y="456"/>
                </a:cubicBezTo>
                <a:cubicBezTo>
                  <a:pt x="106" y="455"/>
                  <a:pt x="106" y="453"/>
                  <a:pt x="106" y="452"/>
                </a:cubicBezTo>
                <a:cubicBezTo>
                  <a:pt x="106" y="451"/>
                  <a:pt x="106" y="451"/>
                  <a:pt x="107" y="450"/>
                </a:cubicBezTo>
                <a:cubicBezTo>
                  <a:pt x="107" y="449"/>
                  <a:pt x="107" y="449"/>
                  <a:pt x="107" y="449"/>
                </a:cubicBezTo>
                <a:cubicBezTo>
                  <a:pt x="107" y="449"/>
                  <a:pt x="107" y="449"/>
                  <a:pt x="107" y="449"/>
                </a:cubicBezTo>
                <a:cubicBezTo>
                  <a:pt x="107" y="448"/>
                  <a:pt x="107" y="448"/>
                  <a:pt x="107" y="448"/>
                </a:cubicBezTo>
                <a:cubicBezTo>
                  <a:pt x="107" y="448"/>
                  <a:pt x="107" y="448"/>
                  <a:pt x="107" y="448"/>
                </a:cubicBezTo>
                <a:cubicBezTo>
                  <a:pt x="109" y="445"/>
                  <a:pt x="112" y="442"/>
                  <a:pt x="114" y="439"/>
                </a:cubicBezTo>
                <a:cubicBezTo>
                  <a:pt x="116" y="436"/>
                  <a:pt x="117" y="433"/>
                  <a:pt x="119" y="431"/>
                </a:cubicBezTo>
                <a:cubicBezTo>
                  <a:pt x="120" y="431"/>
                  <a:pt x="120" y="430"/>
                  <a:pt x="120" y="430"/>
                </a:cubicBezTo>
                <a:cubicBezTo>
                  <a:pt x="120" y="430"/>
                  <a:pt x="120" y="430"/>
                  <a:pt x="120" y="430"/>
                </a:cubicBezTo>
                <a:cubicBezTo>
                  <a:pt x="121" y="430"/>
                  <a:pt x="121" y="429"/>
                  <a:pt x="122" y="429"/>
                </a:cubicBezTo>
                <a:cubicBezTo>
                  <a:pt x="122" y="429"/>
                  <a:pt x="122" y="429"/>
                  <a:pt x="122" y="429"/>
                </a:cubicBezTo>
                <a:cubicBezTo>
                  <a:pt x="122" y="429"/>
                  <a:pt x="122" y="429"/>
                  <a:pt x="122" y="429"/>
                </a:cubicBezTo>
                <a:cubicBezTo>
                  <a:pt x="125" y="426"/>
                  <a:pt x="128" y="425"/>
                  <a:pt x="132" y="424"/>
                </a:cubicBezTo>
                <a:cubicBezTo>
                  <a:pt x="132" y="424"/>
                  <a:pt x="132" y="424"/>
                  <a:pt x="132" y="424"/>
                </a:cubicBezTo>
                <a:cubicBezTo>
                  <a:pt x="132" y="424"/>
                  <a:pt x="132" y="424"/>
                  <a:pt x="132" y="424"/>
                </a:cubicBezTo>
                <a:cubicBezTo>
                  <a:pt x="133" y="424"/>
                  <a:pt x="133" y="424"/>
                  <a:pt x="134" y="424"/>
                </a:cubicBezTo>
                <a:cubicBezTo>
                  <a:pt x="135" y="424"/>
                  <a:pt x="135" y="424"/>
                  <a:pt x="135" y="424"/>
                </a:cubicBezTo>
                <a:cubicBezTo>
                  <a:pt x="136" y="424"/>
                  <a:pt x="136" y="424"/>
                  <a:pt x="137" y="424"/>
                </a:cubicBezTo>
                <a:cubicBezTo>
                  <a:pt x="137" y="423"/>
                  <a:pt x="137" y="423"/>
                  <a:pt x="138" y="423"/>
                </a:cubicBezTo>
                <a:cubicBezTo>
                  <a:pt x="138" y="423"/>
                  <a:pt x="138" y="423"/>
                  <a:pt x="138" y="423"/>
                </a:cubicBezTo>
                <a:cubicBezTo>
                  <a:pt x="138" y="423"/>
                  <a:pt x="138" y="423"/>
                  <a:pt x="138" y="423"/>
                </a:cubicBezTo>
                <a:cubicBezTo>
                  <a:pt x="146" y="423"/>
                  <a:pt x="153" y="423"/>
                  <a:pt x="161" y="423"/>
                </a:cubicBezTo>
                <a:cubicBezTo>
                  <a:pt x="161" y="423"/>
                  <a:pt x="161" y="423"/>
                  <a:pt x="161" y="423"/>
                </a:cubicBezTo>
                <a:cubicBezTo>
                  <a:pt x="163" y="423"/>
                  <a:pt x="163" y="423"/>
                  <a:pt x="163" y="423"/>
                </a:cubicBezTo>
                <a:cubicBezTo>
                  <a:pt x="165" y="423"/>
                  <a:pt x="166" y="424"/>
                  <a:pt x="167" y="424"/>
                </a:cubicBezTo>
                <a:cubicBezTo>
                  <a:pt x="168" y="424"/>
                  <a:pt x="168" y="424"/>
                  <a:pt x="169" y="425"/>
                </a:cubicBezTo>
                <a:cubicBezTo>
                  <a:pt x="169" y="425"/>
                  <a:pt x="169" y="425"/>
                  <a:pt x="169" y="425"/>
                </a:cubicBezTo>
                <a:cubicBezTo>
                  <a:pt x="169" y="425"/>
                  <a:pt x="169" y="425"/>
                  <a:pt x="170" y="425"/>
                </a:cubicBezTo>
                <a:cubicBezTo>
                  <a:pt x="172" y="426"/>
                  <a:pt x="173" y="428"/>
                  <a:pt x="172" y="430"/>
                </a:cubicBezTo>
                <a:close/>
                <a:moveTo>
                  <a:pt x="188" y="402"/>
                </a:moveTo>
                <a:cubicBezTo>
                  <a:pt x="188" y="402"/>
                  <a:pt x="188" y="402"/>
                  <a:pt x="188" y="402"/>
                </a:cubicBezTo>
                <a:cubicBezTo>
                  <a:pt x="188" y="402"/>
                  <a:pt x="188" y="402"/>
                  <a:pt x="188" y="402"/>
                </a:cubicBezTo>
                <a:cubicBezTo>
                  <a:pt x="188" y="403"/>
                  <a:pt x="187" y="403"/>
                  <a:pt x="187" y="404"/>
                </a:cubicBezTo>
                <a:cubicBezTo>
                  <a:pt x="187" y="404"/>
                  <a:pt x="187" y="404"/>
                  <a:pt x="187" y="404"/>
                </a:cubicBezTo>
                <a:cubicBezTo>
                  <a:pt x="185" y="406"/>
                  <a:pt x="182" y="407"/>
                  <a:pt x="179" y="408"/>
                </a:cubicBezTo>
                <a:cubicBezTo>
                  <a:pt x="179" y="408"/>
                  <a:pt x="179" y="408"/>
                  <a:pt x="179" y="408"/>
                </a:cubicBezTo>
                <a:cubicBezTo>
                  <a:pt x="179" y="409"/>
                  <a:pt x="178" y="409"/>
                  <a:pt x="178" y="409"/>
                </a:cubicBezTo>
                <a:cubicBezTo>
                  <a:pt x="177" y="409"/>
                  <a:pt x="177" y="409"/>
                  <a:pt x="177" y="409"/>
                </a:cubicBezTo>
                <a:cubicBezTo>
                  <a:pt x="177" y="409"/>
                  <a:pt x="177" y="409"/>
                  <a:pt x="176" y="409"/>
                </a:cubicBezTo>
                <a:cubicBezTo>
                  <a:pt x="174" y="409"/>
                  <a:pt x="172" y="410"/>
                  <a:pt x="171" y="410"/>
                </a:cubicBezTo>
                <a:cubicBezTo>
                  <a:pt x="170" y="410"/>
                  <a:pt x="170" y="410"/>
                  <a:pt x="170" y="410"/>
                </a:cubicBezTo>
                <a:cubicBezTo>
                  <a:pt x="167" y="410"/>
                  <a:pt x="164" y="410"/>
                  <a:pt x="161" y="410"/>
                </a:cubicBezTo>
                <a:cubicBezTo>
                  <a:pt x="156" y="410"/>
                  <a:pt x="151" y="410"/>
                  <a:pt x="146" y="410"/>
                </a:cubicBezTo>
                <a:cubicBezTo>
                  <a:pt x="146" y="410"/>
                  <a:pt x="145" y="410"/>
                  <a:pt x="144" y="410"/>
                </a:cubicBezTo>
                <a:cubicBezTo>
                  <a:pt x="144" y="410"/>
                  <a:pt x="144" y="410"/>
                  <a:pt x="144" y="410"/>
                </a:cubicBezTo>
                <a:cubicBezTo>
                  <a:pt x="143" y="409"/>
                  <a:pt x="143" y="409"/>
                  <a:pt x="142" y="409"/>
                </a:cubicBezTo>
                <a:cubicBezTo>
                  <a:pt x="142" y="409"/>
                  <a:pt x="142" y="409"/>
                  <a:pt x="142" y="409"/>
                </a:cubicBezTo>
                <a:cubicBezTo>
                  <a:pt x="142" y="409"/>
                  <a:pt x="142" y="409"/>
                  <a:pt x="142" y="409"/>
                </a:cubicBezTo>
                <a:cubicBezTo>
                  <a:pt x="140" y="409"/>
                  <a:pt x="138" y="407"/>
                  <a:pt x="138" y="405"/>
                </a:cubicBezTo>
                <a:cubicBezTo>
                  <a:pt x="138" y="405"/>
                  <a:pt x="138" y="404"/>
                  <a:pt x="138" y="404"/>
                </a:cubicBezTo>
                <a:cubicBezTo>
                  <a:pt x="138" y="404"/>
                  <a:pt x="138" y="404"/>
                  <a:pt x="138" y="403"/>
                </a:cubicBezTo>
                <a:cubicBezTo>
                  <a:pt x="138" y="403"/>
                  <a:pt x="138" y="403"/>
                  <a:pt x="139" y="402"/>
                </a:cubicBezTo>
                <a:cubicBezTo>
                  <a:pt x="139" y="402"/>
                  <a:pt x="139" y="402"/>
                  <a:pt x="139" y="402"/>
                </a:cubicBezTo>
                <a:cubicBezTo>
                  <a:pt x="139" y="402"/>
                  <a:pt x="139" y="402"/>
                  <a:pt x="139" y="402"/>
                </a:cubicBezTo>
                <a:cubicBezTo>
                  <a:pt x="139" y="402"/>
                  <a:pt x="139" y="401"/>
                  <a:pt x="140" y="401"/>
                </a:cubicBezTo>
                <a:cubicBezTo>
                  <a:pt x="142" y="397"/>
                  <a:pt x="144" y="394"/>
                  <a:pt x="147" y="390"/>
                </a:cubicBezTo>
                <a:cubicBezTo>
                  <a:pt x="147" y="390"/>
                  <a:pt x="147" y="390"/>
                  <a:pt x="147" y="390"/>
                </a:cubicBezTo>
                <a:cubicBezTo>
                  <a:pt x="148" y="389"/>
                  <a:pt x="148" y="389"/>
                  <a:pt x="148" y="389"/>
                </a:cubicBezTo>
                <a:cubicBezTo>
                  <a:pt x="149" y="388"/>
                  <a:pt x="149" y="387"/>
                  <a:pt x="151" y="386"/>
                </a:cubicBezTo>
                <a:cubicBezTo>
                  <a:pt x="151" y="385"/>
                  <a:pt x="152" y="385"/>
                  <a:pt x="153" y="385"/>
                </a:cubicBezTo>
                <a:cubicBezTo>
                  <a:pt x="153" y="384"/>
                  <a:pt x="154" y="384"/>
                  <a:pt x="154" y="384"/>
                </a:cubicBezTo>
                <a:cubicBezTo>
                  <a:pt x="154" y="384"/>
                  <a:pt x="154" y="384"/>
                  <a:pt x="155" y="384"/>
                </a:cubicBezTo>
                <a:cubicBezTo>
                  <a:pt x="155" y="384"/>
                  <a:pt x="155" y="384"/>
                  <a:pt x="155" y="384"/>
                </a:cubicBezTo>
                <a:cubicBezTo>
                  <a:pt x="155" y="384"/>
                  <a:pt x="155" y="384"/>
                  <a:pt x="156" y="383"/>
                </a:cubicBezTo>
                <a:cubicBezTo>
                  <a:pt x="157" y="383"/>
                  <a:pt x="158" y="383"/>
                  <a:pt x="160" y="382"/>
                </a:cubicBezTo>
                <a:cubicBezTo>
                  <a:pt x="161" y="382"/>
                  <a:pt x="163" y="382"/>
                  <a:pt x="165" y="382"/>
                </a:cubicBezTo>
                <a:cubicBezTo>
                  <a:pt x="169" y="382"/>
                  <a:pt x="169" y="382"/>
                  <a:pt x="169" y="382"/>
                </a:cubicBezTo>
                <a:cubicBezTo>
                  <a:pt x="170" y="382"/>
                  <a:pt x="171" y="382"/>
                  <a:pt x="172" y="382"/>
                </a:cubicBezTo>
                <a:cubicBezTo>
                  <a:pt x="177" y="382"/>
                  <a:pt x="181" y="382"/>
                  <a:pt x="185" y="382"/>
                </a:cubicBezTo>
                <a:cubicBezTo>
                  <a:pt x="185" y="382"/>
                  <a:pt x="185" y="382"/>
                  <a:pt x="185" y="382"/>
                </a:cubicBezTo>
                <a:cubicBezTo>
                  <a:pt x="187" y="382"/>
                  <a:pt x="187" y="382"/>
                  <a:pt x="187" y="382"/>
                </a:cubicBezTo>
                <a:cubicBezTo>
                  <a:pt x="189" y="382"/>
                  <a:pt x="190" y="382"/>
                  <a:pt x="191" y="382"/>
                </a:cubicBezTo>
                <a:cubicBezTo>
                  <a:pt x="193" y="383"/>
                  <a:pt x="193" y="383"/>
                  <a:pt x="194" y="383"/>
                </a:cubicBezTo>
                <a:cubicBezTo>
                  <a:pt x="196" y="384"/>
                  <a:pt x="197" y="386"/>
                  <a:pt x="196" y="389"/>
                </a:cubicBezTo>
                <a:cubicBezTo>
                  <a:pt x="194" y="392"/>
                  <a:pt x="192" y="395"/>
                  <a:pt x="190" y="398"/>
                </a:cubicBezTo>
                <a:cubicBezTo>
                  <a:pt x="188" y="402"/>
                  <a:pt x="188" y="402"/>
                  <a:pt x="188" y="402"/>
                </a:cubicBezTo>
                <a:cubicBezTo>
                  <a:pt x="188" y="402"/>
                  <a:pt x="188" y="402"/>
                  <a:pt x="188" y="402"/>
                </a:cubicBezTo>
                <a:close/>
                <a:moveTo>
                  <a:pt x="411" y="448"/>
                </a:moveTo>
                <a:cubicBezTo>
                  <a:pt x="411" y="449"/>
                  <a:pt x="411" y="449"/>
                  <a:pt x="411" y="450"/>
                </a:cubicBezTo>
                <a:cubicBezTo>
                  <a:pt x="411" y="450"/>
                  <a:pt x="411" y="450"/>
                  <a:pt x="411" y="450"/>
                </a:cubicBezTo>
                <a:cubicBezTo>
                  <a:pt x="411" y="451"/>
                  <a:pt x="411" y="451"/>
                  <a:pt x="410" y="451"/>
                </a:cubicBezTo>
                <a:cubicBezTo>
                  <a:pt x="410" y="451"/>
                  <a:pt x="410" y="451"/>
                  <a:pt x="410" y="452"/>
                </a:cubicBezTo>
                <a:cubicBezTo>
                  <a:pt x="410" y="452"/>
                  <a:pt x="410" y="452"/>
                  <a:pt x="410" y="452"/>
                </a:cubicBezTo>
                <a:cubicBezTo>
                  <a:pt x="410" y="452"/>
                  <a:pt x="409" y="453"/>
                  <a:pt x="409" y="453"/>
                </a:cubicBezTo>
                <a:cubicBezTo>
                  <a:pt x="409" y="453"/>
                  <a:pt x="409" y="453"/>
                  <a:pt x="409" y="453"/>
                </a:cubicBezTo>
                <a:cubicBezTo>
                  <a:pt x="408" y="454"/>
                  <a:pt x="408" y="454"/>
                  <a:pt x="407" y="455"/>
                </a:cubicBezTo>
                <a:cubicBezTo>
                  <a:pt x="407" y="455"/>
                  <a:pt x="407" y="455"/>
                  <a:pt x="407" y="455"/>
                </a:cubicBezTo>
                <a:cubicBezTo>
                  <a:pt x="407" y="455"/>
                  <a:pt x="407" y="455"/>
                  <a:pt x="407" y="455"/>
                </a:cubicBezTo>
                <a:cubicBezTo>
                  <a:pt x="406" y="455"/>
                  <a:pt x="406" y="456"/>
                  <a:pt x="405" y="456"/>
                </a:cubicBezTo>
                <a:cubicBezTo>
                  <a:pt x="405" y="456"/>
                  <a:pt x="405" y="456"/>
                  <a:pt x="405" y="456"/>
                </a:cubicBezTo>
                <a:cubicBezTo>
                  <a:pt x="404" y="456"/>
                  <a:pt x="404" y="456"/>
                  <a:pt x="404" y="456"/>
                </a:cubicBezTo>
                <a:cubicBezTo>
                  <a:pt x="403" y="456"/>
                  <a:pt x="403" y="457"/>
                  <a:pt x="403" y="457"/>
                </a:cubicBezTo>
                <a:cubicBezTo>
                  <a:pt x="403" y="457"/>
                  <a:pt x="403" y="457"/>
                  <a:pt x="402" y="457"/>
                </a:cubicBezTo>
                <a:cubicBezTo>
                  <a:pt x="402" y="457"/>
                  <a:pt x="402" y="457"/>
                  <a:pt x="402" y="457"/>
                </a:cubicBezTo>
                <a:cubicBezTo>
                  <a:pt x="402" y="457"/>
                  <a:pt x="401" y="457"/>
                  <a:pt x="400" y="457"/>
                </a:cubicBezTo>
                <a:cubicBezTo>
                  <a:pt x="400" y="457"/>
                  <a:pt x="399" y="457"/>
                  <a:pt x="399" y="457"/>
                </a:cubicBezTo>
                <a:cubicBezTo>
                  <a:pt x="398" y="458"/>
                  <a:pt x="398" y="458"/>
                  <a:pt x="397" y="458"/>
                </a:cubicBezTo>
                <a:cubicBezTo>
                  <a:pt x="397" y="458"/>
                  <a:pt x="397" y="458"/>
                  <a:pt x="397" y="458"/>
                </a:cubicBezTo>
                <a:cubicBezTo>
                  <a:pt x="396" y="458"/>
                  <a:pt x="396" y="458"/>
                  <a:pt x="396" y="458"/>
                </a:cubicBezTo>
                <a:cubicBezTo>
                  <a:pt x="396" y="458"/>
                  <a:pt x="396" y="458"/>
                  <a:pt x="396" y="458"/>
                </a:cubicBezTo>
                <a:cubicBezTo>
                  <a:pt x="393" y="458"/>
                  <a:pt x="390" y="458"/>
                  <a:pt x="387" y="458"/>
                </a:cubicBezTo>
                <a:cubicBezTo>
                  <a:pt x="373" y="458"/>
                  <a:pt x="212" y="458"/>
                  <a:pt x="200" y="458"/>
                </a:cubicBezTo>
                <a:cubicBezTo>
                  <a:pt x="199" y="458"/>
                  <a:pt x="198" y="458"/>
                  <a:pt x="198" y="458"/>
                </a:cubicBezTo>
                <a:cubicBezTo>
                  <a:pt x="197" y="458"/>
                  <a:pt x="196" y="458"/>
                  <a:pt x="195" y="457"/>
                </a:cubicBezTo>
                <a:cubicBezTo>
                  <a:pt x="193" y="457"/>
                  <a:pt x="192" y="456"/>
                  <a:pt x="191" y="455"/>
                </a:cubicBezTo>
                <a:cubicBezTo>
                  <a:pt x="190" y="454"/>
                  <a:pt x="190" y="453"/>
                  <a:pt x="189" y="452"/>
                </a:cubicBezTo>
                <a:cubicBezTo>
                  <a:pt x="189" y="451"/>
                  <a:pt x="189" y="450"/>
                  <a:pt x="190" y="449"/>
                </a:cubicBezTo>
                <a:cubicBezTo>
                  <a:pt x="191" y="448"/>
                  <a:pt x="191" y="448"/>
                  <a:pt x="191" y="448"/>
                </a:cubicBezTo>
                <a:cubicBezTo>
                  <a:pt x="191" y="448"/>
                  <a:pt x="191" y="448"/>
                  <a:pt x="191" y="448"/>
                </a:cubicBezTo>
                <a:cubicBezTo>
                  <a:pt x="192" y="444"/>
                  <a:pt x="194" y="440"/>
                  <a:pt x="196" y="437"/>
                </a:cubicBezTo>
                <a:cubicBezTo>
                  <a:pt x="196" y="436"/>
                  <a:pt x="197" y="435"/>
                  <a:pt x="197" y="435"/>
                </a:cubicBezTo>
                <a:cubicBezTo>
                  <a:pt x="198" y="432"/>
                  <a:pt x="198" y="432"/>
                  <a:pt x="198" y="432"/>
                </a:cubicBezTo>
                <a:cubicBezTo>
                  <a:pt x="199" y="431"/>
                  <a:pt x="200" y="430"/>
                  <a:pt x="201" y="428"/>
                </a:cubicBezTo>
                <a:cubicBezTo>
                  <a:pt x="201" y="428"/>
                  <a:pt x="202" y="428"/>
                  <a:pt x="202" y="428"/>
                </a:cubicBezTo>
                <a:cubicBezTo>
                  <a:pt x="202" y="428"/>
                  <a:pt x="202" y="428"/>
                  <a:pt x="203" y="428"/>
                </a:cubicBezTo>
                <a:cubicBezTo>
                  <a:pt x="203" y="427"/>
                  <a:pt x="203" y="427"/>
                  <a:pt x="203" y="427"/>
                </a:cubicBezTo>
                <a:cubicBezTo>
                  <a:pt x="203" y="427"/>
                  <a:pt x="203" y="427"/>
                  <a:pt x="203" y="427"/>
                </a:cubicBezTo>
                <a:cubicBezTo>
                  <a:pt x="204" y="427"/>
                  <a:pt x="204" y="427"/>
                  <a:pt x="204" y="427"/>
                </a:cubicBezTo>
                <a:cubicBezTo>
                  <a:pt x="204" y="426"/>
                  <a:pt x="205" y="426"/>
                  <a:pt x="205" y="426"/>
                </a:cubicBezTo>
                <a:cubicBezTo>
                  <a:pt x="205" y="426"/>
                  <a:pt x="206" y="426"/>
                  <a:pt x="206" y="425"/>
                </a:cubicBezTo>
                <a:cubicBezTo>
                  <a:pt x="206" y="425"/>
                  <a:pt x="207" y="425"/>
                  <a:pt x="207" y="425"/>
                </a:cubicBezTo>
                <a:cubicBezTo>
                  <a:pt x="208" y="425"/>
                  <a:pt x="208" y="425"/>
                  <a:pt x="209" y="424"/>
                </a:cubicBezTo>
                <a:cubicBezTo>
                  <a:pt x="209" y="424"/>
                  <a:pt x="210" y="424"/>
                  <a:pt x="210" y="424"/>
                </a:cubicBezTo>
                <a:cubicBezTo>
                  <a:pt x="210" y="424"/>
                  <a:pt x="210" y="424"/>
                  <a:pt x="210" y="424"/>
                </a:cubicBezTo>
                <a:cubicBezTo>
                  <a:pt x="212" y="423"/>
                  <a:pt x="214" y="423"/>
                  <a:pt x="216" y="423"/>
                </a:cubicBezTo>
                <a:cubicBezTo>
                  <a:pt x="216" y="423"/>
                  <a:pt x="385" y="423"/>
                  <a:pt x="392" y="423"/>
                </a:cubicBezTo>
                <a:cubicBezTo>
                  <a:pt x="393" y="423"/>
                  <a:pt x="395" y="423"/>
                  <a:pt x="397" y="423"/>
                </a:cubicBezTo>
                <a:cubicBezTo>
                  <a:pt x="398" y="423"/>
                  <a:pt x="399" y="423"/>
                  <a:pt x="400" y="423"/>
                </a:cubicBezTo>
                <a:cubicBezTo>
                  <a:pt x="400" y="423"/>
                  <a:pt x="400" y="423"/>
                  <a:pt x="400" y="423"/>
                </a:cubicBezTo>
                <a:cubicBezTo>
                  <a:pt x="401" y="423"/>
                  <a:pt x="402" y="423"/>
                  <a:pt x="402" y="423"/>
                </a:cubicBezTo>
                <a:cubicBezTo>
                  <a:pt x="403" y="423"/>
                  <a:pt x="403" y="423"/>
                  <a:pt x="403" y="423"/>
                </a:cubicBezTo>
                <a:cubicBezTo>
                  <a:pt x="403" y="423"/>
                  <a:pt x="403" y="423"/>
                  <a:pt x="403" y="423"/>
                </a:cubicBezTo>
                <a:cubicBezTo>
                  <a:pt x="404" y="424"/>
                  <a:pt x="404" y="424"/>
                  <a:pt x="405" y="424"/>
                </a:cubicBezTo>
                <a:cubicBezTo>
                  <a:pt x="405" y="424"/>
                  <a:pt x="405" y="424"/>
                  <a:pt x="405" y="424"/>
                </a:cubicBezTo>
                <a:cubicBezTo>
                  <a:pt x="406" y="425"/>
                  <a:pt x="406" y="425"/>
                  <a:pt x="407" y="425"/>
                </a:cubicBezTo>
                <a:cubicBezTo>
                  <a:pt x="407" y="425"/>
                  <a:pt x="407" y="425"/>
                  <a:pt x="407" y="425"/>
                </a:cubicBezTo>
                <a:cubicBezTo>
                  <a:pt x="407" y="425"/>
                  <a:pt x="407" y="425"/>
                  <a:pt x="407" y="425"/>
                </a:cubicBezTo>
                <a:cubicBezTo>
                  <a:pt x="408" y="426"/>
                  <a:pt x="408" y="426"/>
                  <a:pt x="408" y="426"/>
                </a:cubicBezTo>
                <a:cubicBezTo>
                  <a:pt x="409" y="427"/>
                  <a:pt x="409" y="427"/>
                  <a:pt x="410" y="428"/>
                </a:cubicBezTo>
                <a:cubicBezTo>
                  <a:pt x="411" y="429"/>
                  <a:pt x="411" y="430"/>
                  <a:pt x="411" y="431"/>
                </a:cubicBezTo>
                <a:cubicBezTo>
                  <a:pt x="411" y="432"/>
                  <a:pt x="411" y="432"/>
                  <a:pt x="411" y="432"/>
                </a:cubicBezTo>
                <a:cubicBezTo>
                  <a:pt x="411" y="432"/>
                  <a:pt x="411" y="432"/>
                  <a:pt x="411" y="432"/>
                </a:cubicBezTo>
                <a:cubicBezTo>
                  <a:pt x="411" y="436"/>
                  <a:pt x="411" y="441"/>
                  <a:pt x="411" y="445"/>
                </a:cubicBezTo>
                <a:cubicBezTo>
                  <a:pt x="411" y="446"/>
                  <a:pt x="411" y="447"/>
                  <a:pt x="411" y="448"/>
                </a:cubicBezTo>
                <a:close/>
                <a:moveTo>
                  <a:pt x="434" y="366"/>
                </a:moveTo>
                <a:cubicBezTo>
                  <a:pt x="434" y="366"/>
                  <a:pt x="434" y="366"/>
                  <a:pt x="434" y="366"/>
                </a:cubicBezTo>
                <a:cubicBezTo>
                  <a:pt x="434" y="366"/>
                  <a:pt x="434" y="366"/>
                  <a:pt x="434" y="365"/>
                </a:cubicBezTo>
                <a:cubicBezTo>
                  <a:pt x="433" y="365"/>
                  <a:pt x="433" y="364"/>
                  <a:pt x="432" y="363"/>
                </a:cubicBezTo>
                <a:cubicBezTo>
                  <a:pt x="432" y="362"/>
                  <a:pt x="432" y="362"/>
                  <a:pt x="432" y="362"/>
                </a:cubicBezTo>
                <a:cubicBezTo>
                  <a:pt x="432" y="362"/>
                  <a:pt x="432" y="361"/>
                  <a:pt x="432" y="360"/>
                </a:cubicBezTo>
                <a:cubicBezTo>
                  <a:pt x="432" y="360"/>
                  <a:pt x="432" y="360"/>
                  <a:pt x="432" y="360"/>
                </a:cubicBezTo>
                <a:cubicBezTo>
                  <a:pt x="432" y="358"/>
                  <a:pt x="432" y="355"/>
                  <a:pt x="432" y="353"/>
                </a:cubicBezTo>
                <a:cubicBezTo>
                  <a:pt x="432" y="352"/>
                  <a:pt x="432" y="352"/>
                  <a:pt x="432" y="352"/>
                </a:cubicBezTo>
                <a:cubicBezTo>
                  <a:pt x="432" y="351"/>
                  <a:pt x="432" y="350"/>
                  <a:pt x="432" y="350"/>
                </a:cubicBezTo>
                <a:cubicBezTo>
                  <a:pt x="433" y="349"/>
                  <a:pt x="434" y="349"/>
                  <a:pt x="435" y="348"/>
                </a:cubicBezTo>
                <a:cubicBezTo>
                  <a:pt x="436" y="348"/>
                  <a:pt x="437" y="347"/>
                  <a:pt x="438" y="347"/>
                </a:cubicBezTo>
                <a:cubicBezTo>
                  <a:pt x="438" y="347"/>
                  <a:pt x="438" y="347"/>
                  <a:pt x="438" y="347"/>
                </a:cubicBezTo>
                <a:cubicBezTo>
                  <a:pt x="438" y="347"/>
                  <a:pt x="438" y="347"/>
                  <a:pt x="438" y="347"/>
                </a:cubicBezTo>
                <a:cubicBezTo>
                  <a:pt x="439" y="347"/>
                  <a:pt x="439" y="347"/>
                  <a:pt x="440" y="347"/>
                </a:cubicBezTo>
                <a:cubicBezTo>
                  <a:pt x="440" y="347"/>
                  <a:pt x="440" y="347"/>
                  <a:pt x="441" y="347"/>
                </a:cubicBezTo>
                <a:cubicBezTo>
                  <a:pt x="443" y="346"/>
                  <a:pt x="445" y="346"/>
                  <a:pt x="447" y="346"/>
                </a:cubicBezTo>
                <a:cubicBezTo>
                  <a:pt x="463" y="346"/>
                  <a:pt x="463" y="346"/>
                  <a:pt x="463" y="346"/>
                </a:cubicBezTo>
                <a:cubicBezTo>
                  <a:pt x="464" y="346"/>
                  <a:pt x="465" y="346"/>
                  <a:pt x="465" y="347"/>
                </a:cubicBezTo>
                <a:cubicBezTo>
                  <a:pt x="469" y="347"/>
                  <a:pt x="474" y="348"/>
                  <a:pt x="475" y="352"/>
                </a:cubicBezTo>
                <a:cubicBezTo>
                  <a:pt x="476" y="355"/>
                  <a:pt x="476" y="359"/>
                  <a:pt x="477" y="362"/>
                </a:cubicBezTo>
                <a:cubicBezTo>
                  <a:pt x="477" y="363"/>
                  <a:pt x="477" y="363"/>
                  <a:pt x="477" y="363"/>
                </a:cubicBezTo>
                <a:cubicBezTo>
                  <a:pt x="477" y="364"/>
                  <a:pt x="477" y="364"/>
                  <a:pt x="477" y="365"/>
                </a:cubicBezTo>
                <a:cubicBezTo>
                  <a:pt x="477" y="365"/>
                  <a:pt x="477" y="365"/>
                  <a:pt x="477" y="365"/>
                </a:cubicBezTo>
                <a:cubicBezTo>
                  <a:pt x="477" y="365"/>
                  <a:pt x="477" y="365"/>
                  <a:pt x="477" y="365"/>
                </a:cubicBezTo>
                <a:cubicBezTo>
                  <a:pt x="477" y="365"/>
                  <a:pt x="477" y="365"/>
                  <a:pt x="477" y="365"/>
                </a:cubicBezTo>
                <a:cubicBezTo>
                  <a:pt x="476" y="367"/>
                  <a:pt x="474" y="368"/>
                  <a:pt x="472" y="369"/>
                </a:cubicBezTo>
                <a:cubicBezTo>
                  <a:pt x="471" y="369"/>
                  <a:pt x="471" y="369"/>
                  <a:pt x="471" y="369"/>
                </a:cubicBezTo>
                <a:cubicBezTo>
                  <a:pt x="471" y="369"/>
                  <a:pt x="471" y="369"/>
                  <a:pt x="470" y="369"/>
                </a:cubicBezTo>
                <a:cubicBezTo>
                  <a:pt x="470" y="369"/>
                  <a:pt x="470" y="369"/>
                  <a:pt x="470" y="369"/>
                </a:cubicBezTo>
                <a:cubicBezTo>
                  <a:pt x="469" y="369"/>
                  <a:pt x="469" y="369"/>
                  <a:pt x="469" y="369"/>
                </a:cubicBezTo>
                <a:cubicBezTo>
                  <a:pt x="463" y="370"/>
                  <a:pt x="457" y="369"/>
                  <a:pt x="455" y="369"/>
                </a:cubicBezTo>
                <a:cubicBezTo>
                  <a:pt x="445" y="369"/>
                  <a:pt x="445" y="369"/>
                  <a:pt x="445" y="369"/>
                </a:cubicBezTo>
                <a:cubicBezTo>
                  <a:pt x="444" y="369"/>
                  <a:pt x="443" y="369"/>
                  <a:pt x="442" y="369"/>
                </a:cubicBezTo>
                <a:cubicBezTo>
                  <a:pt x="442" y="369"/>
                  <a:pt x="441" y="369"/>
                  <a:pt x="441" y="369"/>
                </a:cubicBezTo>
                <a:cubicBezTo>
                  <a:pt x="440" y="369"/>
                  <a:pt x="440" y="369"/>
                  <a:pt x="440" y="369"/>
                </a:cubicBezTo>
                <a:cubicBezTo>
                  <a:pt x="440" y="369"/>
                  <a:pt x="440" y="369"/>
                  <a:pt x="440" y="369"/>
                </a:cubicBezTo>
                <a:cubicBezTo>
                  <a:pt x="439" y="369"/>
                  <a:pt x="439" y="369"/>
                  <a:pt x="438" y="368"/>
                </a:cubicBezTo>
                <a:cubicBezTo>
                  <a:pt x="438" y="368"/>
                  <a:pt x="438" y="368"/>
                  <a:pt x="438" y="368"/>
                </a:cubicBezTo>
                <a:cubicBezTo>
                  <a:pt x="437" y="368"/>
                  <a:pt x="437" y="368"/>
                  <a:pt x="436" y="367"/>
                </a:cubicBezTo>
                <a:cubicBezTo>
                  <a:pt x="436" y="367"/>
                  <a:pt x="435" y="367"/>
                  <a:pt x="434" y="366"/>
                </a:cubicBezTo>
                <a:cubicBezTo>
                  <a:pt x="434" y="366"/>
                  <a:pt x="434" y="366"/>
                  <a:pt x="434" y="366"/>
                </a:cubicBezTo>
                <a:close/>
                <a:moveTo>
                  <a:pt x="437" y="404"/>
                </a:moveTo>
                <a:cubicBezTo>
                  <a:pt x="436" y="403"/>
                  <a:pt x="436" y="402"/>
                  <a:pt x="435" y="402"/>
                </a:cubicBezTo>
                <a:cubicBezTo>
                  <a:pt x="435" y="400"/>
                  <a:pt x="435" y="400"/>
                  <a:pt x="435" y="400"/>
                </a:cubicBezTo>
                <a:cubicBezTo>
                  <a:pt x="435" y="400"/>
                  <a:pt x="435" y="400"/>
                  <a:pt x="435" y="400"/>
                </a:cubicBezTo>
                <a:cubicBezTo>
                  <a:pt x="435" y="396"/>
                  <a:pt x="435" y="392"/>
                  <a:pt x="434" y="388"/>
                </a:cubicBezTo>
                <a:cubicBezTo>
                  <a:pt x="434" y="388"/>
                  <a:pt x="434" y="388"/>
                  <a:pt x="434" y="388"/>
                </a:cubicBezTo>
                <a:cubicBezTo>
                  <a:pt x="434" y="388"/>
                  <a:pt x="434" y="388"/>
                  <a:pt x="434" y="388"/>
                </a:cubicBezTo>
                <a:cubicBezTo>
                  <a:pt x="434" y="388"/>
                  <a:pt x="434" y="388"/>
                  <a:pt x="434" y="387"/>
                </a:cubicBezTo>
                <a:cubicBezTo>
                  <a:pt x="435" y="379"/>
                  <a:pt x="453" y="381"/>
                  <a:pt x="458" y="381"/>
                </a:cubicBezTo>
                <a:cubicBezTo>
                  <a:pt x="465" y="381"/>
                  <a:pt x="477" y="380"/>
                  <a:pt x="481" y="386"/>
                </a:cubicBezTo>
                <a:cubicBezTo>
                  <a:pt x="481" y="387"/>
                  <a:pt x="482" y="387"/>
                  <a:pt x="482" y="388"/>
                </a:cubicBezTo>
                <a:cubicBezTo>
                  <a:pt x="482" y="389"/>
                  <a:pt x="482" y="389"/>
                  <a:pt x="482" y="389"/>
                </a:cubicBezTo>
                <a:cubicBezTo>
                  <a:pt x="482" y="389"/>
                  <a:pt x="482" y="389"/>
                  <a:pt x="482" y="389"/>
                </a:cubicBezTo>
                <a:cubicBezTo>
                  <a:pt x="483" y="391"/>
                  <a:pt x="483" y="392"/>
                  <a:pt x="484" y="395"/>
                </a:cubicBezTo>
                <a:cubicBezTo>
                  <a:pt x="485" y="401"/>
                  <a:pt x="485" y="401"/>
                  <a:pt x="485" y="401"/>
                </a:cubicBezTo>
                <a:cubicBezTo>
                  <a:pt x="485" y="402"/>
                  <a:pt x="485" y="403"/>
                  <a:pt x="484" y="404"/>
                </a:cubicBezTo>
                <a:cubicBezTo>
                  <a:pt x="484" y="405"/>
                  <a:pt x="484" y="405"/>
                  <a:pt x="483" y="406"/>
                </a:cubicBezTo>
                <a:cubicBezTo>
                  <a:pt x="483" y="406"/>
                  <a:pt x="483" y="406"/>
                  <a:pt x="482" y="407"/>
                </a:cubicBezTo>
                <a:cubicBezTo>
                  <a:pt x="482" y="407"/>
                  <a:pt x="482" y="407"/>
                  <a:pt x="482" y="407"/>
                </a:cubicBezTo>
                <a:cubicBezTo>
                  <a:pt x="482" y="407"/>
                  <a:pt x="482" y="407"/>
                  <a:pt x="482" y="407"/>
                </a:cubicBezTo>
                <a:cubicBezTo>
                  <a:pt x="481" y="407"/>
                  <a:pt x="481" y="407"/>
                  <a:pt x="481" y="407"/>
                </a:cubicBezTo>
                <a:cubicBezTo>
                  <a:pt x="480" y="408"/>
                  <a:pt x="480" y="408"/>
                  <a:pt x="480" y="408"/>
                </a:cubicBezTo>
                <a:cubicBezTo>
                  <a:pt x="479" y="408"/>
                  <a:pt x="479" y="408"/>
                  <a:pt x="479" y="408"/>
                </a:cubicBezTo>
                <a:cubicBezTo>
                  <a:pt x="479" y="408"/>
                  <a:pt x="479" y="408"/>
                  <a:pt x="478" y="408"/>
                </a:cubicBezTo>
                <a:cubicBezTo>
                  <a:pt x="478" y="408"/>
                  <a:pt x="478" y="409"/>
                  <a:pt x="477" y="409"/>
                </a:cubicBezTo>
                <a:cubicBezTo>
                  <a:pt x="477" y="409"/>
                  <a:pt x="477" y="409"/>
                  <a:pt x="477" y="409"/>
                </a:cubicBezTo>
                <a:cubicBezTo>
                  <a:pt x="477" y="409"/>
                  <a:pt x="476" y="409"/>
                  <a:pt x="475" y="409"/>
                </a:cubicBezTo>
                <a:cubicBezTo>
                  <a:pt x="474" y="409"/>
                  <a:pt x="474" y="409"/>
                  <a:pt x="473" y="409"/>
                </a:cubicBezTo>
                <a:cubicBezTo>
                  <a:pt x="473" y="409"/>
                  <a:pt x="473" y="409"/>
                  <a:pt x="473" y="409"/>
                </a:cubicBezTo>
                <a:cubicBezTo>
                  <a:pt x="473" y="409"/>
                  <a:pt x="473" y="409"/>
                  <a:pt x="473" y="409"/>
                </a:cubicBezTo>
                <a:cubicBezTo>
                  <a:pt x="473" y="409"/>
                  <a:pt x="473" y="409"/>
                  <a:pt x="473" y="409"/>
                </a:cubicBezTo>
                <a:cubicBezTo>
                  <a:pt x="465" y="409"/>
                  <a:pt x="457" y="409"/>
                  <a:pt x="449" y="409"/>
                </a:cubicBezTo>
                <a:cubicBezTo>
                  <a:pt x="448" y="409"/>
                  <a:pt x="447" y="409"/>
                  <a:pt x="447" y="409"/>
                </a:cubicBezTo>
                <a:cubicBezTo>
                  <a:pt x="446" y="409"/>
                  <a:pt x="446" y="409"/>
                  <a:pt x="446" y="409"/>
                </a:cubicBezTo>
                <a:cubicBezTo>
                  <a:pt x="445" y="409"/>
                  <a:pt x="445" y="409"/>
                  <a:pt x="444" y="409"/>
                </a:cubicBezTo>
                <a:cubicBezTo>
                  <a:pt x="444" y="409"/>
                  <a:pt x="444" y="409"/>
                  <a:pt x="444" y="409"/>
                </a:cubicBezTo>
                <a:cubicBezTo>
                  <a:pt x="444" y="408"/>
                  <a:pt x="444" y="408"/>
                  <a:pt x="444" y="408"/>
                </a:cubicBezTo>
                <a:cubicBezTo>
                  <a:pt x="443" y="408"/>
                  <a:pt x="442" y="408"/>
                  <a:pt x="442" y="408"/>
                </a:cubicBezTo>
                <a:cubicBezTo>
                  <a:pt x="441" y="408"/>
                  <a:pt x="441" y="407"/>
                  <a:pt x="441" y="407"/>
                </a:cubicBezTo>
                <a:cubicBezTo>
                  <a:pt x="441" y="407"/>
                  <a:pt x="440" y="407"/>
                  <a:pt x="440" y="407"/>
                </a:cubicBezTo>
                <a:cubicBezTo>
                  <a:pt x="440" y="407"/>
                  <a:pt x="440" y="407"/>
                  <a:pt x="440" y="407"/>
                </a:cubicBezTo>
                <a:cubicBezTo>
                  <a:pt x="439" y="406"/>
                  <a:pt x="437" y="405"/>
                  <a:pt x="437" y="404"/>
                </a:cubicBezTo>
                <a:close/>
                <a:moveTo>
                  <a:pt x="494" y="451"/>
                </a:moveTo>
                <a:cubicBezTo>
                  <a:pt x="493" y="453"/>
                  <a:pt x="492" y="453"/>
                  <a:pt x="491" y="454"/>
                </a:cubicBezTo>
                <a:cubicBezTo>
                  <a:pt x="490" y="455"/>
                  <a:pt x="489" y="456"/>
                  <a:pt x="487" y="456"/>
                </a:cubicBezTo>
                <a:cubicBezTo>
                  <a:pt x="485" y="457"/>
                  <a:pt x="484" y="457"/>
                  <a:pt x="481" y="457"/>
                </a:cubicBezTo>
                <a:cubicBezTo>
                  <a:pt x="476" y="457"/>
                  <a:pt x="476" y="457"/>
                  <a:pt x="476" y="457"/>
                </a:cubicBezTo>
                <a:cubicBezTo>
                  <a:pt x="476" y="457"/>
                  <a:pt x="476" y="457"/>
                  <a:pt x="476" y="457"/>
                </a:cubicBezTo>
                <a:cubicBezTo>
                  <a:pt x="469" y="457"/>
                  <a:pt x="462" y="457"/>
                  <a:pt x="454" y="457"/>
                </a:cubicBezTo>
                <a:cubicBezTo>
                  <a:pt x="453" y="457"/>
                  <a:pt x="453" y="457"/>
                  <a:pt x="452" y="457"/>
                </a:cubicBezTo>
                <a:cubicBezTo>
                  <a:pt x="451" y="457"/>
                  <a:pt x="451" y="457"/>
                  <a:pt x="451" y="457"/>
                </a:cubicBezTo>
                <a:cubicBezTo>
                  <a:pt x="450" y="457"/>
                  <a:pt x="450" y="457"/>
                  <a:pt x="449" y="457"/>
                </a:cubicBezTo>
                <a:cubicBezTo>
                  <a:pt x="449" y="457"/>
                  <a:pt x="449" y="457"/>
                  <a:pt x="448" y="457"/>
                </a:cubicBezTo>
                <a:cubicBezTo>
                  <a:pt x="448" y="457"/>
                  <a:pt x="448" y="457"/>
                  <a:pt x="448" y="457"/>
                </a:cubicBezTo>
                <a:cubicBezTo>
                  <a:pt x="445" y="456"/>
                  <a:pt x="442" y="454"/>
                  <a:pt x="440" y="451"/>
                </a:cubicBezTo>
                <a:cubicBezTo>
                  <a:pt x="440" y="451"/>
                  <a:pt x="440" y="451"/>
                  <a:pt x="440" y="451"/>
                </a:cubicBezTo>
                <a:cubicBezTo>
                  <a:pt x="440" y="451"/>
                  <a:pt x="440" y="451"/>
                  <a:pt x="440" y="451"/>
                </a:cubicBezTo>
                <a:cubicBezTo>
                  <a:pt x="440" y="451"/>
                  <a:pt x="440" y="451"/>
                  <a:pt x="440" y="450"/>
                </a:cubicBezTo>
                <a:cubicBezTo>
                  <a:pt x="439" y="450"/>
                  <a:pt x="439" y="449"/>
                  <a:pt x="439" y="449"/>
                </a:cubicBezTo>
                <a:cubicBezTo>
                  <a:pt x="439" y="449"/>
                  <a:pt x="439" y="449"/>
                  <a:pt x="439" y="448"/>
                </a:cubicBezTo>
                <a:cubicBezTo>
                  <a:pt x="439" y="448"/>
                  <a:pt x="439" y="448"/>
                  <a:pt x="439" y="448"/>
                </a:cubicBezTo>
                <a:cubicBezTo>
                  <a:pt x="439" y="447"/>
                  <a:pt x="439" y="447"/>
                  <a:pt x="439" y="447"/>
                </a:cubicBezTo>
                <a:cubicBezTo>
                  <a:pt x="439" y="447"/>
                  <a:pt x="439" y="447"/>
                  <a:pt x="439" y="447"/>
                </a:cubicBezTo>
                <a:cubicBezTo>
                  <a:pt x="439" y="444"/>
                  <a:pt x="438" y="439"/>
                  <a:pt x="438" y="435"/>
                </a:cubicBezTo>
                <a:cubicBezTo>
                  <a:pt x="438" y="435"/>
                  <a:pt x="438" y="434"/>
                  <a:pt x="438" y="433"/>
                </a:cubicBezTo>
                <a:cubicBezTo>
                  <a:pt x="438" y="431"/>
                  <a:pt x="438" y="431"/>
                  <a:pt x="438" y="431"/>
                </a:cubicBezTo>
                <a:cubicBezTo>
                  <a:pt x="438" y="431"/>
                  <a:pt x="438" y="431"/>
                  <a:pt x="438" y="431"/>
                </a:cubicBezTo>
                <a:cubicBezTo>
                  <a:pt x="438" y="430"/>
                  <a:pt x="438" y="430"/>
                  <a:pt x="438" y="430"/>
                </a:cubicBezTo>
                <a:cubicBezTo>
                  <a:pt x="438" y="430"/>
                  <a:pt x="438" y="429"/>
                  <a:pt x="438" y="429"/>
                </a:cubicBezTo>
                <a:cubicBezTo>
                  <a:pt x="438" y="429"/>
                  <a:pt x="438" y="429"/>
                  <a:pt x="438" y="428"/>
                </a:cubicBezTo>
                <a:cubicBezTo>
                  <a:pt x="439" y="428"/>
                  <a:pt x="439" y="428"/>
                  <a:pt x="439" y="428"/>
                </a:cubicBezTo>
                <a:cubicBezTo>
                  <a:pt x="439" y="428"/>
                  <a:pt x="439" y="428"/>
                  <a:pt x="439" y="428"/>
                </a:cubicBezTo>
                <a:cubicBezTo>
                  <a:pt x="439" y="427"/>
                  <a:pt x="439" y="427"/>
                  <a:pt x="439" y="427"/>
                </a:cubicBezTo>
                <a:cubicBezTo>
                  <a:pt x="440" y="426"/>
                  <a:pt x="440" y="426"/>
                  <a:pt x="440" y="426"/>
                </a:cubicBezTo>
                <a:cubicBezTo>
                  <a:pt x="440" y="426"/>
                  <a:pt x="441" y="426"/>
                  <a:pt x="441" y="425"/>
                </a:cubicBezTo>
                <a:cubicBezTo>
                  <a:pt x="441" y="425"/>
                  <a:pt x="441" y="425"/>
                  <a:pt x="441" y="425"/>
                </a:cubicBezTo>
                <a:cubicBezTo>
                  <a:pt x="441" y="425"/>
                  <a:pt x="441" y="425"/>
                  <a:pt x="441" y="425"/>
                </a:cubicBezTo>
                <a:cubicBezTo>
                  <a:pt x="442" y="425"/>
                  <a:pt x="442" y="425"/>
                  <a:pt x="443" y="424"/>
                </a:cubicBezTo>
                <a:cubicBezTo>
                  <a:pt x="443" y="424"/>
                  <a:pt x="443" y="424"/>
                  <a:pt x="443" y="424"/>
                </a:cubicBezTo>
                <a:cubicBezTo>
                  <a:pt x="444" y="424"/>
                  <a:pt x="444" y="424"/>
                  <a:pt x="444" y="424"/>
                </a:cubicBezTo>
                <a:cubicBezTo>
                  <a:pt x="444" y="424"/>
                  <a:pt x="444" y="424"/>
                  <a:pt x="444" y="424"/>
                </a:cubicBezTo>
                <a:cubicBezTo>
                  <a:pt x="444" y="424"/>
                  <a:pt x="445" y="423"/>
                  <a:pt x="445" y="423"/>
                </a:cubicBezTo>
                <a:cubicBezTo>
                  <a:pt x="446" y="423"/>
                  <a:pt x="446" y="423"/>
                  <a:pt x="446" y="423"/>
                </a:cubicBezTo>
                <a:cubicBezTo>
                  <a:pt x="446" y="423"/>
                  <a:pt x="447" y="423"/>
                  <a:pt x="447" y="423"/>
                </a:cubicBezTo>
                <a:cubicBezTo>
                  <a:pt x="448" y="423"/>
                  <a:pt x="448" y="423"/>
                  <a:pt x="449" y="423"/>
                </a:cubicBezTo>
                <a:cubicBezTo>
                  <a:pt x="450" y="423"/>
                  <a:pt x="450" y="423"/>
                  <a:pt x="450" y="423"/>
                </a:cubicBezTo>
                <a:cubicBezTo>
                  <a:pt x="450" y="423"/>
                  <a:pt x="450" y="423"/>
                  <a:pt x="451" y="423"/>
                </a:cubicBezTo>
                <a:cubicBezTo>
                  <a:pt x="452" y="423"/>
                  <a:pt x="452" y="423"/>
                  <a:pt x="452" y="423"/>
                </a:cubicBezTo>
                <a:cubicBezTo>
                  <a:pt x="453" y="423"/>
                  <a:pt x="454" y="423"/>
                  <a:pt x="455" y="423"/>
                </a:cubicBezTo>
                <a:cubicBezTo>
                  <a:pt x="457" y="423"/>
                  <a:pt x="458" y="423"/>
                  <a:pt x="459" y="423"/>
                </a:cubicBezTo>
                <a:cubicBezTo>
                  <a:pt x="469" y="423"/>
                  <a:pt x="469" y="423"/>
                  <a:pt x="469" y="423"/>
                </a:cubicBezTo>
                <a:cubicBezTo>
                  <a:pt x="472" y="423"/>
                  <a:pt x="475" y="423"/>
                  <a:pt x="478" y="423"/>
                </a:cubicBezTo>
                <a:cubicBezTo>
                  <a:pt x="478" y="423"/>
                  <a:pt x="479" y="423"/>
                  <a:pt x="479" y="423"/>
                </a:cubicBezTo>
                <a:cubicBezTo>
                  <a:pt x="479" y="423"/>
                  <a:pt x="480" y="423"/>
                  <a:pt x="480" y="423"/>
                </a:cubicBezTo>
                <a:cubicBezTo>
                  <a:pt x="480" y="423"/>
                  <a:pt x="480" y="423"/>
                  <a:pt x="481" y="423"/>
                </a:cubicBezTo>
                <a:cubicBezTo>
                  <a:pt x="481" y="423"/>
                  <a:pt x="481" y="423"/>
                  <a:pt x="481" y="423"/>
                </a:cubicBezTo>
                <a:cubicBezTo>
                  <a:pt x="481" y="423"/>
                  <a:pt x="481" y="423"/>
                  <a:pt x="481" y="423"/>
                </a:cubicBezTo>
                <a:cubicBezTo>
                  <a:pt x="482" y="423"/>
                  <a:pt x="482" y="424"/>
                  <a:pt x="483" y="424"/>
                </a:cubicBezTo>
                <a:cubicBezTo>
                  <a:pt x="483" y="424"/>
                  <a:pt x="484" y="424"/>
                  <a:pt x="484" y="424"/>
                </a:cubicBezTo>
                <a:cubicBezTo>
                  <a:pt x="484" y="424"/>
                  <a:pt x="484" y="424"/>
                  <a:pt x="484" y="425"/>
                </a:cubicBezTo>
                <a:cubicBezTo>
                  <a:pt x="485" y="425"/>
                  <a:pt x="485" y="425"/>
                  <a:pt x="486" y="425"/>
                </a:cubicBezTo>
                <a:cubicBezTo>
                  <a:pt x="487" y="426"/>
                  <a:pt x="488" y="427"/>
                  <a:pt x="489" y="428"/>
                </a:cubicBezTo>
                <a:cubicBezTo>
                  <a:pt x="490" y="429"/>
                  <a:pt x="491" y="430"/>
                  <a:pt x="491" y="431"/>
                </a:cubicBezTo>
                <a:cubicBezTo>
                  <a:pt x="492" y="438"/>
                  <a:pt x="492" y="438"/>
                  <a:pt x="492" y="438"/>
                </a:cubicBezTo>
                <a:cubicBezTo>
                  <a:pt x="493" y="441"/>
                  <a:pt x="493" y="443"/>
                  <a:pt x="494" y="446"/>
                </a:cubicBezTo>
                <a:cubicBezTo>
                  <a:pt x="494" y="446"/>
                  <a:pt x="494" y="446"/>
                  <a:pt x="494" y="446"/>
                </a:cubicBezTo>
                <a:cubicBezTo>
                  <a:pt x="494" y="448"/>
                  <a:pt x="494" y="448"/>
                  <a:pt x="494" y="448"/>
                </a:cubicBezTo>
                <a:cubicBezTo>
                  <a:pt x="494" y="449"/>
                  <a:pt x="494" y="450"/>
                  <a:pt x="494" y="451"/>
                </a:cubicBezTo>
                <a:close/>
                <a:moveTo>
                  <a:pt x="508" y="369"/>
                </a:moveTo>
                <a:cubicBezTo>
                  <a:pt x="507" y="368"/>
                  <a:pt x="505" y="368"/>
                  <a:pt x="505" y="367"/>
                </a:cubicBezTo>
                <a:cubicBezTo>
                  <a:pt x="504" y="366"/>
                  <a:pt x="503" y="365"/>
                  <a:pt x="503" y="365"/>
                </a:cubicBezTo>
                <a:cubicBezTo>
                  <a:pt x="502" y="363"/>
                  <a:pt x="502" y="363"/>
                  <a:pt x="502" y="363"/>
                </a:cubicBezTo>
                <a:cubicBezTo>
                  <a:pt x="502" y="361"/>
                  <a:pt x="501" y="359"/>
                  <a:pt x="500" y="357"/>
                </a:cubicBezTo>
                <a:cubicBezTo>
                  <a:pt x="500" y="356"/>
                  <a:pt x="499" y="355"/>
                  <a:pt x="499" y="353"/>
                </a:cubicBezTo>
                <a:cubicBezTo>
                  <a:pt x="499" y="353"/>
                  <a:pt x="499" y="353"/>
                  <a:pt x="499" y="353"/>
                </a:cubicBezTo>
                <a:cubicBezTo>
                  <a:pt x="499" y="353"/>
                  <a:pt x="499" y="353"/>
                  <a:pt x="499" y="353"/>
                </a:cubicBezTo>
                <a:cubicBezTo>
                  <a:pt x="499" y="352"/>
                  <a:pt x="499" y="352"/>
                  <a:pt x="499" y="352"/>
                </a:cubicBezTo>
                <a:cubicBezTo>
                  <a:pt x="499" y="352"/>
                  <a:pt x="499" y="352"/>
                  <a:pt x="499" y="352"/>
                </a:cubicBezTo>
                <a:cubicBezTo>
                  <a:pt x="499" y="352"/>
                  <a:pt x="499" y="352"/>
                  <a:pt x="499" y="352"/>
                </a:cubicBezTo>
                <a:cubicBezTo>
                  <a:pt x="501" y="348"/>
                  <a:pt x="508" y="348"/>
                  <a:pt x="511" y="348"/>
                </a:cubicBezTo>
                <a:cubicBezTo>
                  <a:pt x="528" y="348"/>
                  <a:pt x="528" y="348"/>
                  <a:pt x="528" y="348"/>
                </a:cubicBezTo>
                <a:cubicBezTo>
                  <a:pt x="529" y="348"/>
                  <a:pt x="531" y="348"/>
                  <a:pt x="532" y="349"/>
                </a:cubicBezTo>
                <a:cubicBezTo>
                  <a:pt x="532" y="349"/>
                  <a:pt x="533" y="349"/>
                  <a:pt x="533" y="349"/>
                </a:cubicBezTo>
                <a:cubicBezTo>
                  <a:pt x="533" y="349"/>
                  <a:pt x="534" y="349"/>
                  <a:pt x="534" y="349"/>
                </a:cubicBezTo>
                <a:cubicBezTo>
                  <a:pt x="534" y="349"/>
                  <a:pt x="534" y="349"/>
                  <a:pt x="534" y="349"/>
                </a:cubicBezTo>
                <a:cubicBezTo>
                  <a:pt x="535" y="349"/>
                  <a:pt x="536" y="350"/>
                  <a:pt x="536" y="350"/>
                </a:cubicBezTo>
                <a:cubicBezTo>
                  <a:pt x="536" y="350"/>
                  <a:pt x="536" y="350"/>
                  <a:pt x="536" y="350"/>
                </a:cubicBezTo>
                <a:cubicBezTo>
                  <a:pt x="536" y="350"/>
                  <a:pt x="536" y="350"/>
                  <a:pt x="536" y="350"/>
                </a:cubicBezTo>
                <a:cubicBezTo>
                  <a:pt x="537" y="350"/>
                  <a:pt x="537" y="350"/>
                  <a:pt x="538" y="350"/>
                </a:cubicBezTo>
                <a:cubicBezTo>
                  <a:pt x="538" y="351"/>
                  <a:pt x="538" y="351"/>
                  <a:pt x="538" y="351"/>
                </a:cubicBezTo>
                <a:cubicBezTo>
                  <a:pt x="538" y="351"/>
                  <a:pt x="538" y="351"/>
                  <a:pt x="539" y="351"/>
                </a:cubicBezTo>
                <a:cubicBezTo>
                  <a:pt x="539" y="351"/>
                  <a:pt x="539" y="351"/>
                  <a:pt x="539" y="351"/>
                </a:cubicBezTo>
                <a:cubicBezTo>
                  <a:pt x="539" y="352"/>
                  <a:pt x="539" y="352"/>
                  <a:pt x="539" y="352"/>
                </a:cubicBezTo>
                <a:cubicBezTo>
                  <a:pt x="540" y="352"/>
                  <a:pt x="541" y="353"/>
                  <a:pt x="541" y="354"/>
                </a:cubicBezTo>
                <a:cubicBezTo>
                  <a:pt x="541" y="354"/>
                  <a:pt x="541" y="354"/>
                  <a:pt x="541" y="354"/>
                </a:cubicBezTo>
                <a:cubicBezTo>
                  <a:pt x="543" y="356"/>
                  <a:pt x="544" y="359"/>
                  <a:pt x="545" y="361"/>
                </a:cubicBezTo>
                <a:cubicBezTo>
                  <a:pt x="545" y="361"/>
                  <a:pt x="545" y="361"/>
                  <a:pt x="545" y="361"/>
                </a:cubicBezTo>
                <a:cubicBezTo>
                  <a:pt x="546" y="363"/>
                  <a:pt x="547" y="364"/>
                  <a:pt x="547" y="365"/>
                </a:cubicBezTo>
                <a:cubicBezTo>
                  <a:pt x="547" y="366"/>
                  <a:pt x="547" y="366"/>
                  <a:pt x="547" y="366"/>
                </a:cubicBezTo>
                <a:cubicBezTo>
                  <a:pt x="547" y="366"/>
                  <a:pt x="547" y="366"/>
                  <a:pt x="547" y="366"/>
                </a:cubicBezTo>
                <a:cubicBezTo>
                  <a:pt x="547" y="368"/>
                  <a:pt x="545" y="369"/>
                  <a:pt x="543" y="370"/>
                </a:cubicBezTo>
                <a:cubicBezTo>
                  <a:pt x="542" y="370"/>
                  <a:pt x="542" y="370"/>
                  <a:pt x="542" y="370"/>
                </a:cubicBezTo>
                <a:cubicBezTo>
                  <a:pt x="542" y="370"/>
                  <a:pt x="542" y="370"/>
                  <a:pt x="542" y="370"/>
                </a:cubicBezTo>
                <a:cubicBezTo>
                  <a:pt x="542" y="370"/>
                  <a:pt x="541" y="370"/>
                  <a:pt x="541" y="371"/>
                </a:cubicBezTo>
                <a:cubicBezTo>
                  <a:pt x="540" y="371"/>
                  <a:pt x="540" y="371"/>
                  <a:pt x="540" y="371"/>
                </a:cubicBezTo>
                <a:cubicBezTo>
                  <a:pt x="540" y="371"/>
                  <a:pt x="539" y="371"/>
                  <a:pt x="539" y="371"/>
                </a:cubicBezTo>
                <a:cubicBezTo>
                  <a:pt x="539" y="371"/>
                  <a:pt x="538" y="371"/>
                  <a:pt x="538" y="371"/>
                </a:cubicBezTo>
                <a:cubicBezTo>
                  <a:pt x="538" y="371"/>
                  <a:pt x="538" y="371"/>
                  <a:pt x="538" y="371"/>
                </a:cubicBezTo>
                <a:cubicBezTo>
                  <a:pt x="538" y="371"/>
                  <a:pt x="538" y="371"/>
                  <a:pt x="538" y="371"/>
                </a:cubicBezTo>
                <a:cubicBezTo>
                  <a:pt x="535" y="371"/>
                  <a:pt x="532" y="371"/>
                  <a:pt x="530" y="371"/>
                </a:cubicBezTo>
                <a:cubicBezTo>
                  <a:pt x="526" y="371"/>
                  <a:pt x="521" y="371"/>
                  <a:pt x="517" y="371"/>
                </a:cubicBezTo>
                <a:cubicBezTo>
                  <a:pt x="514" y="371"/>
                  <a:pt x="511" y="370"/>
                  <a:pt x="508" y="369"/>
                </a:cubicBezTo>
                <a:cubicBezTo>
                  <a:pt x="508" y="369"/>
                  <a:pt x="508" y="369"/>
                  <a:pt x="508" y="369"/>
                </a:cubicBezTo>
                <a:close/>
                <a:moveTo>
                  <a:pt x="519" y="405"/>
                </a:moveTo>
                <a:cubicBezTo>
                  <a:pt x="518" y="404"/>
                  <a:pt x="517" y="403"/>
                  <a:pt x="517" y="402"/>
                </a:cubicBezTo>
                <a:cubicBezTo>
                  <a:pt x="515" y="396"/>
                  <a:pt x="515" y="396"/>
                  <a:pt x="515" y="396"/>
                </a:cubicBezTo>
                <a:cubicBezTo>
                  <a:pt x="514" y="394"/>
                  <a:pt x="513" y="392"/>
                  <a:pt x="512" y="390"/>
                </a:cubicBezTo>
                <a:cubicBezTo>
                  <a:pt x="512" y="390"/>
                  <a:pt x="512" y="390"/>
                  <a:pt x="512" y="390"/>
                </a:cubicBezTo>
                <a:cubicBezTo>
                  <a:pt x="512" y="389"/>
                  <a:pt x="512" y="389"/>
                  <a:pt x="512" y="389"/>
                </a:cubicBezTo>
                <a:cubicBezTo>
                  <a:pt x="512" y="388"/>
                  <a:pt x="512" y="387"/>
                  <a:pt x="512" y="386"/>
                </a:cubicBezTo>
                <a:cubicBezTo>
                  <a:pt x="512" y="386"/>
                  <a:pt x="513" y="385"/>
                  <a:pt x="513" y="385"/>
                </a:cubicBezTo>
                <a:cubicBezTo>
                  <a:pt x="513" y="385"/>
                  <a:pt x="513" y="385"/>
                  <a:pt x="514" y="385"/>
                </a:cubicBezTo>
                <a:cubicBezTo>
                  <a:pt x="514" y="384"/>
                  <a:pt x="514" y="384"/>
                  <a:pt x="514" y="384"/>
                </a:cubicBezTo>
                <a:cubicBezTo>
                  <a:pt x="515" y="384"/>
                  <a:pt x="516" y="383"/>
                  <a:pt x="517" y="383"/>
                </a:cubicBezTo>
                <a:cubicBezTo>
                  <a:pt x="518" y="383"/>
                  <a:pt x="519" y="383"/>
                  <a:pt x="520" y="382"/>
                </a:cubicBezTo>
                <a:cubicBezTo>
                  <a:pt x="525" y="382"/>
                  <a:pt x="530" y="382"/>
                  <a:pt x="532" y="382"/>
                </a:cubicBezTo>
                <a:cubicBezTo>
                  <a:pt x="540" y="382"/>
                  <a:pt x="554" y="381"/>
                  <a:pt x="559" y="389"/>
                </a:cubicBezTo>
                <a:cubicBezTo>
                  <a:pt x="559" y="389"/>
                  <a:pt x="559" y="389"/>
                  <a:pt x="559" y="389"/>
                </a:cubicBezTo>
                <a:cubicBezTo>
                  <a:pt x="559" y="389"/>
                  <a:pt x="559" y="389"/>
                  <a:pt x="559" y="389"/>
                </a:cubicBezTo>
                <a:cubicBezTo>
                  <a:pt x="559" y="389"/>
                  <a:pt x="559" y="389"/>
                  <a:pt x="559" y="389"/>
                </a:cubicBezTo>
                <a:cubicBezTo>
                  <a:pt x="561" y="393"/>
                  <a:pt x="562" y="396"/>
                  <a:pt x="564" y="400"/>
                </a:cubicBezTo>
                <a:cubicBezTo>
                  <a:pt x="565" y="401"/>
                  <a:pt x="565" y="402"/>
                  <a:pt x="566" y="403"/>
                </a:cubicBezTo>
                <a:cubicBezTo>
                  <a:pt x="566" y="403"/>
                  <a:pt x="566" y="403"/>
                  <a:pt x="566" y="403"/>
                </a:cubicBezTo>
                <a:cubicBezTo>
                  <a:pt x="566" y="404"/>
                  <a:pt x="566" y="404"/>
                  <a:pt x="566" y="404"/>
                </a:cubicBezTo>
                <a:cubicBezTo>
                  <a:pt x="566" y="404"/>
                  <a:pt x="566" y="405"/>
                  <a:pt x="566" y="405"/>
                </a:cubicBezTo>
                <a:cubicBezTo>
                  <a:pt x="566" y="405"/>
                  <a:pt x="566" y="405"/>
                  <a:pt x="566" y="405"/>
                </a:cubicBezTo>
                <a:cubicBezTo>
                  <a:pt x="566" y="405"/>
                  <a:pt x="566" y="405"/>
                  <a:pt x="566" y="405"/>
                </a:cubicBezTo>
                <a:cubicBezTo>
                  <a:pt x="566" y="406"/>
                  <a:pt x="565" y="406"/>
                  <a:pt x="565" y="406"/>
                </a:cubicBezTo>
                <a:cubicBezTo>
                  <a:pt x="565" y="406"/>
                  <a:pt x="565" y="406"/>
                  <a:pt x="565" y="406"/>
                </a:cubicBezTo>
                <a:cubicBezTo>
                  <a:pt x="565" y="407"/>
                  <a:pt x="565" y="407"/>
                  <a:pt x="564" y="407"/>
                </a:cubicBezTo>
                <a:cubicBezTo>
                  <a:pt x="564" y="407"/>
                  <a:pt x="564" y="407"/>
                  <a:pt x="564" y="407"/>
                </a:cubicBezTo>
                <a:cubicBezTo>
                  <a:pt x="564" y="408"/>
                  <a:pt x="564" y="408"/>
                  <a:pt x="564" y="408"/>
                </a:cubicBezTo>
                <a:cubicBezTo>
                  <a:pt x="564" y="408"/>
                  <a:pt x="563" y="408"/>
                  <a:pt x="563" y="408"/>
                </a:cubicBezTo>
                <a:cubicBezTo>
                  <a:pt x="563" y="408"/>
                  <a:pt x="562" y="409"/>
                  <a:pt x="561" y="409"/>
                </a:cubicBezTo>
                <a:cubicBezTo>
                  <a:pt x="561" y="409"/>
                  <a:pt x="561" y="409"/>
                  <a:pt x="560" y="409"/>
                </a:cubicBezTo>
                <a:cubicBezTo>
                  <a:pt x="560" y="409"/>
                  <a:pt x="559" y="409"/>
                  <a:pt x="559" y="410"/>
                </a:cubicBezTo>
                <a:cubicBezTo>
                  <a:pt x="559" y="410"/>
                  <a:pt x="559" y="410"/>
                  <a:pt x="559" y="410"/>
                </a:cubicBezTo>
                <a:cubicBezTo>
                  <a:pt x="558" y="410"/>
                  <a:pt x="558" y="410"/>
                  <a:pt x="558" y="410"/>
                </a:cubicBezTo>
                <a:cubicBezTo>
                  <a:pt x="550" y="410"/>
                  <a:pt x="541" y="410"/>
                  <a:pt x="532" y="410"/>
                </a:cubicBezTo>
                <a:cubicBezTo>
                  <a:pt x="532" y="410"/>
                  <a:pt x="531" y="410"/>
                  <a:pt x="530" y="410"/>
                </a:cubicBezTo>
                <a:cubicBezTo>
                  <a:pt x="530" y="410"/>
                  <a:pt x="530" y="410"/>
                  <a:pt x="530" y="410"/>
                </a:cubicBezTo>
                <a:cubicBezTo>
                  <a:pt x="527" y="409"/>
                  <a:pt x="524" y="408"/>
                  <a:pt x="521" y="406"/>
                </a:cubicBezTo>
                <a:cubicBezTo>
                  <a:pt x="520" y="406"/>
                  <a:pt x="520" y="406"/>
                  <a:pt x="519" y="405"/>
                </a:cubicBezTo>
                <a:close/>
                <a:moveTo>
                  <a:pt x="589" y="451"/>
                </a:moveTo>
                <a:cubicBezTo>
                  <a:pt x="589" y="452"/>
                  <a:pt x="588" y="452"/>
                  <a:pt x="588" y="452"/>
                </a:cubicBezTo>
                <a:cubicBezTo>
                  <a:pt x="588" y="452"/>
                  <a:pt x="588" y="452"/>
                  <a:pt x="588" y="453"/>
                </a:cubicBezTo>
                <a:cubicBezTo>
                  <a:pt x="588" y="453"/>
                  <a:pt x="588" y="453"/>
                  <a:pt x="588" y="453"/>
                </a:cubicBezTo>
                <a:cubicBezTo>
                  <a:pt x="588" y="453"/>
                  <a:pt x="588" y="453"/>
                  <a:pt x="588" y="454"/>
                </a:cubicBezTo>
                <a:cubicBezTo>
                  <a:pt x="588" y="454"/>
                  <a:pt x="588" y="454"/>
                  <a:pt x="587" y="454"/>
                </a:cubicBezTo>
                <a:cubicBezTo>
                  <a:pt x="587" y="454"/>
                  <a:pt x="587" y="454"/>
                  <a:pt x="587" y="454"/>
                </a:cubicBezTo>
                <a:cubicBezTo>
                  <a:pt x="587" y="454"/>
                  <a:pt x="587" y="454"/>
                  <a:pt x="587" y="455"/>
                </a:cubicBezTo>
                <a:cubicBezTo>
                  <a:pt x="585" y="456"/>
                  <a:pt x="583" y="457"/>
                  <a:pt x="581" y="457"/>
                </a:cubicBezTo>
                <a:cubicBezTo>
                  <a:pt x="581" y="457"/>
                  <a:pt x="581" y="457"/>
                  <a:pt x="581" y="457"/>
                </a:cubicBezTo>
                <a:cubicBezTo>
                  <a:pt x="580" y="457"/>
                  <a:pt x="579" y="457"/>
                  <a:pt x="578" y="457"/>
                </a:cubicBezTo>
                <a:cubicBezTo>
                  <a:pt x="578" y="457"/>
                  <a:pt x="578" y="457"/>
                  <a:pt x="578" y="457"/>
                </a:cubicBezTo>
                <a:cubicBezTo>
                  <a:pt x="577" y="457"/>
                  <a:pt x="577" y="457"/>
                  <a:pt x="577" y="457"/>
                </a:cubicBezTo>
                <a:cubicBezTo>
                  <a:pt x="577" y="457"/>
                  <a:pt x="576" y="457"/>
                  <a:pt x="575" y="457"/>
                </a:cubicBezTo>
                <a:cubicBezTo>
                  <a:pt x="552" y="457"/>
                  <a:pt x="552" y="457"/>
                  <a:pt x="552" y="457"/>
                </a:cubicBezTo>
                <a:cubicBezTo>
                  <a:pt x="551" y="457"/>
                  <a:pt x="550" y="457"/>
                  <a:pt x="549" y="457"/>
                </a:cubicBezTo>
                <a:cubicBezTo>
                  <a:pt x="549" y="457"/>
                  <a:pt x="549" y="457"/>
                  <a:pt x="548" y="457"/>
                </a:cubicBezTo>
                <a:cubicBezTo>
                  <a:pt x="543" y="456"/>
                  <a:pt x="538" y="454"/>
                  <a:pt x="535" y="450"/>
                </a:cubicBezTo>
                <a:cubicBezTo>
                  <a:pt x="534" y="449"/>
                  <a:pt x="534" y="449"/>
                  <a:pt x="534" y="448"/>
                </a:cubicBezTo>
                <a:cubicBezTo>
                  <a:pt x="534" y="448"/>
                  <a:pt x="534" y="448"/>
                  <a:pt x="534" y="448"/>
                </a:cubicBezTo>
                <a:cubicBezTo>
                  <a:pt x="534" y="448"/>
                  <a:pt x="534" y="448"/>
                  <a:pt x="534" y="448"/>
                </a:cubicBezTo>
                <a:cubicBezTo>
                  <a:pt x="533" y="444"/>
                  <a:pt x="531" y="441"/>
                  <a:pt x="530" y="438"/>
                </a:cubicBezTo>
                <a:cubicBezTo>
                  <a:pt x="530" y="436"/>
                  <a:pt x="528" y="434"/>
                  <a:pt x="528" y="432"/>
                </a:cubicBezTo>
                <a:cubicBezTo>
                  <a:pt x="528" y="432"/>
                  <a:pt x="528" y="432"/>
                  <a:pt x="528" y="432"/>
                </a:cubicBezTo>
                <a:cubicBezTo>
                  <a:pt x="528" y="431"/>
                  <a:pt x="528" y="431"/>
                  <a:pt x="528" y="431"/>
                </a:cubicBezTo>
                <a:cubicBezTo>
                  <a:pt x="528" y="431"/>
                  <a:pt x="528" y="431"/>
                  <a:pt x="528" y="431"/>
                </a:cubicBezTo>
                <a:cubicBezTo>
                  <a:pt x="528" y="430"/>
                  <a:pt x="528" y="429"/>
                  <a:pt x="528" y="428"/>
                </a:cubicBezTo>
                <a:cubicBezTo>
                  <a:pt x="528" y="428"/>
                  <a:pt x="528" y="427"/>
                  <a:pt x="528" y="427"/>
                </a:cubicBezTo>
                <a:cubicBezTo>
                  <a:pt x="528" y="427"/>
                  <a:pt x="528" y="427"/>
                  <a:pt x="528" y="427"/>
                </a:cubicBezTo>
                <a:cubicBezTo>
                  <a:pt x="530" y="425"/>
                  <a:pt x="532" y="424"/>
                  <a:pt x="535" y="423"/>
                </a:cubicBezTo>
                <a:cubicBezTo>
                  <a:pt x="535" y="423"/>
                  <a:pt x="535" y="423"/>
                  <a:pt x="536" y="423"/>
                </a:cubicBezTo>
                <a:cubicBezTo>
                  <a:pt x="536" y="423"/>
                  <a:pt x="537" y="423"/>
                  <a:pt x="538" y="423"/>
                </a:cubicBezTo>
                <a:cubicBezTo>
                  <a:pt x="538" y="423"/>
                  <a:pt x="538" y="423"/>
                  <a:pt x="538" y="423"/>
                </a:cubicBezTo>
                <a:cubicBezTo>
                  <a:pt x="540" y="423"/>
                  <a:pt x="540" y="423"/>
                  <a:pt x="540" y="423"/>
                </a:cubicBezTo>
                <a:cubicBezTo>
                  <a:pt x="540" y="423"/>
                  <a:pt x="540" y="423"/>
                  <a:pt x="541" y="423"/>
                </a:cubicBezTo>
                <a:cubicBezTo>
                  <a:pt x="548" y="423"/>
                  <a:pt x="555" y="423"/>
                  <a:pt x="563" y="423"/>
                </a:cubicBezTo>
                <a:cubicBezTo>
                  <a:pt x="563" y="423"/>
                  <a:pt x="563" y="423"/>
                  <a:pt x="563" y="423"/>
                </a:cubicBezTo>
                <a:cubicBezTo>
                  <a:pt x="563" y="423"/>
                  <a:pt x="563" y="423"/>
                  <a:pt x="563" y="423"/>
                </a:cubicBezTo>
                <a:cubicBezTo>
                  <a:pt x="563" y="423"/>
                  <a:pt x="564" y="423"/>
                  <a:pt x="565" y="423"/>
                </a:cubicBezTo>
                <a:cubicBezTo>
                  <a:pt x="565" y="423"/>
                  <a:pt x="565" y="423"/>
                  <a:pt x="565" y="423"/>
                </a:cubicBezTo>
                <a:cubicBezTo>
                  <a:pt x="570" y="424"/>
                  <a:pt x="576" y="426"/>
                  <a:pt x="579" y="430"/>
                </a:cubicBezTo>
                <a:cubicBezTo>
                  <a:pt x="579" y="430"/>
                  <a:pt x="579" y="431"/>
                  <a:pt x="580" y="431"/>
                </a:cubicBezTo>
                <a:cubicBezTo>
                  <a:pt x="581" y="433"/>
                  <a:pt x="581" y="433"/>
                  <a:pt x="581" y="433"/>
                </a:cubicBezTo>
                <a:cubicBezTo>
                  <a:pt x="582" y="436"/>
                  <a:pt x="584" y="439"/>
                  <a:pt x="585" y="442"/>
                </a:cubicBezTo>
                <a:cubicBezTo>
                  <a:pt x="586" y="443"/>
                  <a:pt x="588" y="446"/>
                  <a:pt x="588" y="448"/>
                </a:cubicBezTo>
                <a:cubicBezTo>
                  <a:pt x="589" y="449"/>
                  <a:pt x="589" y="450"/>
                  <a:pt x="589" y="451"/>
                </a:cubicBezTo>
                <a:close/>
                <a:moveTo>
                  <a:pt x="594" y="406"/>
                </a:moveTo>
                <a:cubicBezTo>
                  <a:pt x="593" y="406"/>
                  <a:pt x="593" y="405"/>
                  <a:pt x="592" y="405"/>
                </a:cubicBezTo>
                <a:cubicBezTo>
                  <a:pt x="591" y="404"/>
                  <a:pt x="590" y="403"/>
                  <a:pt x="590" y="402"/>
                </a:cubicBezTo>
                <a:cubicBezTo>
                  <a:pt x="589" y="401"/>
                  <a:pt x="589" y="401"/>
                  <a:pt x="589" y="401"/>
                </a:cubicBezTo>
                <a:cubicBezTo>
                  <a:pt x="589" y="401"/>
                  <a:pt x="589" y="401"/>
                  <a:pt x="589" y="401"/>
                </a:cubicBezTo>
                <a:cubicBezTo>
                  <a:pt x="587" y="398"/>
                  <a:pt x="585" y="394"/>
                  <a:pt x="583" y="390"/>
                </a:cubicBezTo>
                <a:cubicBezTo>
                  <a:pt x="583" y="390"/>
                  <a:pt x="583" y="390"/>
                  <a:pt x="583" y="390"/>
                </a:cubicBezTo>
                <a:cubicBezTo>
                  <a:pt x="582" y="389"/>
                  <a:pt x="582" y="389"/>
                  <a:pt x="582" y="389"/>
                </a:cubicBezTo>
                <a:cubicBezTo>
                  <a:pt x="582" y="388"/>
                  <a:pt x="582" y="387"/>
                  <a:pt x="582" y="386"/>
                </a:cubicBezTo>
                <a:cubicBezTo>
                  <a:pt x="582" y="385"/>
                  <a:pt x="582" y="385"/>
                  <a:pt x="583" y="384"/>
                </a:cubicBezTo>
                <a:cubicBezTo>
                  <a:pt x="584" y="383"/>
                  <a:pt x="585" y="383"/>
                  <a:pt x="586" y="383"/>
                </a:cubicBezTo>
                <a:cubicBezTo>
                  <a:pt x="588" y="382"/>
                  <a:pt x="589" y="382"/>
                  <a:pt x="591" y="382"/>
                </a:cubicBezTo>
                <a:cubicBezTo>
                  <a:pt x="591" y="382"/>
                  <a:pt x="591" y="382"/>
                  <a:pt x="591" y="382"/>
                </a:cubicBezTo>
                <a:cubicBezTo>
                  <a:pt x="594" y="382"/>
                  <a:pt x="598" y="382"/>
                  <a:pt x="600" y="382"/>
                </a:cubicBezTo>
                <a:cubicBezTo>
                  <a:pt x="609" y="382"/>
                  <a:pt x="623" y="380"/>
                  <a:pt x="629" y="389"/>
                </a:cubicBezTo>
                <a:cubicBezTo>
                  <a:pt x="631" y="392"/>
                  <a:pt x="633" y="394"/>
                  <a:pt x="635" y="397"/>
                </a:cubicBezTo>
                <a:cubicBezTo>
                  <a:pt x="636" y="399"/>
                  <a:pt x="637" y="401"/>
                  <a:pt x="638" y="402"/>
                </a:cubicBezTo>
                <a:cubicBezTo>
                  <a:pt x="639" y="403"/>
                  <a:pt x="639" y="404"/>
                  <a:pt x="639" y="405"/>
                </a:cubicBezTo>
                <a:cubicBezTo>
                  <a:pt x="639" y="405"/>
                  <a:pt x="639" y="406"/>
                  <a:pt x="639" y="406"/>
                </a:cubicBezTo>
                <a:cubicBezTo>
                  <a:pt x="639" y="407"/>
                  <a:pt x="638" y="407"/>
                  <a:pt x="638" y="407"/>
                </a:cubicBezTo>
                <a:cubicBezTo>
                  <a:pt x="638" y="407"/>
                  <a:pt x="638" y="407"/>
                  <a:pt x="638" y="407"/>
                </a:cubicBezTo>
                <a:cubicBezTo>
                  <a:pt x="638" y="407"/>
                  <a:pt x="638" y="407"/>
                  <a:pt x="638" y="407"/>
                </a:cubicBezTo>
                <a:cubicBezTo>
                  <a:pt x="638" y="408"/>
                  <a:pt x="638" y="408"/>
                  <a:pt x="637" y="408"/>
                </a:cubicBezTo>
                <a:cubicBezTo>
                  <a:pt x="637" y="408"/>
                  <a:pt x="637" y="408"/>
                  <a:pt x="637" y="408"/>
                </a:cubicBezTo>
                <a:cubicBezTo>
                  <a:pt x="637" y="408"/>
                  <a:pt x="637" y="408"/>
                  <a:pt x="636" y="408"/>
                </a:cubicBezTo>
                <a:cubicBezTo>
                  <a:pt x="636" y="408"/>
                  <a:pt x="635" y="409"/>
                  <a:pt x="635" y="409"/>
                </a:cubicBezTo>
                <a:cubicBezTo>
                  <a:pt x="635" y="409"/>
                  <a:pt x="635" y="409"/>
                  <a:pt x="635" y="409"/>
                </a:cubicBezTo>
                <a:cubicBezTo>
                  <a:pt x="635" y="409"/>
                  <a:pt x="635" y="409"/>
                  <a:pt x="635" y="409"/>
                </a:cubicBezTo>
                <a:cubicBezTo>
                  <a:pt x="631" y="410"/>
                  <a:pt x="625" y="410"/>
                  <a:pt x="621" y="410"/>
                </a:cubicBezTo>
                <a:cubicBezTo>
                  <a:pt x="616" y="410"/>
                  <a:pt x="611" y="410"/>
                  <a:pt x="607" y="410"/>
                </a:cubicBezTo>
                <a:cubicBezTo>
                  <a:pt x="602" y="410"/>
                  <a:pt x="598" y="408"/>
                  <a:pt x="594" y="406"/>
                </a:cubicBezTo>
                <a:close/>
                <a:moveTo>
                  <a:pt x="670" y="454"/>
                </a:moveTo>
                <a:cubicBezTo>
                  <a:pt x="670" y="454"/>
                  <a:pt x="670" y="454"/>
                  <a:pt x="670" y="454"/>
                </a:cubicBezTo>
                <a:cubicBezTo>
                  <a:pt x="669" y="455"/>
                  <a:pt x="668" y="456"/>
                  <a:pt x="666" y="456"/>
                </a:cubicBezTo>
                <a:cubicBezTo>
                  <a:pt x="665" y="457"/>
                  <a:pt x="664" y="457"/>
                  <a:pt x="662" y="457"/>
                </a:cubicBezTo>
                <a:cubicBezTo>
                  <a:pt x="660" y="457"/>
                  <a:pt x="660" y="457"/>
                  <a:pt x="660" y="457"/>
                </a:cubicBezTo>
                <a:cubicBezTo>
                  <a:pt x="660" y="457"/>
                  <a:pt x="660" y="457"/>
                  <a:pt x="660" y="457"/>
                </a:cubicBezTo>
                <a:cubicBezTo>
                  <a:pt x="651" y="457"/>
                  <a:pt x="643" y="457"/>
                  <a:pt x="635" y="457"/>
                </a:cubicBezTo>
                <a:cubicBezTo>
                  <a:pt x="634" y="457"/>
                  <a:pt x="633" y="457"/>
                  <a:pt x="632" y="457"/>
                </a:cubicBezTo>
                <a:cubicBezTo>
                  <a:pt x="632" y="457"/>
                  <a:pt x="632" y="457"/>
                  <a:pt x="632" y="457"/>
                </a:cubicBezTo>
                <a:cubicBezTo>
                  <a:pt x="626" y="456"/>
                  <a:pt x="620" y="454"/>
                  <a:pt x="616" y="449"/>
                </a:cubicBezTo>
                <a:cubicBezTo>
                  <a:pt x="616" y="449"/>
                  <a:pt x="616" y="448"/>
                  <a:pt x="615" y="448"/>
                </a:cubicBezTo>
                <a:cubicBezTo>
                  <a:pt x="615" y="448"/>
                  <a:pt x="615" y="448"/>
                  <a:pt x="615" y="448"/>
                </a:cubicBezTo>
                <a:cubicBezTo>
                  <a:pt x="615" y="448"/>
                  <a:pt x="615" y="448"/>
                  <a:pt x="615" y="448"/>
                </a:cubicBezTo>
                <a:cubicBezTo>
                  <a:pt x="614" y="445"/>
                  <a:pt x="612" y="441"/>
                  <a:pt x="610" y="438"/>
                </a:cubicBezTo>
                <a:cubicBezTo>
                  <a:pt x="609" y="436"/>
                  <a:pt x="606" y="433"/>
                  <a:pt x="606" y="430"/>
                </a:cubicBezTo>
                <a:cubicBezTo>
                  <a:pt x="606" y="430"/>
                  <a:pt x="606" y="430"/>
                  <a:pt x="606" y="430"/>
                </a:cubicBezTo>
                <a:cubicBezTo>
                  <a:pt x="605" y="429"/>
                  <a:pt x="605" y="429"/>
                  <a:pt x="605" y="429"/>
                </a:cubicBezTo>
                <a:cubicBezTo>
                  <a:pt x="605" y="426"/>
                  <a:pt x="607" y="425"/>
                  <a:pt x="610" y="424"/>
                </a:cubicBezTo>
                <a:cubicBezTo>
                  <a:pt x="610" y="424"/>
                  <a:pt x="610" y="424"/>
                  <a:pt x="610" y="424"/>
                </a:cubicBezTo>
                <a:cubicBezTo>
                  <a:pt x="610" y="424"/>
                  <a:pt x="610" y="424"/>
                  <a:pt x="610" y="424"/>
                </a:cubicBezTo>
                <a:cubicBezTo>
                  <a:pt x="610" y="424"/>
                  <a:pt x="610" y="424"/>
                  <a:pt x="611" y="423"/>
                </a:cubicBezTo>
                <a:cubicBezTo>
                  <a:pt x="612" y="423"/>
                  <a:pt x="613" y="423"/>
                  <a:pt x="615" y="423"/>
                </a:cubicBezTo>
                <a:cubicBezTo>
                  <a:pt x="631" y="423"/>
                  <a:pt x="631" y="423"/>
                  <a:pt x="631" y="423"/>
                </a:cubicBezTo>
                <a:cubicBezTo>
                  <a:pt x="634" y="423"/>
                  <a:pt x="637" y="423"/>
                  <a:pt x="639" y="423"/>
                </a:cubicBezTo>
                <a:cubicBezTo>
                  <a:pt x="639" y="423"/>
                  <a:pt x="639" y="423"/>
                  <a:pt x="639" y="423"/>
                </a:cubicBezTo>
                <a:cubicBezTo>
                  <a:pt x="639" y="423"/>
                  <a:pt x="639" y="423"/>
                  <a:pt x="640" y="423"/>
                </a:cubicBezTo>
                <a:cubicBezTo>
                  <a:pt x="640" y="423"/>
                  <a:pt x="641" y="423"/>
                  <a:pt x="642" y="423"/>
                </a:cubicBezTo>
                <a:cubicBezTo>
                  <a:pt x="642" y="423"/>
                  <a:pt x="642" y="423"/>
                  <a:pt x="642" y="423"/>
                </a:cubicBezTo>
                <a:cubicBezTo>
                  <a:pt x="647" y="424"/>
                  <a:pt x="653" y="426"/>
                  <a:pt x="656" y="429"/>
                </a:cubicBezTo>
                <a:cubicBezTo>
                  <a:pt x="657" y="429"/>
                  <a:pt x="657" y="430"/>
                  <a:pt x="657" y="430"/>
                </a:cubicBezTo>
                <a:cubicBezTo>
                  <a:pt x="657" y="430"/>
                  <a:pt x="657" y="430"/>
                  <a:pt x="657" y="431"/>
                </a:cubicBezTo>
                <a:cubicBezTo>
                  <a:pt x="658" y="431"/>
                  <a:pt x="658" y="431"/>
                  <a:pt x="658" y="431"/>
                </a:cubicBezTo>
                <a:cubicBezTo>
                  <a:pt x="658" y="431"/>
                  <a:pt x="658" y="431"/>
                  <a:pt x="658" y="431"/>
                </a:cubicBezTo>
                <a:cubicBezTo>
                  <a:pt x="659" y="432"/>
                  <a:pt x="659" y="432"/>
                  <a:pt x="659" y="432"/>
                </a:cubicBezTo>
                <a:cubicBezTo>
                  <a:pt x="660" y="434"/>
                  <a:pt x="662" y="436"/>
                  <a:pt x="663" y="439"/>
                </a:cubicBezTo>
                <a:cubicBezTo>
                  <a:pt x="663" y="439"/>
                  <a:pt x="663" y="439"/>
                  <a:pt x="663" y="439"/>
                </a:cubicBezTo>
                <a:cubicBezTo>
                  <a:pt x="665" y="442"/>
                  <a:pt x="668" y="445"/>
                  <a:pt x="670" y="449"/>
                </a:cubicBezTo>
                <a:cubicBezTo>
                  <a:pt x="670" y="449"/>
                  <a:pt x="670" y="449"/>
                  <a:pt x="670" y="449"/>
                </a:cubicBezTo>
                <a:cubicBezTo>
                  <a:pt x="670" y="449"/>
                  <a:pt x="670" y="449"/>
                  <a:pt x="670" y="449"/>
                </a:cubicBezTo>
                <a:cubicBezTo>
                  <a:pt x="671" y="451"/>
                  <a:pt x="671" y="453"/>
                  <a:pt x="670" y="454"/>
                </a:cubicBezTo>
                <a:close/>
                <a:moveTo>
                  <a:pt x="729" y="79"/>
                </a:moveTo>
                <a:cubicBezTo>
                  <a:pt x="753" y="103"/>
                  <a:pt x="766" y="136"/>
                  <a:pt x="766" y="170"/>
                </a:cubicBezTo>
                <a:cubicBezTo>
                  <a:pt x="766" y="204"/>
                  <a:pt x="753" y="237"/>
                  <a:pt x="729" y="261"/>
                </a:cubicBezTo>
                <a:cubicBezTo>
                  <a:pt x="757" y="248"/>
                  <a:pt x="782" y="212"/>
                  <a:pt x="782" y="170"/>
                </a:cubicBezTo>
                <a:cubicBezTo>
                  <a:pt x="782" y="127"/>
                  <a:pt x="757" y="92"/>
                  <a:pt x="729" y="79"/>
                </a:cubicBezTo>
                <a:close/>
                <a:moveTo>
                  <a:pt x="53" y="79"/>
                </a:moveTo>
                <a:cubicBezTo>
                  <a:pt x="26" y="92"/>
                  <a:pt x="0" y="127"/>
                  <a:pt x="0" y="170"/>
                </a:cubicBezTo>
                <a:cubicBezTo>
                  <a:pt x="0" y="212"/>
                  <a:pt x="26" y="248"/>
                  <a:pt x="53" y="261"/>
                </a:cubicBezTo>
                <a:cubicBezTo>
                  <a:pt x="30" y="237"/>
                  <a:pt x="16" y="204"/>
                  <a:pt x="16" y="170"/>
                </a:cubicBezTo>
                <a:cubicBezTo>
                  <a:pt x="16" y="136"/>
                  <a:pt x="30" y="103"/>
                  <a:pt x="53" y="79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1508" name="object 16"/>
          <p:cNvSpPr txBox="1"/>
          <p:nvPr/>
        </p:nvSpPr>
        <p:spPr>
          <a:xfrm>
            <a:off x="6853238" y="2568575"/>
            <a:ext cx="1311275" cy="412750"/>
          </a:xfrm>
          <a:prstGeom prst="rect">
            <a:avLst/>
          </a:prstGeom>
          <a:noFill/>
          <a:ln w="9525">
            <a:noFill/>
          </a:ln>
        </p:spPr>
        <p:txBody>
          <a:bodyPr lIns="0" tIns="16510" rIns="0" bIns="0">
            <a:spAutoFit/>
          </a:bodyPr>
          <a:p>
            <a:pPr marL="12700">
              <a:spcBef>
                <a:spcPts val="125"/>
              </a:spcBef>
            </a:pPr>
            <a:r>
              <a:rPr lang="zh-CN" altLang="en-US" sz="25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成效</a:t>
            </a:r>
            <a:r>
              <a:rPr lang="en-US" altLang="zh-CN" sz="25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5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endParaRPr lang="zh-CN" altLang="en-US" sz="25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484" name="TextBox 30"/>
          <p:cNvSpPr txBox="1"/>
          <p:nvPr/>
        </p:nvSpPr>
        <p:spPr>
          <a:xfrm>
            <a:off x="1524000" y="330200"/>
            <a:ext cx="8086725" cy="1076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defTabSz="913765">
              <a:buClrTx/>
              <a:buSzTx/>
              <a:defRPr/>
            </a:pPr>
            <a:r>
              <a:rPr lang="zh-CN" altLang="en-US" sz="3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三、专业建设和人才培养举措</a:t>
            </a:r>
            <a:endParaRPr lang="zh-CN" altLang="en-US" sz="32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32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黑体" panose="02010609060101010101" pitchFamily="49" charset="-122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494665" y="1406525"/>
            <a:ext cx="8092440" cy="7372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457200" indent="-457200">
              <a:lnSpc>
                <a:spcPct val="150000"/>
              </a:lnSpc>
              <a:buClr>
                <a:srgbClr val="C00000"/>
              </a:buClr>
              <a:buFont typeface="Wingdings" panose="05000000000000000000" charset="0"/>
              <a:buChar char="u"/>
            </a:pPr>
            <a:r>
              <a:rPr lang="en-US" altLang="zh-CN" sz="2800" b="1">
                <a:solidFill>
                  <a:srgbClr val="0000CC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7.</a:t>
            </a:r>
            <a:r>
              <a:rPr lang="zh-CN" altLang="en-US" sz="2800" b="1">
                <a:solidFill>
                  <a:srgbClr val="0000CC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引育并举，打造名师；提早谋划，凝练成果</a:t>
            </a:r>
            <a:r>
              <a:rPr lang="en-US" sz="2800" b="1">
                <a:solidFill>
                  <a:srgbClr val="003366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</a:t>
            </a:r>
            <a:endParaRPr lang="en-US" altLang="en-US" sz="2800" b="1">
              <a:solidFill>
                <a:srgbClr val="003366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143000" y="2237105"/>
            <a:ext cx="10567035" cy="3969385"/>
          </a:xfrm>
          <a:prstGeom prst="rect">
            <a:avLst/>
          </a:prstGeom>
          <a:noFill/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txBody>
          <a:bodyPr wrap="square">
            <a:spAutoFit/>
          </a:bodyPr>
          <a:p>
            <a:pPr marL="457200" indent="-457200">
              <a:lnSpc>
                <a:spcPct val="150000"/>
              </a:lnSpc>
              <a:buClr>
                <a:srgbClr val="0000CC"/>
              </a:buClr>
              <a:buFont typeface="Wingdings" panose="05000000000000000000" charset="0"/>
              <a:buChar char="Ø"/>
            </a:pPr>
            <a:r>
              <a:rPr lang="zh-CN" altLang="en-US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人才引进</a:t>
            </a:r>
            <a:r>
              <a:rPr lang="zh-CN" altLang="en-US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作为全院</a:t>
            </a:r>
            <a:r>
              <a:rPr lang="en-US" altLang="zh-CN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“</a:t>
            </a:r>
            <a:r>
              <a:rPr lang="zh-CN" altLang="en-US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重中之重</a:t>
            </a:r>
            <a:r>
              <a:rPr lang="en-US" altLang="zh-CN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”</a:t>
            </a:r>
            <a:r>
              <a:rPr lang="zh-CN" altLang="en-US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工作，形成</a:t>
            </a:r>
            <a:r>
              <a:rPr lang="zh-CN" altLang="en-US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人人参与</a:t>
            </a:r>
            <a:r>
              <a:rPr lang="zh-CN" altLang="en-US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的局面。</a:t>
            </a:r>
            <a:r>
              <a:rPr lang="en-US" altLang="zh-CN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  </a:t>
            </a:r>
            <a:endParaRPr lang="zh-CN" altLang="en-US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marL="457200" indent="-457200">
              <a:lnSpc>
                <a:spcPct val="150000"/>
              </a:lnSpc>
              <a:buClr>
                <a:srgbClr val="0000CC"/>
              </a:buClr>
              <a:buFont typeface="Wingdings" panose="05000000000000000000" charset="0"/>
              <a:buChar char="Ø"/>
            </a:pPr>
            <a:r>
              <a:rPr lang="zh-CN" altLang="en-US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实行青年教师</a:t>
            </a:r>
            <a:r>
              <a:rPr lang="zh-CN" altLang="en-US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导师制</a:t>
            </a:r>
            <a:r>
              <a:rPr lang="zh-CN" altLang="en-US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，</a:t>
            </a:r>
            <a:r>
              <a:rPr lang="en-US" altLang="zh-CN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“</a:t>
            </a:r>
            <a:r>
              <a:rPr lang="zh-CN" altLang="en-US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以老带新</a:t>
            </a:r>
            <a:r>
              <a:rPr lang="en-US" altLang="zh-CN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”</a:t>
            </a:r>
            <a:r>
              <a:rPr lang="zh-CN" altLang="en-US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。</a:t>
            </a:r>
            <a:endParaRPr lang="en-US" altLang="zh-CN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marL="457200" indent="-457200">
              <a:lnSpc>
                <a:spcPct val="150000"/>
              </a:lnSpc>
              <a:buClr>
                <a:srgbClr val="0000CC"/>
              </a:buClr>
              <a:buFont typeface="Wingdings" panose="05000000000000000000" charset="0"/>
              <a:buChar char="Ø"/>
            </a:pPr>
            <a:r>
              <a:rPr lang="zh-CN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实行青年教师</a:t>
            </a:r>
            <a:r>
              <a:rPr lang="zh-CN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驻点锻炼</a:t>
            </a:r>
            <a:r>
              <a:rPr lang="zh-CN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，强化过程管理，累计</a:t>
            </a:r>
            <a:r>
              <a:rPr lang="en-US" altLang="zh-CN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37</a:t>
            </a:r>
            <a:r>
              <a:rPr lang="zh-CN" altLang="en-US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名教师锻炼。</a:t>
            </a:r>
            <a:endParaRPr lang="zh-CN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marL="457200" indent="-457200">
              <a:lnSpc>
                <a:spcPct val="150000"/>
              </a:lnSpc>
              <a:buClr>
                <a:srgbClr val="0000CC"/>
              </a:buClr>
              <a:buFont typeface="Wingdings" panose="05000000000000000000" charset="0"/>
              <a:buChar char="Ø"/>
            </a:pPr>
            <a:r>
              <a:rPr lang="zh-CN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常态化开展青年教师</a:t>
            </a:r>
            <a:r>
              <a:rPr lang="zh-CN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讲课比赛</a:t>
            </a:r>
            <a:r>
              <a:rPr lang="zh-CN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，</a:t>
            </a:r>
            <a:r>
              <a:rPr lang="en-US" altLang="zh-CN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“</a:t>
            </a:r>
            <a:r>
              <a:rPr lang="zh-CN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以赛促教</a:t>
            </a:r>
            <a:r>
              <a:rPr lang="en-US" altLang="zh-CN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”</a:t>
            </a:r>
            <a:r>
              <a:rPr lang="zh-CN" altLang="en-US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。</a:t>
            </a:r>
            <a:endParaRPr lang="en-US" altLang="zh-CN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marL="457200" indent="-457200">
              <a:lnSpc>
                <a:spcPct val="150000"/>
              </a:lnSpc>
              <a:buClr>
                <a:srgbClr val="0000CC"/>
              </a:buClr>
              <a:buFont typeface="Wingdings" panose="05000000000000000000" charset="0"/>
              <a:buChar char="Ø"/>
            </a:pPr>
            <a:r>
              <a:rPr lang="zh-CN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实现教学</a:t>
            </a:r>
            <a:r>
              <a:rPr lang="zh-CN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督导、同行专家听课</a:t>
            </a:r>
            <a:r>
              <a:rPr lang="zh-CN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全覆盖。</a:t>
            </a:r>
            <a:endParaRPr lang="zh-CN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marL="457200" indent="-457200">
              <a:lnSpc>
                <a:spcPct val="150000"/>
              </a:lnSpc>
              <a:buClr>
                <a:srgbClr val="0000CC"/>
              </a:buClr>
              <a:buFont typeface="Wingdings" panose="05000000000000000000" charset="0"/>
              <a:buChar char="Ø"/>
            </a:pPr>
            <a:r>
              <a:rPr lang="zh-CN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实施</a:t>
            </a:r>
            <a:r>
              <a:rPr lang="zh-CN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出版教材资助</a:t>
            </a:r>
            <a:r>
              <a:rPr lang="zh-CN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办法</a:t>
            </a:r>
            <a:endParaRPr lang="zh-CN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marL="457200" indent="-457200">
              <a:lnSpc>
                <a:spcPct val="150000"/>
              </a:lnSpc>
              <a:buClr>
                <a:srgbClr val="0000CC"/>
              </a:buClr>
              <a:buFont typeface="Wingdings" panose="05000000000000000000" charset="0"/>
              <a:buChar char="Ø"/>
            </a:pPr>
            <a:r>
              <a:rPr lang="zh-CN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加大</a:t>
            </a:r>
            <a:r>
              <a:rPr lang="zh-CN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教改立项与教学成果奖励</a:t>
            </a:r>
            <a:r>
              <a:rPr lang="zh-CN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力度。立项教改</a:t>
            </a:r>
            <a:r>
              <a:rPr lang="en-US" altLang="zh-CN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27</a:t>
            </a:r>
            <a:r>
              <a:rPr lang="zh-CN" altLang="en-US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项，组织成果申报</a:t>
            </a:r>
            <a:r>
              <a:rPr lang="en-US" altLang="zh-CN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10</a:t>
            </a:r>
            <a:r>
              <a:rPr lang="zh-CN" altLang="en-US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次。</a:t>
            </a:r>
            <a:endParaRPr lang="zh-CN" altLang="en-US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</p:spTree>
  </p:cSld>
  <p:clrMapOvr>
    <a:masterClrMapping/>
  </p:clrMapOvr>
  <p:transition spd="slow">
    <p:cove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434" name="标题 5121"/>
          <p:cNvSpPr txBox="1"/>
          <p:nvPr/>
        </p:nvSpPr>
        <p:spPr>
          <a:xfrm>
            <a:off x="1382713" y="217488"/>
            <a:ext cx="7867650" cy="754062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algn="ctr" eaLnBrk="0" hangingPunct="0"/>
            <a:r>
              <a:rPr lang="zh-CN" altLang="en-US" sz="4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汇 报 提 纲</a:t>
            </a:r>
            <a:endParaRPr lang="zh-CN" altLang="en-US" sz="44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grpSp>
        <p:nvGrpSpPr>
          <p:cNvPr id="18436" name="Group 3"/>
          <p:cNvGrpSpPr/>
          <p:nvPr/>
        </p:nvGrpSpPr>
        <p:grpSpPr>
          <a:xfrm rot="0">
            <a:off x="1808355" y="2753643"/>
            <a:ext cx="7955696" cy="2561664"/>
            <a:chOff x="2125" y="1332"/>
            <a:chExt cx="3094" cy="1117"/>
          </a:xfrm>
        </p:grpSpPr>
        <p:grpSp>
          <p:nvGrpSpPr>
            <p:cNvPr id="18438" name="Group 4"/>
            <p:cNvGrpSpPr/>
            <p:nvPr/>
          </p:nvGrpSpPr>
          <p:grpSpPr>
            <a:xfrm>
              <a:off x="2129" y="1332"/>
              <a:ext cx="3090" cy="288"/>
              <a:chOff x="1553" y="1356"/>
              <a:chExt cx="3090" cy="288"/>
            </a:xfrm>
          </p:grpSpPr>
          <p:sp>
            <p:nvSpPr>
              <p:cNvPr id="18449" name="AutoShape 5"/>
              <p:cNvSpPr/>
              <p:nvPr/>
            </p:nvSpPr>
            <p:spPr>
              <a:xfrm>
                <a:off x="1680" y="1356"/>
                <a:ext cx="2928" cy="288"/>
              </a:xfrm>
              <a:prstGeom prst="roundRect">
                <a:avLst>
                  <a:gd name="adj" fmla="val 50000"/>
                </a:avLst>
              </a:prstGeom>
              <a:noFill/>
              <a:ln w="19050" cap="rnd" cmpd="sng">
                <a:solidFill>
                  <a:schemeClr val="tx1"/>
                </a:solidFill>
                <a:prstDash val="sysDot"/>
                <a:headEnd type="none" w="med" len="med"/>
                <a:tailEnd type="none" w="med" len="med"/>
              </a:ln>
              <a:effectLst>
                <a:outerShdw dist="107763" dir="2699999" algn="ctr" rotWithShape="0">
                  <a:schemeClr val="bg1">
                    <a:alpha val="50000"/>
                  </a:schemeClr>
                </a:outerShdw>
              </a:effectLst>
            </p:spPr>
            <p:txBody>
              <a:bodyPr wrap="none" anchor="ctr" anchorCtr="0"/>
              <a:p>
                <a:endParaRPr lang="zh-CN" altLang="en-US" dirty="0">
                  <a:solidFill>
                    <a:srgbClr val="FFFFFF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450" name="Rectangle 6"/>
              <p:cNvSpPr/>
              <p:nvPr/>
            </p:nvSpPr>
            <p:spPr>
              <a:xfrm>
                <a:off x="1799" y="1396"/>
                <a:ext cx="2844" cy="22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>
                <a:spAutoFit/>
              </a:bodyPr>
              <a:p>
                <a:pPr eaLnBrk="0" hangingPunct="0"/>
                <a:r>
                  <a:rPr lang="zh-CN" altLang="en-US" sz="2800" b="1" dirty="0">
                    <a:solidFill>
                      <a:srgbClr val="003366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+mn-ea"/>
                  </a:rPr>
                  <a:t>二、</a:t>
                </a:r>
                <a:r>
                  <a:rPr lang="zh-CN" sz="2800" b="1" dirty="0">
                    <a:solidFill>
                      <a:srgbClr val="003366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+mn-ea"/>
                  </a:rPr>
                  <a:t>制约卓越农林人才培养质量的关键问题</a:t>
                </a:r>
                <a:endParaRPr lang="zh-CN" sz="2800" b="1" dirty="0">
                  <a:solidFill>
                    <a:srgbClr val="00336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endParaRPr>
              </a:p>
            </p:txBody>
          </p:sp>
          <p:sp>
            <p:nvSpPr>
              <p:cNvPr id="18451" name="Oval 7"/>
              <p:cNvSpPr/>
              <p:nvPr/>
            </p:nvSpPr>
            <p:spPr>
              <a:xfrm>
                <a:off x="1553" y="1440"/>
                <a:ext cx="144" cy="144"/>
              </a:xfrm>
              <a:prstGeom prst="ellipse">
                <a:avLst/>
              </a:prstGeom>
              <a:gradFill rotWithShape="1">
                <a:gsLst>
                  <a:gs pos="0">
                    <a:srgbClr val="E96E29"/>
                  </a:gs>
                  <a:gs pos="100000">
                    <a:srgbClr val="9B491B"/>
                  </a:gs>
                </a:gsLst>
                <a:path path="shape">
                  <a:fillToRect l="50000" t="50000" r="50000" b="50000"/>
                </a:path>
                <a:tileRect/>
              </a:gradFill>
              <a:ln w="1905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  <a:effectLst>
                <a:outerShdw dist="63500" dir="2212193" algn="ctr" rotWithShape="0">
                  <a:schemeClr val="bg1">
                    <a:alpha val="50000"/>
                  </a:schemeClr>
                </a:outerShdw>
              </a:effectLst>
            </p:spPr>
            <p:txBody>
              <a:bodyPr wrap="none" anchor="ctr" anchorCtr="0"/>
              <a:p>
                <a:endParaRPr lang="zh-CN" altLang="en-US" dirty="0">
                  <a:solidFill>
                    <a:srgbClr val="FFFFFF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8439" name="Group 8"/>
            <p:cNvGrpSpPr/>
            <p:nvPr/>
          </p:nvGrpSpPr>
          <p:grpSpPr>
            <a:xfrm>
              <a:off x="2125" y="1754"/>
              <a:ext cx="3068" cy="288"/>
              <a:chOff x="1549" y="1754"/>
              <a:chExt cx="3068" cy="288"/>
            </a:xfrm>
          </p:grpSpPr>
          <p:sp>
            <p:nvSpPr>
              <p:cNvPr id="18446" name="AutoShape 9"/>
              <p:cNvSpPr/>
              <p:nvPr/>
            </p:nvSpPr>
            <p:spPr>
              <a:xfrm>
                <a:off x="1689" y="1754"/>
                <a:ext cx="2928" cy="288"/>
              </a:xfrm>
              <a:prstGeom prst="roundRect">
                <a:avLst>
                  <a:gd name="adj" fmla="val 50000"/>
                </a:avLst>
              </a:prstGeom>
              <a:noFill/>
              <a:ln w="19050" cap="rnd" cmpd="sng">
                <a:solidFill>
                  <a:schemeClr val="tx1"/>
                </a:solidFill>
                <a:prstDash val="sysDot"/>
                <a:headEnd type="none" w="med" len="med"/>
                <a:tailEnd type="none" w="med" len="med"/>
              </a:ln>
              <a:effectLst>
                <a:outerShdw dist="107763" dir="2699999" algn="ctr" rotWithShape="0">
                  <a:schemeClr val="bg1">
                    <a:alpha val="50000"/>
                  </a:schemeClr>
                </a:outerShdw>
              </a:effectLst>
            </p:spPr>
            <p:txBody>
              <a:bodyPr wrap="none" anchor="ctr" anchorCtr="0"/>
              <a:p>
                <a:endParaRPr lang="zh-CN" altLang="en-US" dirty="0">
                  <a:solidFill>
                    <a:srgbClr val="FFFFFF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447" name="Rectangle 10"/>
              <p:cNvSpPr/>
              <p:nvPr/>
            </p:nvSpPr>
            <p:spPr>
              <a:xfrm>
                <a:off x="1792" y="1773"/>
                <a:ext cx="2732" cy="22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 eaLnBrk="0" hangingPunct="0"/>
                <a:r>
                  <a:rPr lang="zh-CN" altLang="en-US" sz="2800" b="1" dirty="0">
                    <a:solidFill>
                      <a:srgbClr val="003366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三、</a:t>
                </a:r>
                <a:r>
                  <a:rPr lang="zh-CN" sz="2800" b="1" dirty="0">
                    <a:solidFill>
                      <a:srgbClr val="003366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专业建设与人才培养举措</a:t>
                </a:r>
                <a:endParaRPr lang="zh-CN" sz="2800" b="1" dirty="0">
                  <a:solidFill>
                    <a:srgbClr val="00336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448" name="Oval 11"/>
              <p:cNvSpPr/>
              <p:nvPr/>
            </p:nvSpPr>
            <p:spPr>
              <a:xfrm>
                <a:off x="1549" y="1826"/>
                <a:ext cx="144" cy="144"/>
              </a:xfrm>
              <a:prstGeom prst="ellipse">
                <a:avLst/>
              </a:prstGeom>
              <a:gradFill rotWithShape="1">
                <a:gsLst>
                  <a:gs pos="0">
                    <a:srgbClr val="DCDC48"/>
                  </a:gs>
                  <a:gs pos="100000">
                    <a:srgbClr val="939330"/>
                  </a:gs>
                </a:gsLst>
                <a:path path="shape">
                  <a:fillToRect l="50000" t="50000" r="50000" b="50000"/>
                </a:path>
                <a:tileRect/>
              </a:gradFill>
              <a:ln w="1905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  <a:effectLst>
                <a:outerShdw dist="63500" dir="2212193" algn="ctr" rotWithShape="0">
                  <a:schemeClr val="bg1">
                    <a:alpha val="50000"/>
                  </a:schemeClr>
                </a:outerShdw>
              </a:effectLst>
            </p:spPr>
            <p:txBody>
              <a:bodyPr wrap="none" anchor="ctr" anchorCtr="0"/>
              <a:p>
                <a:endParaRPr lang="zh-CN" altLang="en-US" dirty="0">
                  <a:solidFill>
                    <a:srgbClr val="FFFFFF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8440" name="Group 12"/>
            <p:cNvGrpSpPr/>
            <p:nvPr/>
          </p:nvGrpSpPr>
          <p:grpSpPr>
            <a:xfrm>
              <a:off x="2129" y="2161"/>
              <a:ext cx="3075" cy="288"/>
              <a:chOff x="1553" y="2161"/>
              <a:chExt cx="3075" cy="288"/>
            </a:xfrm>
          </p:grpSpPr>
          <p:sp>
            <p:nvSpPr>
              <p:cNvPr id="18443" name="AutoShape 13"/>
              <p:cNvSpPr/>
              <p:nvPr/>
            </p:nvSpPr>
            <p:spPr>
              <a:xfrm>
                <a:off x="1700" y="2161"/>
                <a:ext cx="2928" cy="288"/>
              </a:xfrm>
              <a:prstGeom prst="roundRect">
                <a:avLst>
                  <a:gd name="adj" fmla="val 50000"/>
                </a:avLst>
              </a:prstGeom>
              <a:noFill/>
              <a:ln w="19050" cap="rnd" cmpd="sng">
                <a:solidFill>
                  <a:schemeClr val="tx1"/>
                </a:solidFill>
                <a:prstDash val="sysDot"/>
                <a:headEnd type="none" w="med" len="med"/>
                <a:tailEnd type="none" w="med" len="med"/>
              </a:ln>
              <a:effectLst>
                <a:outerShdw dist="107763" dir="2699999" algn="ctr" rotWithShape="0">
                  <a:schemeClr val="bg1">
                    <a:alpha val="50000"/>
                  </a:schemeClr>
                </a:outerShdw>
              </a:effectLst>
            </p:spPr>
            <p:txBody>
              <a:bodyPr wrap="none" anchor="ctr" anchorCtr="0"/>
              <a:p>
                <a:endParaRPr lang="zh-CN" altLang="en-US" dirty="0">
                  <a:solidFill>
                    <a:srgbClr val="FFFFFF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444" name="Rectangle 14"/>
              <p:cNvSpPr/>
              <p:nvPr/>
            </p:nvSpPr>
            <p:spPr>
              <a:xfrm>
                <a:off x="1793" y="2165"/>
                <a:ext cx="2283" cy="22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>
                <a:spAutoFit/>
              </a:bodyPr>
              <a:p>
                <a:pPr eaLnBrk="0" hangingPunct="0"/>
                <a:r>
                  <a:rPr lang="zh-CN" altLang="en-US" sz="2800" b="1" dirty="0">
                    <a:solidFill>
                      <a:srgbClr val="003366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四、取得的主要成效</a:t>
                </a:r>
                <a:endParaRPr lang="zh-CN" altLang="en-US" sz="2800" b="1" dirty="0">
                  <a:solidFill>
                    <a:srgbClr val="00336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0" name="Oval 15"/>
              <p:cNvSpPr>
                <a:spLocks noChangeArrowheads="1"/>
              </p:cNvSpPr>
              <p:nvPr/>
            </p:nvSpPr>
            <p:spPr bwMode="auto">
              <a:xfrm>
                <a:off x="1553" y="2224"/>
                <a:ext cx="144" cy="144"/>
              </a:xfrm>
              <a:prstGeom prst="ellipse">
                <a:avLst/>
              </a:prstGeom>
              <a:gradFill rotWithShape="1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66667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19050">
                <a:solidFill>
                  <a:schemeClr val="tx1"/>
                </a:solidFill>
                <a:round/>
              </a:ln>
              <a:effectLst>
                <a:outerShdw dist="63500" dir="2212194" algn="ctr" rotWithShape="0">
                  <a:schemeClr val="bg1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sp>
        <p:nvSpPr>
          <p:cNvPr id="2" name="Rectangle 6"/>
          <p:cNvSpPr/>
          <p:nvPr/>
        </p:nvSpPr>
        <p:spPr>
          <a:xfrm>
            <a:off x="2431847" y="1833245"/>
            <a:ext cx="7312863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lvl="0" algn="l" eaLnBrk="0" hangingPunct="0">
              <a:buClrTx/>
              <a:buSzTx/>
            </a:pPr>
            <a:r>
              <a:rPr lang="zh-CN" altLang="en-US" sz="2800" b="1" dirty="0">
                <a:solidFill>
                  <a:srgbClr val="00336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一、</a:t>
            </a:r>
            <a:r>
              <a:rPr lang="zh-CN" altLang="en-US" sz="2800" b="1" dirty="0">
                <a:solidFill>
                  <a:srgbClr val="00336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工作思路</a:t>
            </a:r>
            <a:endParaRPr lang="zh-CN" altLang="en-US" sz="2800" b="1" dirty="0">
              <a:solidFill>
                <a:srgbClr val="00336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3" name="Oval 7"/>
          <p:cNvSpPr/>
          <p:nvPr/>
        </p:nvSpPr>
        <p:spPr>
          <a:xfrm>
            <a:off x="1818640" y="2035059"/>
            <a:ext cx="370272" cy="330241"/>
          </a:xfrm>
          <a:prstGeom prst="ellipse">
            <a:avLst/>
          </a:prstGeom>
          <a:gradFill rotWithShape="1">
            <a:gsLst>
              <a:gs pos="0">
                <a:srgbClr val="E96E29"/>
              </a:gs>
              <a:gs pos="100000">
                <a:srgbClr val="9B491B"/>
              </a:gs>
            </a:gsLst>
            <a:path path="shape">
              <a:fillToRect l="50000" t="50000" r="50000" b="50000"/>
            </a:path>
            <a:tileRect/>
          </a:gradFill>
          <a:ln w="1905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  <a:effectLst>
            <a:outerShdw dist="63500" dir="2212193" algn="ctr" rotWithShape="0">
              <a:schemeClr val="bg1">
                <a:alpha val="50000"/>
              </a:schemeClr>
            </a:outerShdw>
          </a:effectLst>
        </p:spPr>
        <p:txBody>
          <a:bodyPr wrap="none" anchor="ctr" anchorCtr="0"/>
          <a:p>
            <a:endParaRPr lang="zh-CN" altLang="en-US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4" name="AutoShape 5"/>
          <p:cNvSpPr/>
          <p:nvPr/>
        </p:nvSpPr>
        <p:spPr>
          <a:xfrm>
            <a:off x="2216319" y="1832893"/>
            <a:ext cx="7528855" cy="660483"/>
          </a:xfrm>
          <a:prstGeom prst="roundRect">
            <a:avLst>
              <a:gd name="adj" fmla="val 50000"/>
            </a:avLst>
          </a:prstGeom>
          <a:noFill/>
          <a:ln w="19050" cap="rnd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  <a:effectLst>
            <a:outerShdw dist="107763" dir="2699999" algn="ctr" rotWithShape="0">
              <a:schemeClr val="bg1">
                <a:alpha val="50000"/>
              </a:schemeClr>
            </a:outerShdw>
          </a:effectLst>
        </p:spPr>
        <p:txBody>
          <a:bodyPr wrap="none" anchor="ctr" anchorCtr="0"/>
          <a:p>
            <a:endParaRPr lang="zh-CN" altLang="en-US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pull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506" name="Freeform 10"/>
          <p:cNvSpPr>
            <a:spLocks noEditPoints="1"/>
          </p:cNvSpPr>
          <p:nvPr/>
        </p:nvSpPr>
        <p:spPr>
          <a:xfrm>
            <a:off x="1047750" y="5715000"/>
            <a:ext cx="828675" cy="392113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pathLst>
              <a:path w="782" h="493">
                <a:moveTo>
                  <a:pt x="111" y="206"/>
                </a:moveTo>
                <a:cubicBezTo>
                  <a:pt x="91" y="187"/>
                  <a:pt x="91" y="152"/>
                  <a:pt x="111" y="134"/>
                </a:cubicBezTo>
                <a:cubicBezTo>
                  <a:pt x="97" y="136"/>
                  <a:pt x="84" y="151"/>
                  <a:pt x="84" y="170"/>
                </a:cubicBezTo>
                <a:cubicBezTo>
                  <a:pt x="84" y="188"/>
                  <a:pt x="97" y="203"/>
                  <a:pt x="111" y="206"/>
                </a:cubicBezTo>
                <a:close/>
                <a:moveTo>
                  <a:pt x="698" y="170"/>
                </a:moveTo>
                <a:cubicBezTo>
                  <a:pt x="698" y="151"/>
                  <a:pt x="685" y="136"/>
                  <a:pt x="671" y="134"/>
                </a:cubicBezTo>
                <a:cubicBezTo>
                  <a:pt x="691" y="152"/>
                  <a:pt x="691" y="187"/>
                  <a:pt x="671" y="206"/>
                </a:cubicBezTo>
                <a:cubicBezTo>
                  <a:pt x="685" y="203"/>
                  <a:pt x="698" y="188"/>
                  <a:pt x="698" y="170"/>
                </a:cubicBezTo>
                <a:close/>
                <a:moveTo>
                  <a:pt x="696" y="232"/>
                </a:moveTo>
                <a:cubicBezTo>
                  <a:pt x="716" y="224"/>
                  <a:pt x="737" y="200"/>
                  <a:pt x="737" y="170"/>
                </a:cubicBezTo>
                <a:cubicBezTo>
                  <a:pt x="737" y="139"/>
                  <a:pt x="716" y="115"/>
                  <a:pt x="696" y="108"/>
                </a:cubicBezTo>
                <a:cubicBezTo>
                  <a:pt x="712" y="124"/>
                  <a:pt x="723" y="147"/>
                  <a:pt x="723" y="170"/>
                </a:cubicBezTo>
                <a:cubicBezTo>
                  <a:pt x="723" y="193"/>
                  <a:pt x="712" y="215"/>
                  <a:pt x="696" y="232"/>
                </a:cubicBezTo>
                <a:close/>
                <a:moveTo>
                  <a:pt x="87" y="232"/>
                </a:moveTo>
                <a:cubicBezTo>
                  <a:pt x="70" y="215"/>
                  <a:pt x="59" y="193"/>
                  <a:pt x="59" y="170"/>
                </a:cubicBezTo>
                <a:cubicBezTo>
                  <a:pt x="59" y="147"/>
                  <a:pt x="70" y="124"/>
                  <a:pt x="87" y="108"/>
                </a:cubicBezTo>
                <a:cubicBezTo>
                  <a:pt x="66" y="115"/>
                  <a:pt x="45" y="139"/>
                  <a:pt x="46" y="170"/>
                </a:cubicBezTo>
                <a:cubicBezTo>
                  <a:pt x="45" y="200"/>
                  <a:pt x="66" y="224"/>
                  <a:pt x="87" y="232"/>
                </a:cubicBezTo>
                <a:close/>
                <a:moveTo>
                  <a:pt x="714" y="448"/>
                </a:moveTo>
                <a:cubicBezTo>
                  <a:pt x="706" y="438"/>
                  <a:pt x="697" y="428"/>
                  <a:pt x="689" y="419"/>
                </a:cubicBezTo>
                <a:cubicBezTo>
                  <a:pt x="671" y="397"/>
                  <a:pt x="653" y="376"/>
                  <a:pt x="635" y="355"/>
                </a:cubicBezTo>
                <a:cubicBezTo>
                  <a:pt x="634" y="354"/>
                  <a:pt x="633" y="353"/>
                  <a:pt x="632" y="352"/>
                </a:cubicBezTo>
                <a:cubicBezTo>
                  <a:pt x="629" y="347"/>
                  <a:pt x="623" y="345"/>
                  <a:pt x="617" y="343"/>
                </a:cubicBezTo>
                <a:cubicBezTo>
                  <a:pt x="612" y="341"/>
                  <a:pt x="606" y="339"/>
                  <a:pt x="599" y="339"/>
                </a:cubicBezTo>
                <a:cubicBezTo>
                  <a:pt x="621" y="333"/>
                  <a:pt x="637" y="314"/>
                  <a:pt x="637" y="291"/>
                </a:cubicBezTo>
                <a:cubicBezTo>
                  <a:pt x="637" y="50"/>
                  <a:pt x="637" y="50"/>
                  <a:pt x="637" y="50"/>
                </a:cubicBezTo>
                <a:cubicBezTo>
                  <a:pt x="637" y="22"/>
                  <a:pt x="614" y="0"/>
                  <a:pt x="587" y="0"/>
                </a:cubicBezTo>
                <a:cubicBezTo>
                  <a:pt x="195" y="0"/>
                  <a:pt x="195" y="0"/>
                  <a:pt x="195" y="0"/>
                </a:cubicBezTo>
                <a:cubicBezTo>
                  <a:pt x="168" y="0"/>
                  <a:pt x="145" y="22"/>
                  <a:pt x="145" y="50"/>
                </a:cubicBezTo>
                <a:cubicBezTo>
                  <a:pt x="145" y="291"/>
                  <a:pt x="145" y="291"/>
                  <a:pt x="145" y="291"/>
                </a:cubicBezTo>
                <a:cubicBezTo>
                  <a:pt x="145" y="314"/>
                  <a:pt x="161" y="334"/>
                  <a:pt x="183" y="339"/>
                </a:cubicBezTo>
                <a:cubicBezTo>
                  <a:pt x="171" y="340"/>
                  <a:pt x="157" y="344"/>
                  <a:pt x="149" y="354"/>
                </a:cubicBezTo>
                <a:cubicBezTo>
                  <a:pt x="143" y="361"/>
                  <a:pt x="136" y="369"/>
                  <a:pt x="130" y="377"/>
                </a:cubicBezTo>
                <a:cubicBezTo>
                  <a:pt x="111" y="399"/>
                  <a:pt x="91" y="422"/>
                  <a:pt x="72" y="446"/>
                </a:cubicBezTo>
                <a:cubicBezTo>
                  <a:pt x="67" y="451"/>
                  <a:pt x="58" y="459"/>
                  <a:pt x="58" y="467"/>
                </a:cubicBezTo>
                <a:cubicBezTo>
                  <a:pt x="58" y="489"/>
                  <a:pt x="58" y="478"/>
                  <a:pt x="58" y="478"/>
                </a:cubicBezTo>
                <a:cubicBezTo>
                  <a:pt x="58" y="481"/>
                  <a:pt x="59" y="483"/>
                  <a:pt x="60" y="485"/>
                </a:cubicBezTo>
                <a:cubicBezTo>
                  <a:pt x="65" y="492"/>
                  <a:pt x="75" y="493"/>
                  <a:pt x="83" y="493"/>
                </a:cubicBezTo>
                <a:cubicBezTo>
                  <a:pt x="94" y="493"/>
                  <a:pt x="667" y="493"/>
                  <a:pt x="684" y="493"/>
                </a:cubicBezTo>
                <a:cubicBezTo>
                  <a:pt x="693" y="493"/>
                  <a:pt x="702" y="492"/>
                  <a:pt x="711" y="490"/>
                </a:cubicBezTo>
                <a:cubicBezTo>
                  <a:pt x="716" y="489"/>
                  <a:pt x="723" y="486"/>
                  <a:pt x="724" y="479"/>
                </a:cubicBezTo>
                <a:cubicBezTo>
                  <a:pt x="724" y="456"/>
                  <a:pt x="724" y="467"/>
                  <a:pt x="724" y="467"/>
                </a:cubicBezTo>
                <a:cubicBezTo>
                  <a:pt x="725" y="462"/>
                  <a:pt x="722" y="457"/>
                  <a:pt x="718" y="453"/>
                </a:cubicBezTo>
                <a:cubicBezTo>
                  <a:pt x="717" y="451"/>
                  <a:pt x="715" y="449"/>
                  <a:pt x="714" y="448"/>
                </a:cubicBezTo>
                <a:close/>
                <a:moveTo>
                  <a:pt x="164" y="299"/>
                </a:moveTo>
                <a:cubicBezTo>
                  <a:pt x="164" y="64"/>
                  <a:pt x="164" y="53"/>
                  <a:pt x="164" y="53"/>
                </a:cubicBezTo>
                <a:cubicBezTo>
                  <a:pt x="164" y="39"/>
                  <a:pt x="175" y="16"/>
                  <a:pt x="189" y="16"/>
                </a:cubicBezTo>
                <a:cubicBezTo>
                  <a:pt x="570" y="16"/>
                  <a:pt x="593" y="16"/>
                  <a:pt x="593" y="16"/>
                </a:cubicBezTo>
                <a:cubicBezTo>
                  <a:pt x="607" y="16"/>
                  <a:pt x="618" y="39"/>
                  <a:pt x="618" y="53"/>
                </a:cubicBezTo>
                <a:cubicBezTo>
                  <a:pt x="618" y="268"/>
                  <a:pt x="618" y="299"/>
                  <a:pt x="618" y="299"/>
                </a:cubicBezTo>
                <a:cubicBezTo>
                  <a:pt x="618" y="313"/>
                  <a:pt x="607" y="325"/>
                  <a:pt x="593" y="325"/>
                </a:cubicBezTo>
                <a:cubicBezTo>
                  <a:pt x="212" y="325"/>
                  <a:pt x="189" y="325"/>
                  <a:pt x="189" y="325"/>
                </a:cubicBezTo>
                <a:cubicBezTo>
                  <a:pt x="175" y="325"/>
                  <a:pt x="164" y="302"/>
                  <a:pt x="164" y="287"/>
                </a:cubicBezTo>
                <a:lnTo>
                  <a:pt x="164" y="299"/>
                </a:lnTo>
                <a:close/>
                <a:moveTo>
                  <a:pt x="613" y="367"/>
                </a:moveTo>
                <a:cubicBezTo>
                  <a:pt x="613" y="367"/>
                  <a:pt x="613" y="368"/>
                  <a:pt x="612" y="369"/>
                </a:cubicBezTo>
                <a:cubicBezTo>
                  <a:pt x="612" y="369"/>
                  <a:pt x="612" y="369"/>
                  <a:pt x="612" y="369"/>
                </a:cubicBezTo>
                <a:cubicBezTo>
                  <a:pt x="612" y="369"/>
                  <a:pt x="612" y="369"/>
                  <a:pt x="612" y="369"/>
                </a:cubicBezTo>
                <a:cubicBezTo>
                  <a:pt x="612" y="369"/>
                  <a:pt x="612" y="369"/>
                  <a:pt x="612" y="369"/>
                </a:cubicBezTo>
                <a:cubicBezTo>
                  <a:pt x="612" y="369"/>
                  <a:pt x="612" y="369"/>
                  <a:pt x="611" y="369"/>
                </a:cubicBezTo>
                <a:cubicBezTo>
                  <a:pt x="611" y="369"/>
                  <a:pt x="611" y="369"/>
                  <a:pt x="611" y="369"/>
                </a:cubicBezTo>
                <a:cubicBezTo>
                  <a:pt x="611" y="369"/>
                  <a:pt x="611" y="369"/>
                  <a:pt x="610" y="369"/>
                </a:cubicBezTo>
                <a:cubicBezTo>
                  <a:pt x="608" y="371"/>
                  <a:pt x="604" y="371"/>
                  <a:pt x="600" y="371"/>
                </a:cubicBezTo>
                <a:cubicBezTo>
                  <a:pt x="584" y="371"/>
                  <a:pt x="584" y="371"/>
                  <a:pt x="584" y="371"/>
                </a:cubicBezTo>
                <a:cubicBezTo>
                  <a:pt x="580" y="371"/>
                  <a:pt x="577" y="370"/>
                  <a:pt x="574" y="369"/>
                </a:cubicBezTo>
                <a:cubicBezTo>
                  <a:pt x="573" y="368"/>
                  <a:pt x="572" y="367"/>
                  <a:pt x="571" y="367"/>
                </a:cubicBezTo>
                <a:cubicBezTo>
                  <a:pt x="570" y="366"/>
                  <a:pt x="569" y="365"/>
                  <a:pt x="569" y="365"/>
                </a:cubicBezTo>
                <a:cubicBezTo>
                  <a:pt x="568" y="363"/>
                  <a:pt x="568" y="363"/>
                  <a:pt x="568" y="363"/>
                </a:cubicBezTo>
                <a:cubicBezTo>
                  <a:pt x="566" y="360"/>
                  <a:pt x="564" y="357"/>
                  <a:pt x="563" y="354"/>
                </a:cubicBezTo>
                <a:cubicBezTo>
                  <a:pt x="561" y="351"/>
                  <a:pt x="563" y="350"/>
                  <a:pt x="565" y="349"/>
                </a:cubicBezTo>
                <a:cubicBezTo>
                  <a:pt x="565" y="349"/>
                  <a:pt x="566" y="349"/>
                  <a:pt x="566" y="349"/>
                </a:cubicBezTo>
                <a:cubicBezTo>
                  <a:pt x="567" y="348"/>
                  <a:pt x="569" y="348"/>
                  <a:pt x="570" y="348"/>
                </a:cubicBezTo>
                <a:cubicBezTo>
                  <a:pt x="573" y="348"/>
                  <a:pt x="573" y="348"/>
                  <a:pt x="573" y="348"/>
                </a:cubicBezTo>
                <a:cubicBezTo>
                  <a:pt x="573" y="348"/>
                  <a:pt x="573" y="348"/>
                  <a:pt x="573" y="348"/>
                </a:cubicBezTo>
                <a:cubicBezTo>
                  <a:pt x="577" y="348"/>
                  <a:pt x="581" y="348"/>
                  <a:pt x="586" y="348"/>
                </a:cubicBezTo>
                <a:cubicBezTo>
                  <a:pt x="586" y="348"/>
                  <a:pt x="586" y="348"/>
                  <a:pt x="586" y="348"/>
                </a:cubicBezTo>
                <a:cubicBezTo>
                  <a:pt x="590" y="348"/>
                  <a:pt x="590" y="348"/>
                  <a:pt x="590" y="348"/>
                </a:cubicBezTo>
                <a:cubicBezTo>
                  <a:pt x="592" y="348"/>
                  <a:pt x="594" y="348"/>
                  <a:pt x="595" y="348"/>
                </a:cubicBezTo>
                <a:cubicBezTo>
                  <a:pt x="596" y="349"/>
                  <a:pt x="597" y="349"/>
                  <a:pt x="598" y="349"/>
                </a:cubicBezTo>
                <a:cubicBezTo>
                  <a:pt x="598" y="349"/>
                  <a:pt x="598" y="349"/>
                  <a:pt x="598" y="349"/>
                </a:cubicBezTo>
                <a:cubicBezTo>
                  <a:pt x="598" y="350"/>
                  <a:pt x="598" y="350"/>
                  <a:pt x="599" y="350"/>
                </a:cubicBezTo>
                <a:cubicBezTo>
                  <a:pt x="599" y="350"/>
                  <a:pt x="599" y="350"/>
                  <a:pt x="599" y="350"/>
                </a:cubicBezTo>
                <a:cubicBezTo>
                  <a:pt x="600" y="350"/>
                  <a:pt x="602" y="351"/>
                  <a:pt x="603" y="351"/>
                </a:cubicBezTo>
                <a:cubicBezTo>
                  <a:pt x="604" y="352"/>
                  <a:pt x="604" y="353"/>
                  <a:pt x="605" y="354"/>
                </a:cubicBezTo>
                <a:cubicBezTo>
                  <a:pt x="608" y="359"/>
                  <a:pt x="608" y="359"/>
                  <a:pt x="608" y="359"/>
                </a:cubicBezTo>
                <a:cubicBezTo>
                  <a:pt x="609" y="360"/>
                  <a:pt x="611" y="362"/>
                  <a:pt x="612" y="364"/>
                </a:cubicBezTo>
                <a:cubicBezTo>
                  <a:pt x="612" y="364"/>
                  <a:pt x="612" y="364"/>
                  <a:pt x="612" y="364"/>
                </a:cubicBezTo>
                <a:cubicBezTo>
                  <a:pt x="613" y="365"/>
                  <a:pt x="613" y="366"/>
                  <a:pt x="613" y="367"/>
                </a:cubicBezTo>
                <a:close/>
                <a:moveTo>
                  <a:pt x="410" y="363"/>
                </a:moveTo>
                <a:cubicBezTo>
                  <a:pt x="410" y="364"/>
                  <a:pt x="410" y="364"/>
                  <a:pt x="410" y="365"/>
                </a:cubicBezTo>
                <a:cubicBezTo>
                  <a:pt x="406" y="371"/>
                  <a:pt x="392" y="369"/>
                  <a:pt x="386" y="369"/>
                </a:cubicBezTo>
                <a:cubicBezTo>
                  <a:pt x="383" y="369"/>
                  <a:pt x="380" y="369"/>
                  <a:pt x="377" y="369"/>
                </a:cubicBezTo>
                <a:cubicBezTo>
                  <a:pt x="374" y="369"/>
                  <a:pt x="370" y="369"/>
                  <a:pt x="367" y="367"/>
                </a:cubicBezTo>
                <a:cubicBezTo>
                  <a:pt x="367" y="367"/>
                  <a:pt x="367" y="367"/>
                  <a:pt x="367" y="367"/>
                </a:cubicBezTo>
                <a:cubicBezTo>
                  <a:pt x="367" y="366"/>
                  <a:pt x="367" y="366"/>
                  <a:pt x="367" y="366"/>
                </a:cubicBezTo>
                <a:cubicBezTo>
                  <a:pt x="366" y="366"/>
                  <a:pt x="366" y="366"/>
                  <a:pt x="366" y="366"/>
                </a:cubicBezTo>
                <a:cubicBezTo>
                  <a:pt x="366" y="366"/>
                  <a:pt x="366" y="366"/>
                  <a:pt x="366" y="366"/>
                </a:cubicBezTo>
                <a:cubicBezTo>
                  <a:pt x="366" y="366"/>
                  <a:pt x="366" y="366"/>
                  <a:pt x="366" y="366"/>
                </a:cubicBezTo>
                <a:cubicBezTo>
                  <a:pt x="366" y="365"/>
                  <a:pt x="366" y="365"/>
                  <a:pt x="366" y="365"/>
                </a:cubicBezTo>
                <a:cubicBezTo>
                  <a:pt x="366" y="364"/>
                  <a:pt x="366" y="364"/>
                  <a:pt x="366" y="363"/>
                </a:cubicBezTo>
                <a:cubicBezTo>
                  <a:pt x="366" y="363"/>
                  <a:pt x="366" y="363"/>
                  <a:pt x="366" y="363"/>
                </a:cubicBezTo>
                <a:cubicBezTo>
                  <a:pt x="366" y="362"/>
                  <a:pt x="366" y="361"/>
                  <a:pt x="366" y="361"/>
                </a:cubicBezTo>
                <a:cubicBezTo>
                  <a:pt x="366" y="360"/>
                  <a:pt x="366" y="360"/>
                  <a:pt x="366" y="360"/>
                </a:cubicBezTo>
                <a:cubicBezTo>
                  <a:pt x="366" y="358"/>
                  <a:pt x="366" y="355"/>
                  <a:pt x="367" y="353"/>
                </a:cubicBezTo>
                <a:cubicBezTo>
                  <a:pt x="367" y="352"/>
                  <a:pt x="367" y="352"/>
                  <a:pt x="367" y="352"/>
                </a:cubicBezTo>
                <a:cubicBezTo>
                  <a:pt x="367" y="352"/>
                  <a:pt x="367" y="351"/>
                  <a:pt x="368" y="350"/>
                </a:cubicBezTo>
                <a:cubicBezTo>
                  <a:pt x="369" y="350"/>
                  <a:pt x="369" y="349"/>
                  <a:pt x="370" y="349"/>
                </a:cubicBezTo>
                <a:cubicBezTo>
                  <a:pt x="370" y="349"/>
                  <a:pt x="370" y="349"/>
                  <a:pt x="370" y="349"/>
                </a:cubicBezTo>
                <a:cubicBezTo>
                  <a:pt x="370" y="349"/>
                  <a:pt x="370" y="348"/>
                  <a:pt x="370" y="348"/>
                </a:cubicBezTo>
                <a:cubicBezTo>
                  <a:pt x="370" y="348"/>
                  <a:pt x="371" y="348"/>
                  <a:pt x="371" y="348"/>
                </a:cubicBezTo>
                <a:cubicBezTo>
                  <a:pt x="371" y="348"/>
                  <a:pt x="371" y="348"/>
                  <a:pt x="371" y="348"/>
                </a:cubicBezTo>
                <a:cubicBezTo>
                  <a:pt x="371" y="348"/>
                  <a:pt x="372" y="348"/>
                  <a:pt x="372" y="348"/>
                </a:cubicBezTo>
                <a:cubicBezTo>
                  <a:pt x="372" y="348"/>
                  <a:pt x="372" y="348"/>
                  <a:pt x="373" y="348"/>
                </a:cubicBezTo>
                <a:cubicBezTo>
                  <a:pt x="373" y="347"/>
                  <a:pt x="373" y="347"/>
                  <a:pt x="374" y="347"/>
                </a:cubicBezTo>
                <a:cubicBezTo>
                  <a:pt x="374" y="347"/>
                  <a:pt x="374" y="347"/>
                  <a:pt x="374" y="347"/>
                </a:cubicBezTo>
                <a:cubicBezTo>
                  <a:pt x="374" y="347"/>
                  <a:pt x="374" y="347"/>
                  <a:pt x="374" y="347"/>
                </a:cubicBezTo>
                <a:cubicBezTo>
                  <a:pt x="375" y="347"/>
                  <a:pt x="375" y="347"/>
                  <a:pt x="375" y="347"/>
                </a:cubicBezTo>
                <a:cubicBezTo>
                  <a:pt x="376" y="347"/>
                  <a:pt x="377" y="347"/>
                  <a:pt x="378" y="347"/>
                </a:cubicBezTo>
                <a:cubicBezTo>
                  <a:pt x="379" y="347"/>
                  <a:pt x="379" y="347"/>
                  <a:pt x="379" y="347"/>
                </a:cubicBezTo>
                <a:cubicBezTo>
                  <a:pt x="380" y="347"/>
                  <a:pt x="382" y="347"/>
                  <a:pt x="383" y="347"/>
                </a:cubicBezTo>
                <a:cubicBezTo>
                  <a:pt x="399" y="347"/>
                  <a:pt x="399" y="347"/>
                  <a:pt x="399" y="347"/>
                </a:cubicBezTo>
                <a:cubicBezTo>
                  <a:pt x="399" y="347"/>
                  <a:pt x="399" y="347"/>
                  <a:pt x="400" y="347"/>
                </a:cubicBezTo>
                <a:cubicBezTo>
                  <a:pt x="400" y="347"/>
                  <a:pt x="400" y="347"/>
                  <a:pt x="400" y="347"/>
                </a:cubicBezTo>
                <a:cubicBezTo>
                  <a:pt x="401" y="347"/>
                  <a:pt x="401" y="347"/>
                  <a:pt x="402" y="347"/>
                </a:cubicBezTo>
                <a:cubicBezTo>
                  <a:pt x="405" y="347"/>
                  <a:pt x="408" y="348"/>
                  <a:pt x="409" y="351"/>
                </a:cubicBezTo>
                <a:cubicBezTo>
                  <a:pt x="410" y="351"/>
                  <a:pt x="410" y="351"/>
                  <a:pt x="410" y="351"/>
                </a:cubicBezTo>
                <a:cubicBezTo>
                  <a:pt x="410" y="351"/>
                  <a:pt x="410" y="351"/>
                  <a:pt x="410" y="351"/>
                </a:cubicBezTo>
                <a:cubicBezTo>
                  <a:pt x="411" y="355"/>
                  <a:pt x="410" y="359"/>
                  <a:pt x="410" y="362"/>
                </a:cubicBezTo>
                <a:cubicBezTo>
                  <a:pt x="410" y="363"/>
                  <a:pt x="410" y="363"/>
                  <a:pt x="410" y="363"/>
                </a:cubicBezTo>
                <a:cubicBezTo>
                  <a:pt x="410" y="363"/>
                  <a:pt x="410" y="363"/>
                  <a:pt x="410" y="363"/>
                </a:cubicBezTo>
                <a:close/>
                <a:moveTo>
                  <a:pt x="387" y="381"/>
                </a:moveTo>
                <a:cubicBezTo>
                  <a:pt x="393" y="381"/>
                  <a:pt x="407" y="380"/>
                  <a:pt x="410" y="386"/>
                </a:cubicBezTo>
                <a:cubicBezTo>
                  <a:pt x="410" y="387"/>
                  <a:pt x="411" y="387"/>
                  <a:pt x="411" y="388"/>
                </a:cubicBezTo>
                <a:cubicBezTo>
                  <a:pt x="411" y="395"/>
                  <a:pt x="411" y="395"/>
                  <a:pt x="411" y="395"/>
                </a:cubicBezTo>
                <a:cubicBezTo>
                  <a:pt x="411" y="397"/>
                  <a:pt x="411" y="399"/>
                  <a:pt x="411" y="401"/>
                </a:cubicBezTo>
                <a:cubicBezTo>
                  <a:pt x="411" y="401"/>
                  <a:pt x="411" y="401"/>
                  <a:pt x="411" y="401"/>
                </a:cubicBezTo>
                <a:cubicBezTo>
                  <a:pt x="411" y="402"/>
                  <a:pt x="411" y="402"/>
                  <a:pt x="411" y="402"/>
                </a:cubicBezTo>
                <a:cubicBezTo>
                  <a:pt x="411" y="402"/>
                  <a:pt x="410" y="404"/>
                  <a:pt x="410" y="404"/>
                </a:cubicBezTo>
                <a:cubicBezTo>
                  <a:pt x="409" y="405"/>
                  <a:pt x="409" y="405"/>
                  <a:pt x="409" y="405"/>
                </a:cubicBezTo>
                <a:cubicBezTo>
                  <a:pt x="409" y="405"/>
                  <a:pt x="409" y="405"/>
                  <a:pt x="409" y="406"/>
                </a:cubicBezTo>
                <a:cubicBezTo>
                  <a:pt x="409" y="406"/>
                  <a:pt x="409" y="406"/>
                  <a:pt x="409" y="406"/>
                </a:cubicBezTo>
                <a:cubicBezTo>
                  <a:pt x="407" y="407"/>
                  <a:pt x="405" y="408"/>
                  <a:pt x="403" y="409"/>
                </a:cubicBezTo>
                <a:cubicBezTo>
                  <a:pt x="403" y="409"/>
                  <a:pt x="403" y="409"/>
                  <a:pt x="403" y="409"/>
                </a:cubicBezTo>
                <a:cubicBezTo>
                  <a:pt x="403" y="409"/>
                  <a:pt x="403" y="409"/>
                  <a:pt x="403" y="409"/>
                </a:cubicBezTo>
                <a:cubicBezTo>
                  <a:pt x="402" y="409"/>
                  <a:pt x="401" y="409"/>
                  <a:pt x="401" y="409"/>
                </a:cubicBezTo>
                <a:cubicBezTo>
                  <a:pt x="400" y="409"/>
                  <a:pt x="400" y="409"/>
                  <a:pt x="400" y="409"/>
                </a:cubicBezTo>
                <a:cubicBezTo>
                  <a:pt x="399" y="409"/>
                  <a:pt x="398" y="409"/>
                  <a:pt x="398" y="409"/>
                </a:cubicBezTo>
                <a:cubicBezTo>
                  <a:pt x="398" y="409"/>
                  <a:pt x="398" y="409"/>
                  <a:pt x="398" y="409"/>
                </a:cubicBezTo>
                <a:cubicBezTo>
                  <a:pt x="373" y="409"/>
                  <a:pt x="373" y="409"/>
                  <a:pt x="373" y="409"/>
                </a:cubicBezTo>
                <a:cubicBezTo>
                  <a:pt x="371" y="409"/>
                  <a:pt x="367" y="409"/>
                  <a:pt x="364" y="407"/>
                </a:cubicBezTo>
                <a:cubicBezTo>
                  <a:pt x="364" y="407"/>
                  <a:pt x="364" y="407"/>
                  <a:pt x="364" y="407"/>
                </a:cubicBezTo>
                <a:cubicBezTo>
                  <a:pt x="364" y="407"/>
                  <a:pt x="364" y="407"/>
                  <a:pt x="364" y="407"/>
                </a:cubicBezTo>
                <a:cubicBezTo>
                  <a:pt x="364" y="407"/>
                  <a:pt x="364" y="406"/>
                  <a:pt x="363" y="406"/>
                </a:cubicBezTo>
                <a:cubicBezTo>
                  <a:pt x="363" y="406"/>
                  <a:pt x="362" y="405"/>
                  <a:pt x="362" y="405"/>
                </a:cubicBezTo>
                <a:cubicBezTo>
                  <a:pt x="362" y="405"/>
                  <a:pt x="362" y="405"/>
                  <a:pt x="362" y="404"/>
                </a:cubicBezTo>
                <a:cubicBezTo>
                  <a:pt x="362" y="404"/>
                  <a:pt x="361" y="403"/>
                  <a:pt x="361" y="402"/>
                </a:cubicBezTo>
                <a:cubicBezTo>
                  <a:pt x="362" y="400"/>
                  <a:pt x="362" y="400"/>
                  <a:pt x="362" y="400"/>
                </a:cubicBezTo>
                <a:cubicBezTo>
                  <a:pt x="362" y="400"/>
                  <a:pt x="362" y="400"/>
                  <a:pt x="362" y="400"/>
                </a:cubicBezTo>
                <a:cubicBezTo>
                  <a:pt x="362" y="396"/>
                  <a:pt x="362" y="392"/>
                  <a:pt x="363" y="388"/>
                </a:cubicBezTo>
                <a:cubicBezTo>
                  <a:pt x="363" y="388"/>
                  <a:pt x="363" y="388"/>
                  <a:pt x="363" y="388"/>
                </a:cubicBezTo>
                <a:cubicBezTo>
                  <a:pt x="363" y="388"/>
                  <a:pt x="363" y="388"/>
                  <a:pt x="363" y="388"/>
                </a:cubicBezTo>
                <a:cubicBezTo>
                  <a:pt x="364" y="379"/>
                  <a:pt x="381" y="381"/>
                  <a:pt x="387" y="381"/>
                </a:cubicBezTo>
                <a:close/>
                <a:moveTo>
                  <a:pt x="289" y="407"/>
                </a:moveTo>
                <a:cubicBezTo>
                  <a:pt x="289" y="407"/>
                  <a:pt x="289" y="407"/>
                  <a:pt x="288" y="406"/>
                </a:cubicBezTo>
                <a:cubicBezTo>
                  <a:pt x="288" y="406"/>
                  <a:pt x="288" y="405"/>
                  <a:pt x="287" y="405"/>
                </a:cubicBezTo>
                <a:cubicBezTo>
                  <a:pt x="287" y="405"/>
                  <a:pt x="287" y="405"/>
                  <a:pt x="287" y="405"/>
                </a:cubicBezTo>
                <a:cubicBezTo>
                  <a:pt x="287" y="404"/>
                  <a:pt x="287" y="403"/>
                  <a:pt x="287" y="402"/>
                </a:cubicBezTo>
                <a:cubicBezTo>
                  <a:pt x="288" y="400"/>
                  <a:pt x="288" y="400"/>
                  <a:pt x="288" y="400"/>
                </a:cubicBezTo>
                <a:cubicBezTo>
                  <a:pt x="288" y="400"/>
                  <a:pt x="288" y="400"/>
                  <a:pt x="288" y="400"/>
                </a:cubicBezTo>
                <a:cubicBezTo>
                  <a:pt x="288" y="400"/>
                  <a:pt x="288" y="399"/>
                  <a:pt x="288" y="399"/>
                </a:cubicBezTo>
                <a:cubicBezTo>
                  <a:pt x="291" y="388"/>
                  <a:pt x="291" y="388"/>
                  <a:pt x="291" y="388"/>
                </a:cubicBezTo>
                <a:cubicBezTo>
                  <a:pt x="291" y="388"/>
                  <a:pt x="291" y="388"/>
                  <a:pt x="292" y="388"/>
                </a:cubicBezTo>
                <a:cubicBezTo>
                  <a:pt x="295" y="380"/>
                  <a:pt x="310" y="381"/>
                  <a:pt x="317" y="381"/>
                </a:cubicBezTo>
                <a:cubicBezTo>
                  <a:pt x="320" y="381"/>
                  <a:pt x="325" y="381"/>
                  <a:pt x="330" y="381"/>
                </a:cubicBezTo>
                <a:cubicBezTo>
                  <a:pt x="331" y="382"/>
                  <a:pt x="332" y="382"/>
                  <a:pt x="333" y="382"/>
                </a:cubicBezTo>
                <a:cubicBezTo>
                  <a:pt x="333" y="382"/>
                  <a:pt x="333" y="382"/>
                  <a:pt x="333" y="382"/>
                </a:cubicBezTo>
                <a:cubicBezTo>
                  <a:pt x="335" y="383"/>
                  <a:pt x="337" y="384"/>
                  <a:pt x="338" y="385"/>
                </a:cubicBezTo>
                <a:cubicBezTo>
                  <a:pt x="338" y="385"/>
                  <a:pt x="338" y="385"/>
                  <a:pt x="338" y="385"/>
                </a:cubicBezTo>
                <a:cubicBezTo>
                  <a:pt x="338" y="386"/>
                  <a:pt x="338" y="386"/>
                  <a:pt x="338" y="386"/>
                </a:cubicBezTo>
                <a:cubicBezTo>
                  <a:pt x="338" y="386"/>
                  <a:pt x="338" y="386"/>
                  <a:pt x="338" y="386"/>
                </a:cubicBezTo>
                <a:cubicBezTo>
                  <a:pt x="339" y="387"/>
                  <a:pt x="339" y="388"/>
                  <a:pt x="339" y="388"/>
                </a:cubicBezTo>
                <a:cubicBezTo>
                  <a:pt x="339" y="389"/>
                  <a:pt x="339" y="389"/>
                  <a:pt x="339" y="389"/>
                </a:cubicBezTo>
                <a:cubicBezTo>
                  <a:pt x="339" y="389"/>
                  <a:pt x="339" y="389"/>
                  <a:pt x="339" y="389"/>
                </a:cubicBezTo>
                <a:cubicBezTo>
                  <a:pt x="338" y="391"/>
                  <a:pt x="338" y="393"/>
                  <a:pt x="338" y="395"/>
                </a:cubicBezTo>
                <a:cubicBezTo>
                  <a:pt x="336" y="402"/>
                  <a:pt x="336" y="402"/>
                  <a:pt x="336" y="402"/>
                </a:cubicBezTo>
                <a:cubicBezTo>
                  <a:pt x="336" y="403"/>
                  <a:pt x="336" y="404"/>
                  <a:pt x="335" y="404"/>
                </a:cubicBezTo>
                <a:cubicBezTo>
                  <a:pt x="335" y="405"/>
                  <a:pt x="335" y="405"/>
                  <a:pt x="335" y="405"/>
                </a:cubicBezTo>
                <a:cubicBezTo>
                  <a:pt x="335" y="405"/>
                  <a:pt x="334" y="405"/>
                  <a:pt x="334" y="405"/>
                </a:cubicBezTo>
                <a:cubicBezTo>
                  <a:pt x="334" y="405"/>
                  <a:pt x="334" y="406"/>
                  <a:pt x="334" y="406"/>
                </a:cubicBezTo>
                <a:cubicBezTo>
                  <a:pt x="332" y="407"/>
                  <a:pt x="329" y="408"/>
                  <a:pt x="327" y="409"/>
                </a:cubicBezTo>
                <a:cubicBezTo>
                  <a:pt x="327" y="409"/>
                  <a:pt x="327" y="409"/>
                  <a:pt x="327" y="409"/>
                </a:cubicBezTo>
                <a:cubicBezTo>
                  <a:pt x="327" y="409"/>
                  <a:pt x="327" y="409"/>
                  <a:pt x="327" y="409"/>
                </a:cubicBezTo>
                <a:cubicBezTo>
                  <a:pt x="327" y="409"/>
                  <a:pt x="326" y="409"/>
                  <a:pt x="325" y="409"/>
                </a:cubicBezTo>
                <a:cubicBezTo>
                  <a:pt x="325" y="409"/>
                  <a:pt x="325" y="409"/>
                  <a:pt x="324" y="409"/>
                </a:cubicBezTo>
                <a:cubicBezTo>
                  <a:pt x="324" y="409"/>
                  <a:pt x="323" y="409"/>
                  <a:pt x="322" y="409"/>
                </a:cubicBezTo>
                <a:cubicBezTo>
                  <a:pt x="322" y="409"/>
                  <a:pt x="322" y="409"/>
                  <a:pt x="322" y="409"/>
                </a:cubicBezTo>
                <a:cubicBezTo>
                  <a:pt x="298" y="409"/>
                  <a:pt x="298" y="409"/>
                  <a:pt x="298" y="409"/>
                </a:cubicBezTo>
                <a:cubicBezTo>
                  <a:pt x="295" y="409"/>
                  <a:pt x="292" y="409"/>
                  <a:pt x="289" y="407"/>
                </a:cubicBezTo>
                <a:cubicBezTo>
                  <a:pt x="289" y="407"/>
                  <a:pt x="289" y="407"/>
                  <a:pt x="289" y="407"/>
                </a:cubicBezTo>
                <a:close/>
                <a:moveTo>
                  <a:pt x="320" y="369"/>
                </a:moveTo>
                <a:cubicBezTo>
                  <a:pt x="316" y="369"/>
                  <a:pt x="312" y="369"/>
                  <a:pt x="309" y="369"/>
                </a:cubicBezTo>
                <a:cubicBezTo>
                  <a:pt x="306" y="369"/>
                  <a:pt x="301" y="369"/>
                  <a:pt x="299" y="366"/>
                </a:cubicBezTo>
                <a:cubicBezTo>
                  <a:pt x="299" y="365"/>
                  <a:pt x="299" y="365"/>
                  <a:pt x="299" y="365"/>
                </a:cubicBezTo>
                <a:cubicBezTo>
                  <a:pt x="299" y="365"/>
                  <a:pt x="299" y="364"/>
                  <a:pt x="299" y="364"/>
                </a:cubicBezTo>
                <a:cubicBezTo>
                  <a:pt x="299" y="364"/>
                  <a:pt x="299" y="364"/>
                  <a:pt x="299" y="363"/>
                </a:cubicBezTo>
                <a:cubicBezTo>
                  <a:pt x="299" y="363"/>
                  <a:pt x="299" y="363"/>
                  <a:pt x="299" y="363"/>
                </a:cubicBezTo>
                <a:cubicBezTo>
                  <a:pt x="299" y="363"/>
                  <a:pt x="299" y="363"/>
                  <a:pt x="299" y="363"/>
                </a:cubicBezTo>
                <a:cubicBezTo>
                  <a:pt x="299" y="362"/>
                  <a:pt x="299" y="361"/>
                  <a:pt x="300" y="361"/>
                </a:cubicBezTo>
                <a:cubicBezTo>
                  <a:pt x="300" y="358"/>
                  <a:pt x="301" y="355"/>
                  <a:pt x="302" y="353"/>
                </a:cubicBezTo>
                <a:cubicBezTo>
                  <a:pt x="302" y="353"/>
                  <a:pt x="302" y="353"/>
                  <a:pt x="302" y="353"/>
                </a:cubicBezTo>
                <a:cubicBezTo>
                  <a:pt x="302" y="352"/>
                  <a:pt x="303" y="351"/>
                  <a:pt x="303" y="350"/>
                </a:cubicBezTo>
                <a:cubicBezTo>
                  <a:pt x="304" y="350"/>
                  <a:pt x="304" y="350"/>
                  <a:pt x="305" y="349"/>
                </a:cubicBezTo>
                <a:cubicBezTo>
                  <a:pt x="306" y="348"/>
                  <a:pt x="308" y="348"/>
                  <a:pt x="310" y="347"/>
                </a:cubicBezTo>
                <a:cubicBezTo>
                  <a:pt x="310" y="347"/>
                  <a:pt x="310" y="347"/>
                  <a:pt x="310" y="347"/>
                </a:cubicBezTo>
                <a:cubicBezTo>
                  <a:pt x="312" y="347"/>
                  <a:pt x="313" y="347"/>
                  <a:pt x="315" y="347"/>
                </a:cubicBezTo>
                <a:cubicBezTo>
                  <a:pt x="317" y="347"/>
                  <a:pt x="317" y="347"/>
                  <a:pt x="317" y="347"/>
                </a:cubicBezTo>
                <a:cubicBezTo>
                  <a:pt x="317" y="347"/>
                  <a:pt x="318" y="347"/>
                  <a:pt x="319" y="347"/>
                </a:cubicBezTo>
                <a:cubicBezTo>
                  <a:pt x="323" y="347"/>
                  <a:pt x="328" y="347"/>
                  <a:pt x="332" y="347"/>
                </a:cubicBezTo>
                <a:cubicBezTo>
                  <a:pt x="333" y="347"/>
                  <a:pt x="334" y="347"/>
                  <a:pt x="334" y="347"/>
                </a:cubicBezTo>
                <a:cubicBezTo>
                  <a:pt x="335" y="347"/>
                  <a:pt x="335" y="347"/>
                  <a:pt x="335" y="347"/>
                </a:cubicBezTo>
                <a:cubicBezTo>
                  <a:pt x="335" y="347"/>
                  <a:pt x="335" y="347"/>
                  <a:pt x="336" y="347"/>
                </a:cubicBezTo>
                <a:cubicBezTo>
                  <a:pt x="336" y="347"/>
                  <a:pt x="337" y="347"/>
                  <a:pt x="337" y="347"/>
                </a:cubicBezTo>
                <a:cubicBezTo>
                  <a:pt x="337" y="347"/>
                  <a:pt x="337" y="347"/>
                  <a:pt x="337" y="347"/>
                </a:cubicBezTo>
                <a:cubicBezTo>
                  <a:pt x="341" y="347"/>
                  <a:pt x="345" y="348"/>
                  <a:pt x="345" y="351"/>
                </a:cubicBezTo>
                <a:cubicBezTo>
                  <a:pt x="345" y="351"/>
                  <a:pt x="345" y="351"/>
                  <a:pt x="345" y="351"/>
                </a:cubicBezTo>
                <a:cubicBezTo>
                  <a:pt x="345" y="351"/>
                  <a:pt x="345" y="351"/>
                  <a:pt x="345" y="352"/>
                </a:cubicBezTo>
                <a:cubicBezTo>
                  <a:pt x="345" y="355"/>
                  <a:pt x="344" y="359"/>
                  <a:pt x="343" y="362"/>
                </a:cubicBezTo>
                <a:cubicBezTo>
                  <a:pt x="343" y="362"/>
                  <a:pt x="343" y="362"/>
                  <a:pt x="343" y="362"/>
                </a:cubicBezTo>
                <a:cubicBezTo>
                  <a:pt x="343" y="363"/>
                  <a:pt x="343" y="363"/>
                  <a:pt x="343" y="363"/>
                </a:cubicBezTo>
                <a:cubicBezTo>
                  <a:pt x="343" y="364"/>
                  <a:pt x="343" y="364"/>
                  <a:pt x="342" y="365"/>
                </a:cubicBezTo>
                <a:cubicBezTo>
                  <a:pt x="342" y="365"/>
                  <a:pt x="342" y="365"/>
                  <a:pt x="342" y="366"/>
                </a:cubicBezTo>
                <a:cubicBezTo>
                  <a:pt x="342" y="366"/>
                  <a:pt x="342" y="366"/>
                  <a:pt x="342" y="366"/>
                </a:cubicBezTo>
                <a:cubicBezTo>
                  <a:pt x="342" y="366"/>
                  <a:pt x="342" y="366"/>
                  <a:pt x="342" y="366"/>
                </a:cubicBezTo>
                <a:cubicBezTo>
                  <a:pt x="337" y="371"/>
                  <a:pt x="325" y="369"/>
                  <a:pt x="320" y="369"/>
                </a:cubicBezTo>
                <a:close/>
                <a:moveTo>
                  <a:pt x="212" y="404"/>
                </a:moveTo>
                <a:cubicBezTo>
                  <a:pt x="212" y="404"/>
                  <a:pt x="212" y="403"/>
                  <a:pt x="212" y="403"/>
                </a:cubicBezTo>
                <a:cubicBezTo>
                  <a:pt x="213" y="403"/>
                  <a:pt x="213" y="402"/>
                  <a:pt x="213" y="402"/>
                </a:cubicBezTo>
                <a:cubicBezTo>
                  <a:pt x="213" y="402"/>
                  <a:pt x="213" y="402"/>
                  <a:pt x="213" y="402"/>
                </a:cubicBezTo>
                <a:cubicBezTo>
                  <a:pt x="213" y="402"/>
                  <a:pt x="213" y="402"/>
                  <a:pt x="213" y="402"/>
                </a:cubicBezTo>
                <a:cubicBezTo>
                  <a:pt x="213" y="401"/>
                  <a:pt x="214" y="401"/>
                  <a:pt x="214" y="400"/>
                </a:cubicBezTo>
                <a:cubicBezTo>
                  <a:pt x="216" y="396"/>
                  <a:pt x="217" y="393"/>
                  <a:pt x="219" y="389"/>
                </a:cubicBezTo>
                <a:cubicBezTo>
                  <a:pt x="219" y="389"/>
                  <a:pt x="219" y="389"/>
                  <a:pt x="219" y="389"/>
                </a:cubicBezTo>
                <a:cubicBezTo>
                  <a:pt x="219" y="389"/>
                  <a:pt x="219" y="389"/>
                  <a:pt x="219" y="389"/>
                </a:cubicBezTo>
                <a:cubicBezTo>
                  <a:pt x="220" y="388"/>
                  <a:pt x="220" y="388"/>
                  <a:pt x="220" y="388"/>
                </a:cubicBezTo>
                <a:cubicBezTo>
                  <a:pt x="220" y="388"/>
                  <a:pt x="220" y="388"/>
                  <a:pt x="220" y="387"/>
                </a:cubicBezTo>
                <a:cubicBezTo>
                  <a:pt x="220" y="387"/>
                  <a:pt x="220" y="387"/>
                  <a:pt x="221" y="387"/>
                </a:cubicBezTo>
                <a:cubicBezTo>
                  <a:pt x="226" y="380"/>
                  <a:pt x="238" y="382"/>
                  <a:pt x="245" y="382"/>
                </a:cubicBezTo>
                <a:cubicBezTo>
                  <a:pt x="245" y="382"/>
                  <a:pt x="245" y="382"/>
                  <a:pt x="245" y="382"/>
                </a:cubicBezTo>
                <a:cubicBezTo>
                  <a:pt x="247" y="382"/>
                  <a:pt x="253" y="381"/>
                  <a:pt x="258" y="382"/>
                </a:cubicBezTo>
                <a:cubicBezTo>
                  <a:pt x="259" y="382"/>
                  <a:pt x="261" y="382"/>
                  <a:pt x="262" y="382"/>
                </a:cubicBezTo>
                <a:cubicBezTo>
                  <a:pt x="263" y="382"/>
                  <a:pt x="264" y="383"/>
                  <a:pt x="264" y="383"/>
                </a:cubicBezTo>
                <a:cubicBezTo>
                  <a:pt x="266" y="384"/>
                  <a:pt x="267" y="385"/>
                  <a:pt x="267" y="387"/>
                </a:cubicBezTo>
                <a:cubicBezTo>
                  <a:pt x="267" y="387"/>
                  <a:pt x="267" y="387"/>
                  <a:pt x="267" y="387"/>
                </a:cubicBezTo>
                <a:cubicBezTo>
                  <a:pt x="267" y="387"/>
                  <a:pt x="267" y="387"/>
                  <a:pt x="267" y="388"/>
                </a:cubicBezTo>
                <a:cubicBezTo>
                  <a:pt x="267" y="388"/>
                  <a:pt x="267" y="388"/>
                  <a:pt x="267" y="388"/>
                </a:cubicBezTo>
                <a:cubicBezTo>
                  <a:pt x="262" y="402"/>
                  <a:pt x="262" y="402"/>
                  <a:pt x="262" y="402"/>
                </a:cubicBezTo>
                <a:cubicBezTo>
                  <a:pt x="262" y="403"/>
                  <a:pt x="261" y="404"/>
                  <a:pt x="260" y="405"/>
                </a:cubicBezTo>
                <a:cubicBezTo>
                  <a:pt x="259" y="406"/>
                  <a:pt x="258" y="407"/>
                  <a:pt x="256" y="407"/>
                </a:cubicBezTo>
                <a:cubicBezTo>
                  <a:pt x="256" y="407"/>
                  <a:pt x="256" y="407"/>
                  <a:pt x="256" y="407"/>
                </a:cubicBezTo>
                <a:cubicBezTo>
                  <a:pt x="254" y="408"/>
                  <a:pt x="252" y="409"/>
                  <a:pt x="250" y="409"/>
                </a:cubicBezTo>
                <a:cubicBezTo>
                  <a:pt x="249" y="409"/>
                  <a:pt x="249" y="409"/>
                  <a:pt x="249" y="409"/>
                </a:cubicBezTo>
                <a:cubicBezTo>
                  <a:pt x="249" y="409"/>
                  <a:pt x="249" y="409"/>
                  <a:pt x="248" y="409"/>
                </a:cubicBezTo>
                <a:cubicBezTo>
                  <a:pt x="244" y="410"/>
                  <a:pt x="240" y="409"/>
                  <a:pt x="235" y="409"/>
                </a:cubicBezTo>
                <a:cubicBezTo>
                  <a:pt x="231" y="409"/>
                  <a:pt x="227" y="410"/>
                  <a:pt x="222" y="410"/>
                </a:cubicBezTo>
                <a:cubicBezTo>
                  <a:pt x="219" y="410"/>
                  <a:pt x="215" y="409"/>
                  <a:pt x="213" y="406"/>
                </a:cubicBezTo>
                <a:cubicBezTo>
                  <a:pt x="213" y="406"/>
                  <a:pt x="213" y="406"/>
                  <a:pt x="213" y="406"/>
                </a:cubicBezTo>
                <a:cubicBezTo>
                  <a:pt x="213" y="406"/>
                  <a:pt x="213" y="406"/>
                  <a:pt x="213" y="406"/>
                </a:cubicBezTo>
                <a:cubicBezTo>
                  <a:pt x="213" y="405"/>
                  <a:pt x="213" y="405"/>
                  <a:pt x="212" y="405"/>
                </a:cubicBezTo>
                <a:cubicBezTo>
                  <a:pt x="212" y="405"/>
                  <a:pt x="212" y="405"/>
                  <a:pt x="212" y="405"/>
                </a:cubicBezTo>
                <a:cubicBezTo>
                  <a:pt x="212" y="405"/>
                  <a:pt x="212" y="405"/>
                  <a:pt x="212" y="405"/>
                </a:cubicBezTo>
                <a:cubicBezTo>
                  <a:pt x="212" y="404"/>
                  <a:pt x="212" y="404"/>
                  <a:pt x="212" y="404"/>
                </a:cubicBezTo>
                <a:close/>
                <a:moveTo>
                  <a:pt x="212" y="359"/>
                </a:moveTo>
                <a:cubicBezTo>
                  <a:pt x="212" y="359"/>
                  <a:pt x="212" y="359"/>
                  <a:pt x="212" y="359"/>
                </a:cubicBezTo>
                <a:cubicBezTo>
                  <a:pt x="209" y="364"/>
                  <a:pt x="209" y="364"/>
                  <a:pt x="209" y="364"/>
                </a:cubicBezTo>
                <a:cubicBezTo>
                  <a:pt x="209" y="364"/>
                  <a:pt x="208" y="365"/>
                  <a:pt x="207" y="366"/>
                </a:cubicBezTo>
                <a:cubicBezTo>
                  <a:pt x="206" y="367"/>
                  <a:pt x="205" y="367"/>
                  <a:pt x="203" y="368"/>
                </a:cubicBezTo>
                <a:cubicBezTo>
                  <a:pt x="203" y="368"/>
                  <a:pt x="203" y="368"/>
                  <a:pt x="202" y="368"/>
                </a:cubicBezTo>
                <a:cubicBezTo>
                  <a:pt x="202" y="369"/>
                  <a:pt x="202" y="369"/>
                  <a:pt x="202" y="369"/>
                </a:cubicBezTo>
                <a:cubicBezTo>
                  <a:pt x="202" y="369"/>
                  <a:pt x="202" y="369"/>
                  <a:pt x="202" y="369"/>
                </a:cubicBezTo>
                <a:cubicBezTo>
                  <a:pt x="201" y="369"/>
                  <a:pt x="200" y="369"/>
                  <a:pt x="199" y="369"/>
                </a:cubicBezTo>
                <a:cubicBezTo>
                  <a:pt x="197" y="370"/>
                  <a:pt x="196" y="370"/>
                  <a:pt x="194" y="370"/>
                </a:cubicBezTo>
                <a:cubicBezTo>
                  <a:pt x="189" y="370"/>
                  <a:pt x="189" y="370"/>
                  <a:pt x="189" y="370"/>
                </a:cubicBezTo>
                <a:cubicBezTo>
                  <a:pt x="189" y="370"/>
                  <a:pt x="189" y="370"/>
                  <a:pt x="189" y="370"/>
                </a:cubicBezTo>
                <a:cubicBezTo>
                  <a:pt x="184" y="370"/>
                  <a:pt x="178" y="370"/>
                  <a:pt x="172" y="370"/>
                </a:cubicBezTo>
                <a:cubicBezTo>
                  <a:pt x="170" y="370"/>
                  <a:pt x="165" y="369"/>
                  <a:pt x="164" y="366"/>
                </a:cubicBezTo>
                <a:cubicBezTo>
                  <a:pt x="164" y="366"/>
                  <a:pt x="164" y="365"/>
                  <a:pt x="164" y="365"/>
                </a:cubicBezTo>
                <a:cubicBezTo>
                  <a:pt x="165" y="364"/>
                  <a:pt x="166" y="362"/>
                  <a:pt x="166" y="362"/>
                </a:cubicBezTo>
                <a:cubicBezTo>
                  <a:pt x="168" y="358"/>
                  <a:pt x="170" y="355"/>
                  <a:pt x="173" y="352"/>
                </a:cubicBezTo>
                <a:cubicBezTo>
                  <a:pt x="173" y="352"/>
                  <a:pt x="173" y="352"/>
                  <a:pt x="173" y="352"/>
                </a:cubicBezTo>
                <a:cubicBezTo>
                  <a:pt x="173" y="352"/>
                  <a:pt x="173" y="352"/>
                  <a:pt x="173" y="352"/>
                </a:cubicBezTo>
                <a:cubicBezTo>
                  <a:pt x="180" y="345"/>
                  <a:pt x="193" y="347"/>
                  <a:pt x="201" y="347"/>
                </a:cubicBezTo>
                <a:cubicBezTo>
                  <a:pt x="205" y="347"/>
                  <a:pt x="210" y="346"/>
                  <a:pt x="213" y="348"/>
                </a:cubicBezTo>
                <a:cubicBezTo>
                  <a:pt x="213" y="348"/>
                  <a:pt x="213" y="348"/>
                  <a:pt x="213" y="348"/>
                </a:cubicBezTo>
                <a:cubicBezTo>
                  <a:pt x="214" y="348"/>
                  <a:pt x="214" y="348"/>
                  <a:pt x="214" y="348"/>
                </a:cubicBezTo>
                <a:cubicBezTo>
                  <a:pt x="214" y="348"/>
                  <a:pt x="214" y="349"/>
                  <a:pt x="214" y="349"/>
                </a:cubicBezTo>
                <a:cubicBezTo>
                  <a:pt x="215" y="349"/>
                  <a:pt x="216" y="350"/>
                  <a:pt x="216" y="350"/>
                </a:cubicBezTo>
                <a:cubicBezTo>
                  <a:pt x="216" y="351"/>
                  <a:pt x="216" y="352"/>
                  <a:pt x="215" y="353"/>
                </a:cubicBezTo>
                <a:cubicBezTo>
                  <a:pt x="215" y="353"/>
                  <a:pt x="215" y="353"/>
                  <a:pt x="215" y="353"/>
                </a:cubicBezTo>
                <a:cubicBezTo>
                  <a:pt x="214" y="355"/>
                  <a:pt x="213" y="357"/>
                  <a:pt x="212" y="359"/>
                </a:cubicBezTo>
                <a:close/>
                <a:moveTo>
                  <a:pt x="266" y="369"/>
                </a:moveTo>
                <a:cubicBezTo>
                  <a:pt x="266" y="369"/>
                  <a:pt x="265" y="369"/>
                  <a:pt x="264" y="369"/>
                </a:cubicBezTo>
                <a:cubicBezTo>
                  <a:pt x="264" y="369"/>
                  <a:pt x="264" y="370"/>
                  <a:pt x="264" y="370"/>
                </a:cubicBezTo>
                <a:cubicBezTo>
                  <a:pt x="261" y="370"/>
                  <a:pt x="258" y="370"/>
                  <a:pt x="254" y="370"/>
                </a:cubicBezTo>
                <a:cubicBezTo>
                  <a:pt x="240" y="370"/>
                  <a:pt x="240" y="370"/>
                  <a:pt x="240" y="370"/>
                </a:cubicBezTo>
                <a:cubicBezTo>
                  <a:pt x="238" y="370"/>
                  <a:pt x="233" y="369"/>
                  <a:pt x="231" y="366"/>
                </a:cubicBezTo>
                <a:cubicBezTo>
                  <a:pt x="231" y="366"/>
                  <a:pt x="231" y="365"/>
                  <a:pt x="231" y="365"/>
                </a:cubicBezTo>
                <a:cubicBezTo>
                  <a:pt x="231" y="365"/>
                  <a:pt x="231" y="365"/>
                  <a:pt x="231" y="364"/>
                </a:cubicBezTo>
                <a:cubicBezTo>
                  <a:pt x="232" y="363"/>
                  <a:pt x="233" y="362"/>
                  <a:pt x="233" y="361"/>
                </a:cubicBezTo>
                <a:cubicBezTo>
                  <a:pt x="234" y="358"/>
                  <a:pt x="235" y="354"/>
                  <a:pt x="238" y="352"/>
                </a:cubicBezTo>
                <a:cubicBezTo>
                  <a:pt x="238" y="351"/>
                  <a:pt x="238" y="351"/>
                  <a:pt x="238" y="351"/>
                </a:cubicBezTo>
                <a:cubicBezTo>
                  <a:pt x="238" y="351"/>
                  <a:pt x="238" y="351"/>
                  <a:pt x="238" y="351"/>
                </a:cubicBezTo>
                <a:cubicBezTo>
                  <a:pt x="239" y="351"/>
                  <a:pt x="239" y="351"/>
                  <a:pt x="239" y="351"/>
                </a:cubicBezTo>
                <a:cubicBezTo>
                  <a:pt x="239" y="350"/>
                  <a:pt x="239" y="350"/>
                  <a:pt x="239" y="350"/>
                </a:cubicBezTo>
                <a:cubicBezTo>
                  <a:pt x="239" y="350"/>
                  <a:pt x="239" y="350"/>
                  <a:pt x="239" y="350"/>
                </a:cubicBezTo>
                <a:cubicBezTo>
                  <a:pt x="241" y="349"/>
                  <a:pt x="244" y="348"/>
                  <a:pt x="246" y="348"/>
                </a:cubicBezTo>
                <a:cubicBezTo>
                  <a:pt x="246" y="348"/>
                  <a:pt x="246" y="347"/>
                  <a:pt x="247" y="347"/>
                </a:cubicBezTo>
                <a:cubicBezTo>
                  <a:pt x="248" y="347"/>
                  <a:pt x="249" y="347"/>
                  <a:pt x="251" y="347"/>
                </a:cubicBezTo>
                <a:cubicBezTo>
                  <a:pt x="259" y="347"/>
                  <a:pt x="259" y="347"/>
                  <a:pt x="259" y="347"/>
                </a:cubicBezTo>
                <a:cubicBezTo>
                  <a:pt x="262" y="347"/>
                  <a:pt x="265" y="347"/>
                  <a:pt x="267" y="347"/>
                </a:cubicBezTo>
                <a:cubicBezTo>
                  <a:pt x="271" y="347"/>
                  <a:pt x="276" y="346"/>
                  <a:pt x="279" y="349"/>
                </a:cubicBezTo>
                <a:cubicBezTo>
                  <a:pt x="279" y="349"/>
                  <a:pt x="280" y="349"/>
                  <a:pt x="280" y="350"/>
                </a:cubicBezTo>
                <a:cubicBezTo>
                  <a:pt x="280" y="350"/>
                  <a:pt x="280" y="350"/>
                  <a:pt x="280" y="350"/>
                </a:cubicBezTo>
                <a:cubicBezTo>
                  <a:pt x="280" y="350"/>
                  <a:pt x="280" y="350"/>
                  <a:pt x="280" y="350"/>
                </a:cubicBezTo>
                <a:cubicBezTo>
                  <a:pt x="280" y="350"/>
                  <a:pt x="280" y="350"/>
                  <a:pt x="280" y="350"/>
                </a:cubicBezTo>
                <a:cubicBezTo>
                  <a:pt x="280" y="351"/>
                  <a:pt x="280" y="351"/>
                  <a:pt x="280" y="352"/>
                </a:cubicBezTo>
                <a:cubicBezTo>
                  <a:pt x="280" y="355"/>
                  <a:pt x="278" y="359"/>
                  <a:pt x="277" y="361"/>
                </a:cubicBezTo>
                <a:cubicBezTo>
                  <a:pt x="277" y="361"/>
                  <a:pt x="277" y="361"/>
                  <a:pt x="277" y="361"/>
                </a:cubicBezTo>
                <a:cubicBezTo>
                  <a:pt x="277" y="362"/>
                  <a:pt x="277" y="362"/>
                  <a:pt x="276" y="363"/>
                </a:cubicBezTo>
                <a:cubicBezTo>
                  <a:pt x="276" y="363"/>
                  <a:pt x="276" y="363"/>
                  <a:pt x="276" y="363"/>
                </a:cubicBezTo>
                <a:cubicBezTo>
                  <a:pt x="276" y="364"/>
                  <a:pt x="276" y="364"/>
                  <a:pt x="276" y="364"/>
                </a:cubicBezTo>
                <a:cubicBezTo>
                  <a:pt x="276" y="364"/>
                  <a:pt x="276" y="364"/>
                  <a:pt x="276" y="364"/>
                </a:cubicBezTo>
                <a:cubicBezTo>
                  <a:pt x="276" y="364"/>
                  <a:pt x="275" y="365"/>
                  <a:pt x="275" y="365"/>
                </a:cubicBezTo>
                <a:cubicBezTo>
                  <a:pt x="275" y="365"/>
                  <a:pt x="275" y="365"/>
                  <a:pt x="275" y="365"/>
                </a:cubicBezTo>
                <a:cubicBezTo>
                  <a:pt x="275" y="365"/>
                  <a:pt x="275" y="365"/>
                  <a:pt x="275" y="365"/>
                </a:cubicBezTo>
                <a:cubicBezTo>
                  <a:pt x="275" y="366"/>
                  <a:pt x="275" y="366"/>
                  <a:pt x="275" y="366"/>
                </a:cubicBezTo>
                <a:cubicBezTo>
                  <a:pt x="274" y="366"/>
                  <a:pt x="274" y="367"/>
                  <a:pt x="273" y="367"/>
                </a:cubicBezTo>
                <a:cubicBezTo>
                  <a:pt x="273" y="367"/>
                  <a:pt x="272" y="367"/>
                  <a:pt x="272" y="368"/>
                </a:cubicBezTo>
                <a:cubicBezTo>
                  <a:pt x="271" y="368"/>
                  <a:pt x="271" y="368"/>
                  <a:pt x="271" y="368"/>
                </a:cubicBezTo>
                <a:cubicBezTo>
                  <a:pt x="271" y="368"/>
                  <a:pt x="271" y="368"/>
                  <a:pt x="271" y="368"/>
                </a:cubicBezTo>
                <a:cubicBezTo>
                  <a:pt x="269" y="369"/>
                  <a:pt x="268" y="369"/>
                  <a:pt x="266" y="369"/>
                </a:cubicBezTo>
                <a:close/>
                <a:moveTo>
                  <a:pt x="172" y="430"/>
                </a:moveTo>
                <a:cubicBezTo>
                  <a:pt x="172" y="430"/>
                  <a:pt x="172" y="430"/>
                  <a:pt x="172" y="430"/>
                </a:cubicBezTo>
                <a:cubicBezTo>
                  <a:pt x="172" y="433"/>
                  <a:pt x="169" y="437"/>
                  <a:pt x="167" y="439"/>
                </a:cubicBezTo>
                <a:cubicBezTo>
                  <a:pt x="167" y="439"/>
                  <a:pt x="167" y="439"/>
                  <a:pt x="167" y="439"/>
                </a:cubicBezTo>
                <a:cubicBezTo>
                  <a:pt x="165" y="443"/>
                  <a:pt x="164" y="447"/>
                  <a:pt x="161" y="450"/>
                </a:cubicBezTo>
                <a:cubicBezTo>
                  <a:pt x="161" y="450"/>
                  <a:pt x="161" y="450"/>
                  <a:pt x="161" y="451"/>
                </a:cubicBezTo>
                <a:cubicBezTo>
                  <a:pt x="160" y="451"/>
                  <a:pt x="160" y="451"/>
                  <a:pt x="160" y="451"/>
                </a:cubicBezTo>
                <a:cubicBezTo>
                  <a:pt x="160" y="451"/>
                  <a:pt x="160" y="451"/>
                  <a:pt x="160" y="452"/>
                </a:cubicBezTo>
                <a:cubicBezTo>
                  <a:pt x="159" y="452"/>
                  <a:pt x="159" y="452"/>
                  <a:pt x="159" y="452"/>
                </a:cubicBezTo>
                <a:cubicBezTo>
                  <a:pt x="159" y="452"/>
                  <a:pt x="159" y="452"/>
                  <a:pt x="159" y="452"/>
                </a:cubicBezTo>
                <a:cubicBezTo>
                  <a:pt x="156" y="455"/>
                  <a:pt x="153" y="456"/>
                  <a:pt x="150" y="457"/>
                </a:cubicBezTo>
                <a:cubicBezTo>
                  <a:pt x="149" y="457"/>
                  <a:pt x="149" y="457"/>
                  <a:pt x="149" y="458"/>
                </a:cubicBezTo>
                <a:cubicBezTo>
                  <a:pt x="146" y="458"/>
                  <a:pt x="144" y="458"/>
                  <a:pt x="142" y="458"/>
                </a:cubicBezTo>
                <a:cubicBezTo>
                  <a:pt x="141" y="458"/>
                  <a:pt x="141" y="458"/>
                  <a:pt x="141" y="458"/>
                </a:cubicBezTo>
                <a:cubicBezTo>
                  <a:pt x="141" y="458"/>
                  <a:pt x="141" y="458"/>
                  <a:pt x="141" y="458"/>
                </a:cubicBezTo>
                <a:cubicBezTo>
                  <a:pt x="132" y="458"/>
                  <a:pt x="124" y="458"/>
                  <a:pt x="115" y="458"/>
                </a:cubicBezTo>
                <a:cubicBezTo>
                  <a:pt x="114" y="458"/>
                  <a:pt x="114" y="458"/>
                  <a:pt x="113" y="458"/>
                </a:cubicBezTo>
                <a:cubicBezTo>
                  <a:pt x="112" y="458"/>
                  <a:pt x="111" y="458"/>
                  <a:pt x="110" y="458"/>
                </a:cubicBezTo>
                <a:cubicBezTo>
                  <a:pt x="109" y="457"/>
                  <a:pt x="107" y="456"/>
                  <a:pt x="107" y="456"/>
                </a:cubicBezTo>
                <a:cubicBezTo>
                  <a:pt x="106" y="455"/>
                  <a:pt x="106" y="453"/>
                  <a:pt x="106" y="452"/>
                </a:cubicBezTo>
                <a:cubicBezTo>
                  <a:pt x="106" y="451"/>
                  <a:pt x="106" y="451"/>
                  <a:pt x="107" y="450"/>
                </a:cubicBezTo>
                <a:cubicBezTo>
                  <a:pt x="107" y="449"/>
                  <a:pt x="107" y="449"/>
                  <a:pt x="107" y="449"/>
                </a:cubicBezTo>
                <a:cubicBezTo>
                  <a:pt x="107" y="449"/>
                  <a:pt x="107" y="449"/>
                  <a:pt x="107" y="449"/>
                </a:cubicBezTo>
                <a:cubicBezTo>
                  <a:pt x="107" y="448"/>
                  <a:pt x="107" y="448"/>
                  <a:pt x="107" y="448"/>
                </a:cubicBezTo>
                <a:cubicBezTo>
                  <a:pt x="107" y="448"/>
                  <a:pt x="107" y="448"/>
                  <a:pt x="107" y="448"/>
                </a:cubicBezTo>
                <a:cubicBezTo>
                  <a:pt x="109" y="445"/>
                  <a:pt x="112" y="442"/>
                  <a:pt x="114" y="439"/>
                </a:cubicBezTo>
                <a:cubicBezTo>
                  <a:pt x="116" y="436"/>
                  <a:pt x="117" y="433"/>
                  <a:pt x="119" y="431"/>
                </a:cubicBezTo>
                <a:cubicBezTo>
                  <a:pt x="120" y="431"/>
                  <a:pt x="120" y="430"/>
                  <a:pt x="120" y="430"/>
                </a:cubicBezTo>
                <a:cubicBezTo>
                  <a:pt x="120" y="430"/>
                  <a:pt x="120" y="430"/>
                  <a:pt x="120" y="430"/>
                </a:cubicBezTo>
                <a:cubicBezTo>
                  <a:pt x="121" y="430"/>
                  <a:pt x="121" y="429"/>
                  <a:pt x="122" y="429"/>
                </a:cubicBezTo>
                <a:cubicBezTo>
                  <a:pt x="122" y="429"/>
                  <a:pt x="122" y="429"/>
                  <a:pt x="122" y="429"/>
                </a:cubicBezTo>
                <a:cubicBezTo>
                  <a:pt x="122" y="429"/>
                  <a:pt x="122" y="429"/>
                  <a:pt x="122" y="429"/>
                </a:cubicBezTo>
                <a:cubicBezTo>
                  <a:pt x="125" y="426"/>
                  <a:pt x="128" y="425"/>
                  <a:pt x="132" y="424"/>
                </a:cubicBezTo>
                <a:cubicBezTo>
                  <a:pt x="132" y="424"/>
                  <a:pt x="132" y="424"/>
                  <a:pt x="132" y="424"/>
                </a:cubicBezTo>
                <a:cubicBezTo>
                  <a:pt x="132" y="424"/>
                  <a:pt x="132" y="424"/>
                  <a:pt x="132" y="424"/>
                </a:cubicBezTo>
                <a:cubicBezTo>
                  <a:pt x="133" y="424"/>
                  <a:pt x="133" y="424"/>
                  <a:pt x="134" y="424"/>
                </a:cubicBezTo>
                <a:cubicBezTo>
                  <a:pt x="135" y="424"/>
                  <a:pt x="135" y="424"/>
                  <a:pt x="135" y="424"/>
                </a:cubicBezTo>
                <a:cubicBezTo>
                  <a:pt x="136" y="424"/>
                  <a:pt x="136" y="424"/>
                  <a:pt x="137" y="424"/>
                </a:cubicBezTo>
                <a:cubicBezTo>
                  <a:pt x="137" y="423"/>
                  <a:pt x="137" y="423"/>
                  <a:pt x="138" y="423"/>
                </a:cubicBezTo>
                <a:cubicBezTo>
                  <a:pt x="138" y="423"/>
                  <a:pt x="138" y="423"/>
                  <a:pt x="138" y="423"/>
                </a:cubicBezTo>
                <a:cubicBezTo>
                  <a:pt x="138" y="423"/>
                  <a:pt x="138" y="423"/>
                  <a:pt x="138" y="423"/>
                </a:cubicBezTo>
                <a:cubicBezTo>
                  <a:pt x="146" y="423"/>
                  <a:pt x="153" y="423"/>
                  <a:pt x="161" y="423"/>
                </a:cubicBezTo>
                <a:cubicBezTo>
                  <a:pt x="161" y="423"/>
                  <a:pt x="161" y="423"/>
                  <a:pt x="161" y="423"/>
                </a:cubicBezTo>
                <a:cubicBezTo>
                  <a:pt x="163" y="423"/>
                  <a:pt x="163" y="423"/>
                  <a:pt x="163" y="423"/>
                </a:cubicBezTo>
                <a:cubicBezTo>
                  <a:pt x="165" y="423"/>
                  <a:pt x="166" y="424"/>
                  <a:pt x="167" y="424"/>
                </a:cubicBezTo>
                <a:cubicBezTo>
                  <a:pt x="168" y="424"/>
                  <a:pt x="168" y="424"/>
                  <a:pt x="169" y="425"/>
                </a:cubicBezTo>
                <a:cubicBezTo>
                  <a:pt x="169" y="425"/>
                  <a:pt x="169" y="425"/>
                  <a:pt x="169" y="425"/>
                </a:cubicBezTo>
                <a:cubicBezTo>
                  <a:pt x="169" y="425"/>
                  <a:pt x="169" y="425"/>
                  <a:pt x="170" y="425"/>
                </a:cubicBezTo>
                <a:cubicBezTo>
                  <a:pt x="172" y="426"/>
                  <a:pt x="173" y="428"/>
                  <a:pt x="172" y="430"/>
                </a:cubicBezTo>
                <a:close/>
                <a:moveTo>
                  <a:pt x="188" y="402"/>
                </a:moveTo>
                <a:cubicBezTo>
                  <a:pt x="188" y="402"/>
                  <a:pt x="188" y="402"/>
                  <a:pt x="188" y="402"/>
                </a:cubicBezTo>
                <a:cubicBezTo>
                  <a:pt x="188" y="402"/>
                  <a:pt x="188" y="402"/>
                  <a:pt x="188" y="402"/>
                </a:cubicBezTo>
                <a:cubicBezTo>
                  <a:pt x="188" y="403"/>
                  <a:pt x="187" y="403"/>
                  <a:pt x="187" y="404"/>
                </a:cubicBezTo>
                <a:cubicBezTo>
                  <a:pt x="187" y="404"/>
                  <a:pt x="187" y="404"/>
                  <a:pt x="187" y="404"/>
                </a:cubicBezTo>
                <a:cubicBezTo>
                  <a:pt x="185" y="406"/>
                  <a:pt x="182" y="407"/>
                  <a:pt x="179" y="408"/>
                </a:cubicBezTo>
                <a:cubicBezTo>
                  <a:pt x="179" y="408"/>
                  <a:pt x="179" y="408"/>
                  <a:pt x="179" y="408"/>
                </a:cubicBezTo>
                <a:cubicBezTo>
                  <a:pt x="179" y="409"/>
                  <a:pt x="178" y="409"/>
                  <a:pt x="178" y="409"/>
                </a:cubicBezTo>
                <a:cubicBezTo>
                  <a:pt x="177" y="409"/>
                  <a:pt x="177" y="409"/>
                  <a:pt x="177" y="409"/>
                </a:cubicBezTo>
                <a:cubicBezTo>
                  <a:pt x="177" y="409"/>
                  <a:pt x="177" y="409"/>
                  <a:pt x="176" y="409"/>
                </a:cubicBezTo>
                <a:cubicBezTo>
                  <a:pt x="174" y="409"/>
                  <a:pt x="172" y="410"/>
                  <a:pt x="171" y="410"/>
                </a:cubicBezTo>
                <a:cubicBezTo>
                  <a:pt x="170" y="410"/>
                  <a:pt x="170" y="410"/>
                  <a:pt x="170" y="410"/>
                </a:cubicBezTo>
                <a:cubicBezTo>
                  <a:pt x="167" y="410"/>
                  <a:pt x="164" y="410"/>
                  <a:pt x="161" y="410"/>
                </a:cubicBezTo>
                <a:cubicBezTo>
                  <a:pt x="156" y="410"/>
                  <a:pt x="151" y="410"/>
                  <a:pt x="146" y="410"/>
                </a:cubicBezTo>
                <a:cubicBezTo>
                  <a:pt x="146" y="410"/>
                  <a:pt x="145" y="410"/>
                  <a:pt x="144" y="410"/>
                </a:cubicBezTo>
                <a:cubicBezTo>
                  <a:pt x="144" y="410"/>
                  <a:pt x="144" y="410"/>
                  <a:pt x="144" y="410"/>
                </a:cubicBezTo>
                <a:cubicBezTo>
                  <a:pt x="143" y="409"/>
                  <a:pt x="143" y="409"/>
                  <a:pt x="142" y="409"/>
                </a:cubicBezTo>
                <a:cubicBezTo>
                  <a:pt x="142" y="409"/>
                  <a:pt x="142" y="409"/>
                  <a:pt x="142" y="409"/>
                </a:cubicBezTo>
                <a:cubicBezTo>
                  <a:pt x="142" y="409"/>
                  <a:pt x="142" y="409"/>
                  <a:pt x="142" y="409"/>
                </a:cubicBezTo>
                <a:cubicBezTo>
                  <a:pt x="140" y="409"/>
                  <a:pt x="138" y="407"/>
                  <a:pt x="138" y="405"/>
                </a:cubicBezTo>
                <a:cubicBezTo>
                  <a:pt x="138" y="405"/>
                  <a:pt x="138" y="404"/>
                  <a:pt x="138" y="404"/>
                </a:cubicBezTo>
                <a:cubicBezTo>
                  <a:pt x="138" y="404"/>
                  <a:pt x="138" y="404"/>
                  <a:pt x="138" y="403"/>
                </a:cubicBezTo>
                <a:cubicBezTo>
                  <a:pt x="138" y="403"/>
                  <a:pt x="138" y="403"/>
                  <a:pt x="139" y="402"/>
                </a:cubicBezTo>
                <a:cubicBezTo>
                  <a:pt x="139" y="402"/>
                  <a:pt x="139" y="402"/>
                  <a:pt x="139" y="402"/>
                </a:cubicBezTo>
                <a:cubicBezTo>
                  <a:pt x="139" y="402"/>
                  <a:pt x="139" y="402"/>
                  <a:pt x="139" y="402"/>
                </a:cubicBezTo>
                <a:cubicBezTo>
                  <a:pt x="139" y="402"/>
                  <a:pt x="139" y="401"/>
                  <a:pt x="140" y="401"/>
                </a:cubicBezTo>
                <a:cubicBezTo>
                  <a:pt x="142" y="397"/>
                  <a:pt x="144" y="394"/>
                  <a:pt x="147" y="390"/>
                </a:cubicBezTo>
                <a:cubicBezTo>
                  <a:pt x="147" y="390"/>
                  <a:pt x="147" y="390"/>
                  <a:pt x="147" y="390"/>
                </a:cubicBezTo>
                <a:cubicBezTo>
                  <a:pt x="148" y="389"/>
                  <a:pt x="148" y="389"/>
                  <a:pt x="148" y="389"/>
                </a:cubicBezTo>
                <a:cubicBezTo>
                  <a:pt x="149" y="388"/>
                  <a:pt x="149" y="387"/>
                  <a:pt x="151" y="386"/>
                </a:cubicBezTo>
                <a:cubicBezTo>
                  <a:pt x="151" y="385"/>
                  <a:pt x="152" y="385"/>
                  <a:pt x="153" y="385"/>
                </a:cubicBezTo>
                <a:cubicBezTo>
                  <a:pt x="153" y="384"/>
                  <a:pt x="154" y="384"/>
                  <a:pt x="154" y="384"/>
                </a:cubicBezTo>
                <a:cubicBezTo>
                  <a:pt x="154" y="384"/>
                  <a:pt x="154" y="384"/>
                  <a:pt x="155" y="384"/>
                </a:cubicBezTo>
                <a:cubicBezTo>
                  <a:pt x="155" y="384"/>
                  <a:pt x="155" y="384"/>
                  <a:pt x="155" y="384"/>
                </a:cubicBezTo>
                <a:cubicBezTo>
                  <a:pt x="155" y="384"/>
                  <a:pt x="155" y="384"/>
                  <a:pt x="156" y="383"/>
                </a:cubicBezTo>
                <a:cubicBezTo>
                  <a:pt x="157" y="383"/>
                  <a:pt x="158" y="383"/>
                  <a:pt x="160" y="382"/>
                </a:cubicBezTo>
                <a:cubicBezTo>
                  <a:pt x="161" y="382"/>
                  <a:pt x="163" y="382"/>
                  <a:pt x="165" y="382"/>
                </a:cubicBezTo>
                <a:cubicBezTo>
                  <a:pt x="169" y="382"/>
                  <a:pt x="169" y="382"/>
                  <a:pt x="169" y="382"/>
                </a:cubicBezTo>
                <a:cubicBezTo>
                  <a:pt x="170" y="382"/>
                  <a:pt x="171" y="382"/>
                  <a:pt x="172" y="382"/>
                </a:cubicBezTo>
                <a:cubicBezTo>
                  <a:pt x="177" y="382"/>
                  <a:pt x="181" y="382"/>
                  <a:pt x="185" y="382"/>
                </a:cubicBezTo>
                <a:cubicBezTo>
                  <a:pt x="185" y="382"/>
                  <a:pt x="185" y="382"/>
                  <a:pt x="185" y="382"/>
                </a:cubicBezTo>
                <a:cubicBezTo>
                  <a:pt x="187" y="382"/>
                  <a:pt x="187" y="382"/>
                  <a:pt x="187" y="382"/>
                </a:cubicBezTo>
                <a:cubicBezTo>
                  <a:pt x="189" y="382"/>
                  <a:pt x="190" y="382"/>
                  <a:pt x="191" y="382"/>
                </a:cubicBezTo>
                <a:cubicBezTo>
                  <a:pt x="193" y="383"/>
                  <a:pt x="193" y="383"/>
                  <a:pt x="194" y="383"/>
                </a:cubicBezTo>
                <a:cubicBezTo>
                  <a:pt x="196" y="384"/>
                  <a:pt x="197" y="386"/>
                  <a:pt x="196" y="389"/>
                </a:cubicBezTo>
                <a:cubicBezTo>
                  <a:pt x="194" y="392"/>
                  <a:pt x="192" y="395"/>
                  <a:pt x="190" y="398"/>
                </a:cubicBezTo>
                <a:cubicBezTo>
                  <a:pt x="188" y="402"/>
                  <a:pt x="188" y="402"/>
                  <a:pt x="188" y="402"/>
                </a:cubicBezTo>
                <a:cubicBezTo>
                  <a:pt x="188" y="402"/>
                  <a:pt x="188" y="402"/>
                  <a:pt x="188" y="402"/>
                </a:cubicBezTo>
                <a:close/>
                <a:moveTo>
                  <a:pt x="411" y="448"/>
                </a:moveTo>
                <a:cubicBezTo>
                  <a:pt x="411" y="449"/>
                  <a:pt x="411" y="449"/>
                  <a:pt x="411" y="450"/>
                </a:cubicBezTo>
                <a:cubicBezTo>
                  <a:pt x="411" y="450"/>
                  <a:pt x="411" y="450"/>
                  <a:pt x="411" y="450"/>
                </a:cubicBezTo>
                <a:cubicBezTo>
                  <a:pt x="411" y="451"/>
                  <a:pt x="411" y="451"/>
                  <a:pt x="410" y="451"/>
                </a:cubicBezTo>
                <a:cubicBezTo>
                  <a:pt x="410" y="451"/>
                  <a:pt x="410" y="451"/>
                  <a:pt x="410" y="452"/>
                </a:cubicBezTo>
                <a:cubicBezTo>
                  <a:pt x="410" y="452"/>
                  <a:pt x="410" y="452"/>
                  <a:pt x="410" y="452"/>
                </a:cubicBezTo>
                <a:cubicBezTo>
                  <a:pt x="410" y="452"/>
                  <a:pt x="409" y="453"/>
                  <a:pt x="409" y="453"/>
                </a:cubicBezTo>
                <a:cubicBezTo>
                  <a:pt x="409" y="453"/>
                  <a:pt x="409" y="453"/>
                  <a:pt x="409" y="453"/>
                </a:cubicBezTo>
                <a:cubicBezTo>
                  <a:pt x="408" y="454"/>
                  <a:pt x="408" y="454"/>
                  <a:pt x="407" y="455"/>
                </a:cubicBezTo>
                <a:cubicBezTo>
                  <a:pt x="407" y="455"/>
                  <a:pt x="407" y="455"/>
                  <a:pt x="407" y="455"/>
                </a:cubicBezTo>
                <a:cubicBezTo>
                  <a:pt x="407" y="455"/>
                  <a:pt x="407" y="455"/>
                  <a:pt x="407" y="455"/>
                </a:cubicBezTo>
                <a:cubicBezTo>
                  <a:pt x="406" y="455"/>
                  <a:pt x="406" y="456"/>
                  <a:pt x="405" y="456"/>
                </a:cubicBezTo>
                <a:cubicBezTo>
                  <a:pt x="405" y="456"/>
                  <a:pt x="405" y="456"/>
                  <a:pt x="405" y="456"/>
                </a:cubicBezTo>
                <a:cubicBezTo>
                  <a:pt x="404" y="456"/>
                  <a:pt x="404" y="456"/>
                  <a:pt x="404" y="456"/>
                </a:cubicBezTo>
                <a:cubicBezTo>
                  <a:pt x="403" y="456"/>
                  <a:pt x="403" y="457"/>
                  <a:pt x="403" y="457"/>
                </a:cubicBezTo>
                <a:cubicBezTo>
                  <a:pt x="403" y="457"/>
                  <a:pt x="403" y="457"/>
                  <a:pt x="402" y="457"/>
                </a:cubicBezTo>
                <a:cubicBezTo>
                  <a:pt x="402" y="457"/>
                  <a:pt x="402" y="457"/>
                  <a:pt x="402" y="457"/>
                </a:cubicBezTo>
                <a:cubicBezTo>
                  <a:pt x="402" y="457"/>
                  <a:pt x="401" y="457"/>
                  <a:pt x="400" y="457"/>
                </a:cubicBezTo>
                <a:cubicBezTo>
                  <a:pt x="400" y="457"/>
                  <a:pt x="399" y="457"/>
                  <a:pt x="399" y="457"/>
                </a:cubicBezTo>
                <a:cubicBezTo>
                  <a:pt x="398" y="458"/>
                  <a:pt x="398" y="458"/>
                  <a:pt x="397" y="458"/>
                </a:cubicBezTo>
                <a:cubicBezTo>
                  <a:pt x="397" y="458"/>
                  <a:pt x="397" y="458"/>
                  <a:pt x="397" y="458"/>
                </a:cubicBezTo>
                <a:cubicBezTo>
                  <a:pt x="396" y="458"/>
                  <a:pt x="396" y="458"/>
                  <a:pt x="396" y="458"/>
                </a:cubicBezTo>
                <a:cubicBezTo>
                  <a:pt x="396" y="458"/>
                  <a:pt x="396" y="458"/>
                  <a:pt x="396" y="458"/>
                </a:cubicBezTo>
                <a:cubicBezTo>
                  <a:pt x="393" y="458"/>
                  <a:pt x="390" y="458"/>
                  <a:pt x="387" y="458"/>
                </a:cubicBezTo>
                <a:cubicBezTo>
                  <a:pt x="373" y="458"/>
                  <a:pt x="212" y="458"/>
                  <a:pt x="200" y="458"/>
                </a:cubicBezTo>
                <a:cubicBezTo>
                  <a:pt x="199" y="458"/>
                  <a:pt x="198" y="458"/>
                  <a:pt x="198" y="458"/>
                </a:cubicBezTo>
                <a:cubicBezTo>
                  <a:pt x="197" y="458"/>
                  <a:pt x="196" y="458"/>
                  <a:pt x="195" y="457"/>
                </a:cubicBezTo>
                <a:cubicBezTo>
                  <a:pt x="193" y="457"/>
                  <a:pt x="192" y="456"/>
                  <a:pt x="191" y="455"/>
                </a:cubicBezTo>
                <a:cubicBezTo>
                  <a:pt x="190" y="454"/>
                  <a:pt x="190" y="453"/>
                  <a:pt x="189" y="452"/>
                </a:cubicBezTo>
                <a:cubicBezTo>
                  <a:pt x="189" y="451"/>
                  <a:pt x="189" y="450"/>
                  <a:pt x="190" y="449"/>
                </a:cubicBezTo>
                <a:cubicBezTo>
                  <a:pt x="191" y="448"/>
                  <a:pt x="191" y="448"/>
                  <a:pt x="191" y="448"/>
                </a:cubicBezTo>
                <a:cubicBezTo>
                  <a:pt x="191" y="448"/>
                  <a:pt x="191" y="448"/>
                  <a:pt x="191" y="448"/>
                </a:cubicBezTo>
                <a:cubicBezTo>
                  <a:pt x="192" y="444"/>
                  <a:pt x="194" y="440"/>
                  <a:pt x="196" y="437"/>
                </a:cubicBezTo>
                <a:cubicBezTo>
                  <a:pt x="196" y="436"/>
                  <a:pt x="197" y="435"/>
                  <a:pt x="197" y="435"/>
                </a:cubicBezTo>
                <a:cubicBezTo>
                  <a:pt x="198" y="432"/>
                  <a:pt x="198" y="432"/>
                  <a:pt x="198" y="432"/>
                </a:cubicBezTo>
                <a:cubicBezTo>
                  <a:pt x="199" y="431"/>
                  <a:pt x="200" y="430"/>
                  <a:pt x="201" y="428"/>
                </a:cubicBezTo>
                <a:cubicBezTo>
                  <a:pt x="201" y="428"/>
                  <a:pt x="202" y="428"/>
                  <a:pt x="202" y="428"/>
                </a:cubicBezTo>
                <a:cubicBezTo>
                  <a:pt x="202" y="428"/>
                  <a:pt x="202" y="428"/>
                  <a:pt x="203" y="428"/>
                </a:cubicBezTo>
                <a:cubicBezTo>
                  <a:pt x="203" y="427"/>
                  <a:pt x="203" y="427"/>
                  <a:pt x="203" y="427"/>
                </a:cubicBezTo>
                <a:cubicBezTo>
                  <a:pt x="203" y="427"/>
                  <a:pt x="203" y="427"/>
                  <a:pt x="203" y="427"/>
                </a:cubicBezTo>
                <a:cubicBezTo>
                  <a:pt x="204" y="427"/>
                  <a:pt x="204" y="427"/>
                  <a:pt x="204" y="427"/>
                </a:cubicBezTo>
                <a:cubicBezTo>
                  <a:pt x="204" y="426"/>
                  <a:pt x="205" y="426"/>
                  <a:pt x="205" y="426"/>
                </a:cubicBezTo>
                <a:cubicBezTo>
                  <a:pt x="205" y="426"/>
                  <a:pt x="206" y="426"/>
                  <a:pt x="206" y="425"/>
                </a:cubicBezTo>
                <a:cubicBezTo>
                  <a:pt x="206" y="425"/>
                  <a:pt x="207" y="425"/>
                  <a:pt x="207" y="425"/>
                </a:cubicBezTo>
                <a:cubicBezTo>
                  <a:pt x="208" y="425"/>
                  <a:pt x="208" y="425"/>
                  <a:pt x="209" y="424"/>
                </a:cubicBezTo>
                <a:cubicBezTo>
                  <a:pt x="209" y="424"/>
                  <a:pt x="210" y="424"/>
                  <a:pt x="210" y="424"/>
                </a:cubicBezTo>
                <a:cubicBezTo>
                  <a:pt x="210" y="424"/>
                  <a:pt x="210" y="424"/>
                  <a:pt x="210" y="424"/>
                </a:cubicBezTo>
                <a:cubicBezTo>
                  <a:pt x="212" y="423"/>
                  <a:pt x="214" y="423"/>
                  <a:pt x="216" y="423"/>
                </a:cubicBezTo>
                <a:cubicBezTo>
                  <a:pt x="216" y="423"/>
                  <a:pt x="385" y="423"/>
                  <a:pt x="392" y="423"/>
                </a:cubicBezTo>
                <a:cubicBezTo>
                  <a:pt x="393" y="423"/>
                  <a:pt x="395" y="423"/>
                  <a:pt x="397" y="423"/>
                </a:cubicBezTo>
                <a:cubicBezTo>
                  <a:pt x="398" y="423"/>
                  <a:pt x="399" y="423"/>
                  <a:pt x="400" y="423"/>
                </a:cubicBezTo>
                <a:cubicBezTo>
                  <a:pt x="400" y="423"/>
                  <a:pt x="400" y="423"/>
                  <a:pt x="400" y="423"/>
                </a:cubicBezTo>
                <a:cubicBezTo>
                  <a:pt x="401" y="423"/>
                  <a:pt x="402" y="423"/>
                  <a:pt x="402" y="423"/>
                </a:cubicBezTo>
                <a:cubicBezTo>
                  <a:pt x="403" y="423"/>
                  <a:pt x="403" y="423"/>
                  <a:pt x="403" y="423"/>
                </a:cubicBezTo>
                <a:cubicBezTo>
                  <a:pt x="403" y="423"/>
                  <a:pt x="403" y="423"/>
                  <a:pt x="403" y="423"/>
                </a:cubicBezTo>
                <a:cubicBezTo>
                  <a:pt x="404" y="424"/>
                  <a:pt x="404" y="424"/>
                  <a:pt x="405" y="424"/>
                </a:cubicBezTo>
                <a:cubicBezTo>
                  <a:pt x="405" y="424"/>
                  <a:pt x="405" y="424"/>
                  <a:pt x="405" y="424"/>
                </a:cubicBezTo>
                <a:cubicBezTo>
                  <a:pt x="406" y="425"/>
                  <a:pt x="406" y="425"/>
                  <a:pt x="407" y="425"/>
                </a:cubicBezTo>
                <a:cubicBezTo>
                  <a:pt x="407" y="425"/>
                  <a:pt x="407" y="425"/>
                  <a:pt x="407" y="425"/>
                </a:cubicBezTo>
                <a:cubicBezTo>
                  <a:pt x="407" y="425"/>
                  <a:pt x="407" y="425"/>
                  <a:pt x="407" y="425"/>
                </a:cubicBezTo>
                <a:cubicBezTo>
                  <a:pt x="408" y="426"/>
                  <a:pt x="408" y="426"/>
                  <a:pt x="408" y="426"/>
                </a:cubicBezTo>
                <a:cubicBezTo>
                  <a:pt x="409" y="427"/>
                  <a:pt x="409" y="427"/>
                  <a:pt x="410" y="428"/>
                </a:cubicBezTo>
                <a:cubicBezTo>
                  <a:pt x="411" y="429"/>
                  <a:pt x="411" y="430"/>
                  <a:pt x="411" y="431"/>
                </a:cubicBezTo>
                <a:cubicBezTo>
                  <a:pt x="411" y="432"/>
                  <a:pt x="411" y="432"/>
                  <a:pt x="411" y="432"/>
                </a:cubicBezTo>
                <a:cubicBezTo>
                  <a:pt x="411" y="432"/>
                  <a:pt x="411" y="432"/>
                  <a:pt x="411" y="432"/>
                </a:cubicBezTo>
                <a:cubicBezTo>
                  <a:pt x="411" y="436"/>
                  <a:pt x="411" y="441"/>
                  <a:pt x="411" y="445"/>
                </a:cubicBezTo>
                <a:cubicBezTo>
                  <a:pt x="411" y="446"/>
                  <a:pt x="411" y="447"/>
                  <a:pt x="411" y="448"/>
                </a:cubicBezTo>
                <a:close/>
                <a:moveTo>
                  <a:pt x="434" y="366"/>
                </a:moveTo>
                <a:cubicBezTo>
                  <a:pt x="434" y="366"/>
                  <a:pt x="434" y="366"/>
                  <a:pt x="434" y="366"/>
                </a:cubicBezTo>
                <a:cubicBezTo>
                  <a:pt x="434" y="366"/>
                  <a:pt x="434" y="366"/>
                  <a:pt x="434" y="365"/>
                </a:cubicBezTo>
                <a:cubicBezTo>
                  <a:pt x="433" y="365"/>
                  <a:pt x="433" y="364"/>
                  <a:pt x="432" y="363"/>
                </a:cubicBezTo>
                <a:cubicBezTo>
                  <a:pt x="432" y="362"/>
                  <a:pt x="432" y="362"/>
                  <a:pt x="432" y="362"/>
                </a:cubicBezTo>
                <a:cubicBezTo>
                  <a:pt x="432" y="362"/>
                  <a:pt x="432" y="361"/>
                  <a:pt x="432" y="360"/>
                </a:cubicBezTo>
                <a:cubicBezTo>
                  <a:pt x="432" y="360"/>
                  <a:pt x="432" y="360"/>
                  <a:pt x="432" y="360"/>
                </a:cubicBezTo>
                <a:cubicBezTo>
                  <a:pt x="432" y="358"/>
                  <a:pt x="432" y="355"/>
                  <a:pt x="432" y="353"/>
                </a:cubicBezTo>
                <a:cubicBezTo>
                  <a:pt x="432" y="352"/>
                  <a:pt x="432" y="352"/>
                  <a:pt x="432" y="352"/>
                </a:cubicBezTo>
                <a:cubicBezTo>
                  <a:pt x="432" y="351"/>
                  <a:pt x="432" y="350"/>
                  <a:pt x="432" y="350"/>
                </a:cubicBezTo>
                <a:cubicBezTo>
                  <a:pt x="433" y="349"/>
                  <a:pt x="434" y="349"/>
                  <a:pt x="435" y="348"/>
                </a:cubicBezTo>
                <a:cubicBezTo>
                  <a:pt x="436" y="348"/>
                  <a:pt x="437" y="347"/>
                  <a:pt x="438" y="347"/>
                </a:cubicBezTo>
                <a:cubicBezTo>
                  <a:pt x="438" y="347"/>
                  <a:pt x="438" y="347"/>
                  <a:pt x="438" y="347"/>
                </a:cubicBezTo>
                <a:cubicBezTo>
                  <a:pt x="438" y="347"/>
                  <a:pt x="438" y="347"/>
                  <a:pt x="438" y="347"/>
                </a:cubicBezTo>
                <a:cubicBezTo>
                  <a:pt x="439" y="347"/>
                  <a:pt x="439" y="347"/>
                  <a:pt x="440" y="347"/>
                </a:cubicBezTo>
                <a:cubicBezTo>
                  <a:pt x="440" y="347"/>
                  <a:pt x="440" y="347"/>
                  <a:pt x="441" y="347"/>
                </a:cubicBezTo>
                <a:cubicBezTo>
                  <a:pt x="443" y="346"/>
                  <a:pt x="445" y="346"/>
                  <a:pt x="447" y="346"/>
                </a:cubicBezTo>
                <a:cubicBezTo>
                  <a:pt x="463" y="346"/>
                  <a:pt x="463" y="346"/>
                  <a:pt x="463" y="346"/>
                </a:cubicBezTo>
                <a:cubicBezTo>
                  <a:pt x="464" y="346"/>
                  <a:pt x="465" y="346"/>
                  <a:pt x="465" y="347"/>
                </a:cubicBezTo>
                <a:cubicBezTo>
                  <a:pt x="469" y="347"/>
                  <a:pt x="474" y="348"/>
                  <a:pt x="475" y="352"/>
                </a:cubicBezTo>
                <a:cubicBezTo>
                  <a:pt x="476" y="355"/>
                  <a:pt x="476" y="359"/>
                  <a:pt x="477" y="362"/>
                </a:cubicBezTo>
                <a:cubicBezTo>
                  <a:pt x="477" y="363"/>
                  <a:pt x="477" y="363"/>
                  <a:pt x="477" y="363"/>
                </a:cubicBezTo>
                <a:cubicBezTo>
                  <a:pt x="477" y="364"/>
                  <a:pt x="477" y="364"/>
                  <a:pt x="477" y="365"/>
                </a:cubicBezTo>
                <a:cubicBezTo>
                  <a:pt x="477" y="365"/>
                  <a:pt x="477" y="365"/>
                  <a:pt x="477" y="365"/>
                </a:cubicBezTo>
                <a:cubicBezTo>
                  <a:pt x="477" y="365"/>
                  <a:pt x="477" y="365"/>
                  <a:pt x="477" y="365"/>
                </a:cubicBezTo>
                <a:cubicBezTo>
                  <a:pt x="477" y="365"/>
                  <a:pt x="477" y="365"/>
                  <a:pt x="477" y="365"/>
                </a:cubicBezTo>
                <a:cubicBezTo>
                  <a:pt x="476" y="367"/>
                  <a:pt x="474" y="368"/>
                  <a:pt x="472" y="369"/>
                </a:cubicBezTo>
                <a:cubicBezTo>
                  <a:pt x="471" y="369"/>
                  <a:pt x="471" y="369"/>
                  <a:pt x="471" y="369"/>
                </a:cubicBezTo>
                <a:cubicBezTo>
                  <a:pt x="471" y="369"/>
                  <a:pt x="471" y="369"/>
                  <a:pt x="470" y="369"/>
                </a:cubicBezTo>
                <a:cubicBezTo>
                  <a:pt x="470" y="369"/>
                  <a:pt x="470" y="369"/>
                  <a:pt x="470" y="369"/>
                </a:cubicBezTo>
                <a:cubicBezTo>
                  <a:pt x="469" y="369"/>
                  <a:pt x="469" y="369"/>
                  <a:pt x="469" y="369"/>
                </a:cubicBezTo>
                <a:cubicBezTo>
                  <a:pt x="463" y="370"/>
                  <a:pt x="457" y="369"/>
                  <a:pt x="455" y="369"/>
                </a:cubicBezTo>
                <a:cubicBezTo>
                  <a:pt x="445" y="369"/>
                  <a:pt x="445" y="369"/>
                  <a:pt x="445" y="369"/>
                </a:cubicBezTo>
                <a:cubicBezTo>
                  <a:pt x="444" y="369"/>
                  <a:pt x="443" y="369"/>
                  <a:pt x="442" y="369"/>
                </a:cubicBezTo>
                <a:cubicBezTo>
                  <a:pt x="442" y="369"/>
                  <a:pt x="441" y="369"/>
                  <a:pt x="441" y="369"/>
                </a:cubicBezTo>
                <a:cubicBezTo>
                  <a:pt x="440" y="369"/>
                  <a:pt x="440" y="369"/>
                  <a:pt x="440" y="369"/>
                </a:cubicBezTo>
                <a:cubicBezTo>
                  <a:pt x="440" y="369"/>
                  <a:pt x="440" y="369"/>
                  <a:pt x="440" y="369"/>
                </a:cubicBezTo>
                <a:cubicBezTo>
                  <a:pt x="439" y="369"/>
                  <a:pt x="439" y="369"/>
                  <a:pt x="438" y="368"/>
                </a:cubicBezTo>
                <a:cubicBezTo>
                  <a:pt x="438" y="368"/>
                  <a:pt x="438" y="368"/>
                  <a:pt x="438" y="368"/>
                </a:cubicBezTo>
                <a:cubicBezTo>
                  <a:pt x="437" y="368"/>
                  <a:pt x="437" y="368"/>
                  <a:pt x="436" y="367"/>
                </a:cubicBezTo>
                <a:cubicBezTo>
                  <a:pt x="436" y="367"/>
                  <a:pt x="435" y="367"/>
                  <a:pt x="434" y="366"/>
                </a:cubicBezTo>
                <a:cubicBezTo>
                  <a:pt x="434" y="366"/>
                  <a:pt x="434" y="366"/>
                  <a:pt x="434" y="366"/>
                </a:cubicBezTo>
                <a:close/>
                <a:moveTo>
                  <a:pt x="437" y="404"/>
                </a:moveTo>
                <a:cubicBezTo>
                  <a:pt x="436" y="403"/>
                  <a:pt x="436" y="402"/>
                  <a:pt x="435" y="402"/>
                </a:cubicBezTo>
                <a:cubicBezTo>
                  <a:pt x="435" y="400"/>
                  <a:pt x="435" y="400"/>
                  <a:pt x="435" y="400"/>
                </a:cubicBezTo>
                <a:cubicBezTo>
                  <a:pt x="435" y="400"/>
                  <a:pt x="435" y="400"/>
                  <a:pt x="435" y="400"/>
                </a:cubicBezTo>
                <a:cubicBezTo>
                  <a:pt x="435" y="396"/>
                  <a:pt x="435" y="392"/>
                  <a:pt x="434" y="388"/>
                </a:cubicBezTo>
                <a:cubicBezTo>
                  <a:pt x="434" y="388"/>
                  <a:pt x="434" y="388"/>
                  <a:pt x="434" y="388"/>
                </a:cubicBezTo>
                <a:cubicBezTo>
                  <a:pt x="434" y="388"/>
                  <a:pt x="434" y="388"/>
                  <a:pt x="434" y="388"/>
                </a:cubicBezTo>
                <a:cubicBezTo>
                  <a:pt x="434" y="388"/>
                  <a:pt x="434" y="388"/>
                  <a:pt x="434" y="387"/>
                </a:cubicBezTo>
                <a:cubicBezTo>
                  <a:pt x="435" y="379"/>
                  <a:pt x="453" y="381"/>
                  <a:pt x="458" y="381"/>
                </a:cubicBezTo>
                <a:cubicBezTo>
                  <a:pt x="465" y="381"/>
                  <a:pt x="477" y="380"/>
                  <a:pt x="481" y="386"/>
                </a:cubicBezTo>
                <a:cubicBezTo>
                  <a:pt x="481" y="387"/>
                  <a:pt x="482" y="387"/>
                  <a:pt x="482" y="388"/>
                </a:cubicBezTo>
                <a:cubicBezTo>
                  <a:pt x="482" y="389"/>
                  <a:pt x="482" y="389"/>
                  <a:pt x="482" y="389"/>
                </a:cubicBezTo>
                <a:cubicBezTo>
                  <a:pt x="482" y="389"/>
                  <a:pt x="482" y="389"/>
                  <a:pt x="482" y="389"/>
                </a:cubicBezTo>
                <a:cubicBezTo>
                  <a:pt x="483" y="391"/>
                  <a:pt x="483" y="392"/>
                  <a:pt x="484" y="395"/>
                </a:cubicBezTo>
                <a:cubicBezTo>
                  <a:pt x="485" y="401"/>
                  <a:pt x="485" y="401"/>
                  <a:pt x="485" y="401"/>
                </a:cubicBezTo>
                <a:cubicBezTo>
                  <a:pt x="485" y="402"/>
                  <a:pt x="485" y="403"/>
                  <a:pt x="484" y="404"/>
                </a:cubicBezTo>
                <a:cubicBezTo>
                  <a:pt x="484" y="405"/>
                  <a:pt x="484" y="405"/>
                  <a:pt x="483" y="406"/>
                </a:cubicBezTo>
                <a:cubicBezTo>
                  <a:pt x="483" y="406"/>
                  <a:pt x="483" y="406"/>
                  <a:pt x="482" y="407"/>
                </a:cubicBezTo>
                <a:cubicBezTo>
                  <a:pt x="482" y="407"/>
                  <a:pt x="482" y="407"/>
                  <a:pt x="482" y="407"/>
                </a:cubicBezTo>
                <a:cubicBezTo>
                  <a:pt x="482" y="407"/>
                  <a:pt x="482" y="407"/>
                  <a:pt x="482" y="407"/>
                </a:cubicBezTo>
                <a:cubicBezTo>
                  <a:pt x="481" y="407"/>
                  <a:pt x="481" y="407"/>
                  <a:pt x="481" y="407"/>
                </a:cubicBezTo>
                <a:cubicBezTo>
                  <a:pt x="480" y="408"/>
                  <a:pt x="480" y="408"/>
                  <a:pt x="480" y="408"/>
                </a:cubicBezTo>
                <a:cubicBezTo>
                  <a:pt x="479" y="408"/>
                  <a:pt x="479" y="408"/>
                  <a:pt x="479" y="408"/>
                </a:cubicBezTo>
                <a:cubicBezTo>
                  <a:pt x="479" y="408"/>
                  <a:pt x="479" y="408"/>
                  <a:pt x="478" y="408"/>
                </a:cubicBezTo>
                <a:cubicBezTo>
                  <a:pt x="478" y="408"/>
                  <a:pt x="478" y="409"/>
                  <a:pt x="477" y="409"/>
                </a:cubicBezTo>
                <a:cubicBezTo>
                  <a:pt x="477" y="409"/>
                  <a:pt x="477" y="409"/>
                  <a:pt x="477" y="409"/>
                </a:cubicBezTo>
                <a:cubicBezTo>
                  <a:pt x="477" y="409"/>
                  <a:pt x="476" y="409"/>
                  <a:pt x="475" y="409"/>
                </a:cubicBezTo>
                <a:cubicBezTo>
                  <a:pt x="474" y="409"/>
                  <a:pt x="474" y="409"/>
                  <a:pt x="473" y="409"/>
                </a:cubicBezTo>
                <a:cubicBezTo>
                  <a:pt x="473" y="409"/>
                  <a:pt x="473" y="409"/>
                  <a:pt x="473" y="409"/>
                </a:cubicBezTo>
                <a:cubicBezTo>
                  <a:pt x="473" y="409"/>
                  <a:pt x="473" y="409"/>
                  <a:pt x="473" y="409"/>
                </a:cubicBezTo>
                <a:cubicBezTo>
                  <a:pt x="473" y="409"/>
                  <a:pt x="473" y="409"/>
                  <a:pt x="473" y="409"/>
                </a:cubicBezTo>
                <a:cubicBezTo>
                  <a:pt x="465" y="409"/>
                  <a:pt x="457" y="409"/>
                  <a:pt x="449" y="409"/>
                </a:cubicBezTo>
                <a:cubicBezTo>
                  <a:pt x="448" y="409"/>
                  <a:pt x="447" y="409"/>
                  <a:pt x="447" y="409"/>
                </a:cubicBezTo>
                <a:cubicBezTo>
                  <a:pt x="446" y="409"/>
                  <a:pt x="446" y="409"/>
                  <a:pt x="446" y="409"/>
                </a:cubicBezTo>
                <a:cubicBezTo>
                  <a:pt x="445" y="409"/>
                  <a:pt x="445" y="409"/>
                  <a:pt x="444" y="409"/>
                </a:cubicBezTo>
                <a:cubicBezTo>
                  <a:pt x="444" y="409"/>
                  <a:pt x="444" y="409"/>
                  <a:pt x="444" y="409"/>
                </a:cubicBezTo>
                <a:cubicBezTo>
                  <a:pt x="444" y="408"/>
                  <a:pt x="444" y="408"/>
                  <a:pt x="444" y="408"/>
                </a:cubicBezTo>
                <a:cubicBezTo>
                  <a:pt x="443" y="408"/>
                  <a:pt x="442" y="408"/>
                  <a:pt x="442" y="408"/>
                </a:cubicBezTo>
                <a:cubicBezTo>
                  <a:pt x="441" y="408"/>
                  <a:pt x="441" y="407"/>
                  <a:pt x="441" y="407"/>
                </a:cubicBezTo>
                <a:cubicBezTo>
                  <a:pt x="441" y="407"/>
                  <a:pt x="440" y="407"/>
                  <a:pt x="440" y="407"/>
                </a:cubicBezTo>
                <a:cubicBezTo>
                  <a:pt x="440" y="407"/>
                  <a:pt x="440" y="407"/>
                  <a:pt x="440" y="407"/>
                </a:cubicBezTo>
                <a:cubicBezTo>
                  <a:pt x="439" y="406"/>
                  <a:pt x="437" y="405"/>
                  <a:pt x="437" y="404"/>
                </a:cubicBezTo>
                <a:close/>
                <a:moveTo>
                  <a:pt x="494" y="451"/>
                </a:moveTo>
                <a:cubicBezTo>
                  <a:pt x="493" y="453"/>
                  <a:pt x="492" y="453"/>
                  <a:pt x="491" y="454"/>
                </a:cubicBezTo>
                <a:cubicBezTo>
                  <a:pt x="490" y="455"/>
                  <a:pt x="489" y="456"/>
                  <a:pt x="487" y="456"/>
                </a:cubicBezTo>
                <a:cubicBezTo>
                  <a:pt x="485" y="457"/>
                  <a:pt x="484" y="457"/>
                  <a:pt x="481" y="457"/>
                </a:cubicBezTo>
                <a:cubicBezTo>
                  <a:pt x="476" y="457"/>
                  <a:pt x="476" y="457"/>
                  <a:pt x="476" y="457"/>
                </a:cubicBezTo>
                <a:cubicBezTo>
                  <a:pt x="476" y="457"/>
                  <a:pt x="476" y="457"/>
                  <a:pt x="476" y="457"/>
                </a:cubicBezTo>
                <a:cubicBezTo>
                  <a:pt x="469" y="457"/>
                  <a:pt x="462" y="457"/>
                  <a:pt x="454" y="457"/>
                </a:cubicBezTo>
                <a:cubicBezTo>
                  <a:pt x="453" y="457"/>
                  <a:pt x="453" y="457"/>
                  <a:pt x="452" y="457"/>
                </a:cubicBezTo>
                <a:cubicBezTo>
                  <a:pt x="451" y="457"/>
                  <a:pt x="451" y="457"/>
                  <a:pt x="451" y="457"/>
                </a:cubicBezTo>
                <a:cubicBezTo>
                  <a:pt x="450" y="457"/>
                  <a:pt x="450" y="457"/>
                  <a:pt x="449" y="457"/>
                </a:cubicBezTo>
                <a:cubicBezTo>
                  <a:pt x="449" y="457"/>
                  <a:pt x="449" y="457"/>
                  <a:pt x="448" y="457"/>
                </a:cubicBezTo>
                <a:cubicBezTo>
                  <a:pt x="448" y="457"/>
                  <a:pt x="448" y="457"/>
                  <a:pt x="448" y="457"/>
                </a:cubicBezTo>
                <a:cubicBezTo>
                  <a:pt x="445" y="456"/>
                  <a:pt x="442" y="454"/>
                  <a:pt x="440" y="451"/>
                </a:cubicBezTo>
                <a:cubicBezTo>
                  <a:pt x="440" y="451"/>
                  <a:pt x="440" y="451"/>
                  <a:pt x="440" y="451"/>
                </a:cubicBezTo>
                <a:cubicBezTo>
                  <a:pt x="440" y="451"/>
                  <a:pt x="440" y="451"/>
                  <a:pt x="440" y="451"/>
                </a:cubicBezTo>
                <a:cubicBezTo>
                  <a:pt x="440" y="451"/>
                  <a:pt x="440" y="451"/>
                  <a:pt x="440" y="450"/>
                </a:cubicBezTo>
                <a:cubicBezTo>
                  <a:pt x="439" y="450"/>
                  <a:pt x="439" y="449"/>
                  <a:pt x="439" y="449"/>
                </a:cubicBezTo>
                <a:cubicBezTo>
                  <a:pt x="439" y="449"/>
                  <a:pt x="439" y="449"/>
                  <a:pt x="439" y="448"/>
                </a:cubicBezTo>
                <a:cubicBezTo>
                  <a:pt x="439" y="448"/>
                  <a:pt x="439" y="448"/>
                  <a:pt x="439" y="448"/>
                </a:cubicBezTo>
                <a:cubicBezTo>
                  <a:pt x="439" y="447"/>
                  <a:pt x="439" y="447"/>
                  <a:pt x="439" y="447"/>
                </a:cubicBezTo>
                <a:cubicBezTo>
                  <a:pt x="439" y="447"/>
                  <a:pt x="439" y="447"/>
                  <a:pt x="439" y="447"/>
                </a:cubicBezTo>
                <a:cubicBezTo>
                  <a:pt x="439" y="444"/>
                  <a:pt x="438" y="439"/>
                  <a:pt x="438" y="435"/>
                </a:cubicBezTo>
                <a:cubicBezTo>
                  <a:pt x="438" y="435"/>
                  <a:pt x="438" y="434"/>
                  <a:pt x="438" y="433"/>
                </a:cubicBezTo>
                <a:cubicBezTo>
                  <a:pt x="438" y="431"/>
                  <a:pt x="438" y="431"/>
                  <a:pt x="438" y="431"/>
                </a:cubicBezTo>
                <a:cubicBezTo>
                  <a:pt x="438" y="431"/>
                  <a:pt x="438" y="431"/>
                  <a:pt x="438" y="431"/>
                </a:cubicBezTo>
                <a:cubicBezTo>
                  <a:pt x="438" y="430"/>
                  <a:pt x="438" y="430"/>
                  <a:pt x="438" y="430"/>
                </a:cubicBezTo>
                <a:cubicBezTo>
                  <a:pt x="438" y="430"/>
                  <a:pt x="438" y="429"/>
                  <a:pt x="438" y="429"/>
                </a:cubicBezTo>
                <a:cubicBezTo>
                  <a:pt x="438" y="429"/>
                  <a:pt x="438" y="429"/>
                  <a:pt x="438" y="428"/>
                </a:cubicBezTo>
                <a:cubicBezTo>
                  <a:pt x="439" y="428"/>
                  <a:pt x="439" y="428"/>
                  <a:pt x="439" y="428"/>
                </a:cubicBezTo>
                <a:cubicBezTo>
                  <a:pt x="439" y="428"/>
                  <a:pt x="439" y="428"/>
                  <a:pt x="439" y="428"/>
                </a:cubicBezTo>
                <a:cubicBezTo>
                  <a:pt x="439" y="427"/>
                  <a:pt x="439" y="427"/>
                  <a:pt x="439" y="427"/>
                </a:cubicBezTo>
                <a:cubicBezTo>
                  <a:pt x="440" y="426"/>
                  <a:pt x="440" y="426"/>
                  <a:pt x="440" y="426"/>
                </a:cubicBezTo>
                <a:cubicBezTo>
                  <a:pt x="440" y="426"/>
                  <a:pt x="441" y="426"/>
                  <a:pt x="441" y="425"/>
                </a:cubicBezTo>
                <a:cubicBezTo>
                  <a:pt x="441" y="425"/>
                  <a:pt x="441" y="425"/>
                  <a:pt x="441" y="425"/>
                </a:cubicBezTo>
                <a:cubicBezTo>
                  <a:pt x="441" y="425"/>
                  <a:pt x="441" y="425"/>
                  <a:pt x="441" y="425"/>
                </a:cubicBezTo>
                <a:cubicBezTo>
                  <a:pt x="442" y="425"/>
                  <a:pt x="442" y="425"/>
                  <a:pt x="443" y="424"/>
                </a:cubicBezTo>
                <a:cubicBezTo>
                  <a:pt x="443" y="424"/>
                  <a:pt x="443" y="424"/>
                  <a:pt x="443" y="424"/>
                </a:cubicBezTo>
                <a:cubicBezTo>
                  <a:pt x="444" y="424"/>
                  <a:pt x="444" y="424"/>
                  <a:pt x="444" y="424"/>
                </a:cubicBezTo>
                <a:cubicBezTo>
                  <a:pt x="444" y="424"/>
                  <a:pt x="444" y="424"/>
                  <a:pt x="444" y="424"/>
                </a:cubicBezTo>
                <a:cubicBezTo>
                  <a:pt x="444" y="424"/>
                  <a:pt x="445" y="423"/>
                  <a:pt x="445" y="423"/>
                </a:cubicBezTo>
                <a:cubicBezTo>
                  <a:pt x="446" y="423"/>
                  <a:pt x="446" y="423"/>
                  <a:pt x="446" y="423"/>
                </a:cubicBezTo>
                <a:cubicBezTo>
                  <a:pt x="446" y="423"/>
                  <a:pt x="447" y="423"/>
                  <a:pt x="447" y="423"/>
                </a:cubicBezTo>
                <a:cubicBezTo>
                  <a:pt x="448" y="423"/>
                  <a:pt x="448" y="423"/>
                  <a:pt x="449" y="423"/>
                </a:cubicBezTo>
                <a:cubicBezTo>
                  <a:pt x="450" y="423"/>
                  <a:pt x="450" y="423"/>
                  <a:pt x="450" y="423"/>
                </a:cubicBezTo>
                <a:cubicBezTo>
                  <a:pt x="450" y="423"/>
                  <a:pt x="450" y="423"/>
                  <a:pt x="451" y="423"/>
                </a:cubicBezTo>
                <a:cubicBezTo>
                  <a:pt x="452" y="423"/>
                  <a:pt x="452" y="423"/>
                  <a:pt x="452" y="423"/>
                </a:cubicBezTo>
                <a:cubicBezTo>
                  <a:pt x="453" y="423"/>
                  <a:pt x="454" y="423"/>
                  <a:pt x="455" y="423"/>
                </a:cubicBezTo>
                <a:cubicBezTo>
                  <a:pt x="457" y="423"/>
                  <a:pt x="458" y="423"/>
                  <a:pt x="459" y="423"/>
                </a:cubicBezTo>
                <a:cubicBezTo>
                  <a:pt x="469" y="423"/>
                  <a:pt x="469" y="423"/>
                  <a:pt x="469" y="423"/>
                </a:cubicBezTo>
                <a:cubicBezTo>
                  <a:pt x="472" y="423"/>
                  <a:pt x="475" y="423"/>
                  <a:pt x="478" y="423"/>
                </a:cubicBezTo>
                <a:cubicBezTo>
                  <a:pt x="478" y="423"/>
                  <a:pt x="479" y="423"/>
                  <a:pt x="479" y="423"/>
                </a:cubicBezTo>
                <a:cubicBezTo>
                  <a:pt x="479" y="423"/>
                  <a:pt x="480" y="423"/>
                  <a:pt x="480" y="423"/>
                </a:cubicBezTo>
                <a:cubicBezTo>
                  <a:pt x="480" y="423"/>
                  <a:pt x="480" y="423"/>
                  <a:pt x="481" y="423"/>
                </a:cubicBezTo>
                <a:cubicBezTo>
                  <a:pt x="481" y="423"/>
                  <a:pt x="481" y="423"/>
                  <a:pt x="481" y="423"/>
                </a:cubicBezTo>
                <a:cubicBezTo>
                  <a:pt x="481" y="423"/>
                  <a:pt x="481" y="423"/>
                  <a:pt x="481" y="423"/>
                </a:cubicBezTo>
                <a:cubicBezTo>
                  <a:pt x="482" y="423"/>
                  <a:pt x="482" y="424"/>
                  <a:pt x="483" y="424"/>
                </a:cubicBezTo>
                <a:cubicBezTo>
                  <a:pt x="483" y="424"/>
                  <a:pt x="484" y="424"/>
                  <a:pt x="484" y="424"/>
                </a:cubicBezTo>
                <a:cubicBezTo>
                  <a:pt x="484" y="424"/>
                  <a:pt x="484" y="424"/>
                  <a:pt x="484" y="425"/>
                </a:cubicBezTo>
                <a:cubicBezTo>
                  <a:pt x="485" y="425"/>
                  <a:pt x="485" y="425"/>
                  <a:pt x="486" y="425"/>
                </a:cubicBezTo>
                <a:cubicBezTo>
                  <a:pt x="487" y="426"/>
                  <a:pt x="488" y="427"/>
                  <a:pt x="489" y="428"/>
                </a:cubicBezTo>
                <a:cubicBezTo>
                  <a:pt x="490" y="429"/>
                  <a:pt x="491" y="430"/>
                  <a:pt x="491" y="431"/>
                </a:cubicBezTo>
                <a:cubicBezTo>
                  <a:pt x="492" y="438"/>
                  <a:pt x="492" y="438"/>
                  <a:pt x="492" y="438"/>
                </a:cubicBezTo>
                <a:cubicBezTo>
                  <a:pt x="493" y="441"/>
                  <a:pt x="493" y="443"/>
                  <a:pt x="494" y="446"/>
                </a:cubicBezTo>
                <a:cubicBezTo>
                  <a:pt x="494" y="446"/>
                  <a:pt x="494" y="446"/>
                  <a:pt x="494" y="446"/>
                </a:cubicBezTo>
                <a:cubicBezTo>
                  <a:pt x="494" y="448"/>
                  <a:pt x="494" y="448"/>
                  <a:pt x="494" y="448"/>
                </a:cubicBezTo>
                <a:cubicBezTo>
                  <a:pt x="494" y="449"/>
                  <a:pt x="494" y="450"/>
                  <a:pt x="494" y="451"/>
                </a:cubicBezTo>
                <a:close/>
                <a:moveTo>
                  <a:pt x="508" y="369"/>
                </a:moveTo>
                <a:cubicBezTo>
                  <a:pt x="507" y="368"/>
                  <a:pt x="505" y="368"/>
                  <a:pt x="505" y="367"/>
                </a:cubicBezTo>
                <a:cubicBezTo>
                  <a:pt x="504" y="366"/>
                  <a:pt x="503" y="365"/>
                  <a:pt x="503" y="365"/>
                </a:cubicBezTo>
                <a:cubicBezTo>
                  <a:pt x="502" y="363"/>
                  <a:pt x="502" y="363"/>
                  <a:pt x="502" y="363"/>
                </a:cubicBezTo>
                <a:cubicBezTo>
                  <a:pt x="502" y="361"/>
                  <a:pt x="501" y="359"/>
                  <a:pt x="500" y="357"/>
                </a:cubicBezTo>
                <a:cubicBezTo>
                  <a:pt x="500" y="356"/>
                  <a:pt x="499" y="355"/>
                  <a:pt x="499" y="353"/>
                </a:cubicBezTo>
                <a:cubicBezTo>
                  <a:pt x="499" y="353"/>
                  <a:pt x="499" y="353"/>
                  <a:pt x="499" y="353"/>
                </a:cubicBezTo>
                <a:cubicBezTo>
                  <a:pt x="499" y="353"/>
                  <a:pt x="499" y="353"/>
                  <a:pt x="499" y="353"/>
                </a:cubicBezTo>
                <a:cubicBezTo>
                  <a:pt x="499" y="352"/>
                  <a:pt x="499" y="352"/>
                  <a:pt x="499" y="352"/>
                </a:cubicBezTo>
                <a:cubicBezTo>
                  <a:pt x="499" y="352"/>
                  <a:pt x="499" y="352"/>
                  <a:pt x="499" y="352"/>
                </a:cubicBezTo>
                <a:cubicBezTo>
                  <a:pt x="499" y="352"/>
                  <a:pt x="499" y="352"/>
                  <a:pt x="499" y="352"/>
                </a:cubicBezTo>
                <a:cubicBezTo>
                  <a:pt x="501" y="348"/>
                  <a:pt x="508" y="348"/>
                  <a:pt x="511" y="348"/>
                </a:cubicBezTo>
                <a:cubicBezTo>
                  <a:pt x="528" y="348"/>
                  <a:pt x="528" y="348"/>
                  <a:pt x="528" y="348"/>
                </a:cubicBezTo>
                <a:cubicBezTo>
                  <a:pt x="529" y="348"/>
                  <a:pt x="531" y="348"/>
                  <a:pt x="532" y="349"/>
                </a:cubicBezTo>
                <a:cubicBezTo>
                  <a:pt x="532" y="349"/>
                  <a:pt x="533" y="349"/>
                  <a:pt x="533" y="349"/>
                </a:cubicBezTo>
                <a:cubicBezTo>
                  <a:pt x="533" y="349"/>
                  <a:pt x="534" y="349"/>
                  <a:pt x="534" y="349"/>
                </a:cubicBezTo>
                <a:cubicBezTo>
                  <a:pt x="534" y="349"/>
                  <a:pt x="534" y="349"/>
                  <a:pt x="534" y="349"/>
                </a:cubicBezTo>
                <a:cubicBezTo>
                  <a:pt x="535" y="349"/>
                  <a:pt x="536" y="350"/>
                  <a:pt x="536" y="350"/>
                </a:cubicBezTo>
                <a:cubicBezTo>
                  <a:pt x="536" y="350"/>
                  <a:pt x="536" y="350"/>
                  <a:pt x="536" y="350"/>
                </a:cubicBezTo>
                <a:cubicBezTo>
                  <a:pt x="536" y="350"/>
                  <a:pt x="536" y="350"/>
                  <a:pt x="536" y="350"/>
                </a:cubicBezTo>
                <a:cubicBezTo>
                  <a:pt x="537" y="350"/>
                  <a:pt x="537" y="350"/>
                  <a:pt x="538" y="350"/>
                </a:cubicBezTo>
                <a:cubicBezTo>
                  <a:pt x="538" y="351"/>
                  <a:pt x="538" y="351"/>
                  <a:pt x="538" y="351"/>
                </a:cubicBezTo>
                <a:cubicBezTo>
                  <a:pt x="538" y="351"/>
                  <a:pt x="538" y="351"/>
                  <a:pt x="539" y="351"/>
                </a:cubicBezTo>
                <a:cubicBezTo>
                  <a:pt x="539" y="351"/>
                  <a:pt x="539" y="351"/>
                  <a:pt x="539" y="351"/>
                </a:cubicBezTo>
                <a:cubicBezTo>
                  <a:pt x="539" y="352"/>
                  <a:pt x="539" y="352"/>
                  <a:pt x="539" y="352"/>
                </a:cubicBezTo>
                <a:cubicBezTo>
                  <a:pt x="540" y="352"/>
                  <a:pt x="541" y="353"/>
                  <a:pt x="541" y="354"/>
                </a:cubicBezTo>
                <a:cubicBezTo>
                  <a:pt x="541" y="354"/>
                  <a:pt x="541" y="354"/>
                  <a:pt x="541" y="354"/>
                </a:cubicBezTo>
                <a:cubicBezTo>
                  <a:pt x="543" y="356"/>
                  <a:pt x="544" y="359"/>
                  <a:pt x="545" y="361"/>
                </a:cubicBezTo>
                <a:cubicBezTo>
                  <a:pt x="545" y="361"/>
                  <a:pt x="545" y="361"/>
                  <a:pt x="545" y="361"/>
                </a:cubicBezTo>
                <a:cubicBezTo>
                  <a:pt x="546" y="363"/>
                  <a:pt x="547" y="364"/>
                  <a:pt x="547" y="365"/>
                </a:cubicBezTo>
                <a:cubicBezTo>
                  <a:pt x="547" y="366"/>
                  <a:pt x="547" y="366"/>
                  <a:pt x="547" y="366"/>
                </a:cubicBezTo>
                <a:cubicBezTo>
                  <a:pt x="547" y="366"/>
                  <a:pt x="547" y="366"/>
                  <a:pt x="547" y="366"/>
                </a:cubicBezTo>
                <a:cubicBezTo>
                  <a:pt x="547" y="368"/>
                  <a:pt x="545" y="369"/>
                  <a:pt x="543" y="370"/>
                </a:cubicBezTo>
                <a:cubicBezTo>
                  <a:pt x="542" y="370"/>
                  <a:pt x="542" y="370"/>
                  <a:pt x="542" y="370"/>
                </a:cubicBezTo>
                <a:cubicBezTo>
                  <a:pt x="542" y="370"/>
                  <a:pt x="542" y="370"/>
                  <a:pt x="542" y="370"/>
                </a:cubicBezTo>
                <a:cubicBezTo>
                  <a:pt x="542" y="370"/>
                  <a:pt x="541" y="370"/>
                  <a:pt x="541" y="371"/>
                </a:cubicBezTo>
                <a:cubicBezTo>
                  <a:pt x="540" y="371"/>
                  <a:pt x="540" y="371"/>
                  <a:pt x="540" y="371"/>
                </a:cubicBezTo>
                <a:cubicBezTo>
                  <a:pt x="540" y="371"/>
                  <a:pt x="539" y="371"/>
                  <a:pt x="539" y="371"/>
                </a:cubicBezTo>
                <a:cubicBezTo>
                  <a:pt x="539" y="371"/>
                  <a:pt x="538" y="371"/>
                  <a:pt x="538" y="371"/>
                </a:cubicBezTo>
                <a:cubicBezTo>
                  <a:pt x="538" y="371"/>
                  <a:pt x="538" y="371"/>
                  <a:pt x="538" y="371"/>
                </a:cubicBezTo>
                <a:cubicBezTo>
                  <a:pt x="538" y="371"/>
                  <a:pt x="538" y="371"/>
                  <a:pt x="538" y="371"/>
                </a:cubicBezTo>
                <a:cubicBezTo>
                  <a:pt x="535" y="371"/>
                  <a:pt x="532" y="371"/>
                  <a:pt x="530" y="371"/>
                </a:cubicBezTo>
                <a:cubicBezTo>
                  <a:pt x="526" y="371"/>
                  <a:pt x="521" y="371"/>
                  <a:pt x="517" y="371"/>
                </a:cubicBezTo>
                <a:cubicBezTo>
                  <a:pt x="514" y="371"/>
                  <a:pt x="511" y="370"/>
                  <a:pt x="508" y="369"/>
                </a:cubicBezTo>
                <a:cubicBezTo>
                  <a:pt x="508" y="369"/>
                  <a:pt x="508" y="369"/>
                  <a:pt x="508" y="369"/>
                </a:cubicBezTo>
                <a:close/>
                <a:moveTo>
                  <a:pt x="519" y="405"/>
                </a:moveTo>
                <a:cubicBezTo>
                  <a:pt x="518" y="404"/>
                  <a:pt x="517" y="403"/>
                  <a:pt x="517" y="402"/>
                </a:cubicBezTo>
                <a:cubicBezTo>
                  <a:pt x="515" y="396"/>
                  <a:pt x="515" y="396"/>
                  <a:pt x="515" y="396"/>
                </a:cubicBezTo>
                <a:cubicBezTo>
                  <a:pt x="514" y="394"/>
                  <a:pt x="513" y="392"/>
                  <a:pt x="512" y="390"/>
                </a:cubicBezTo>
                <a:cubicBezTo>
                  <a:pt x="512" y="390"/>
                  <a:pt x="512" y="390"/>
                  <a:pt x="512" y="390"/>
                </a:cubicBezTo>
                <a:cubicBezTo>
                  <a:pt x="512" y="389"/>
                  <a:pt x="512" y="389"/>
                  <a:pt x="512" y="389"/>
                </a:cubicBezTo>
                <a:cubicBezTo>
                  <a:pt x="512" y="388"/>
                  <a:pt x="512" y="387"/>
                  <a:pt x="512" y="386"/>
                </a:cubicBezTo>
                <a:cubicBezTo>
                  <a:pt x="512" y="386"/>
                  <a:pt x="513" y="385"/>
                  <a:pt x="513" y="385"/>
                </a:cubicBezTo>
                <a:cubicBezTo>
                  <a:pt x="513" y="385"/>
                  <a:pt x="513" y="385"/>
                  <a:pt x="514" y="385"/>
                </a:cubicBezTo>
                <a:cubicBezTo>
                  <a:pt x="514" y="384"/>
                  <a:pt x="514" y="384"/>
                  <a:pt x="514" y="384"/>
                </a:cubicBezTo>
                <a:cubicBezTo>
                  <a:pt x="515" y="384"/>
                  <a:pt x="516" y="383"/>
                  <a:pt x="517" y="383"/>
                </a:cubicBezTo>
                <a:cubicBezTo>
                  <a:pt x="518" y="383"/>
                  <a:pt x="519" y="383"/>
                  <a:pt x="520" y="382"/>
                </a:cubicBezTo>
                <a:cubicBezTo>
                  <a:pt x="525" y="382"/>
                  <a:pt x="530" y="382"/>
                  <a:pt x="532" y="382"/>
                </a:cubicBezTo>
                <a:cubicBezTo>
                  <a:pt x="540" y="382"/>
                  <a:pt x="554" y="381"/>
                  <a:pt x="559" y="389"/>
                </a:cubicBezTo>
                <a:cubicBezTo>
                  <a:pt x="559" y="389"/>
                  <a:pt x="559" y="389"/>
                  <a:pt x="559" y="389"/>
                </a:cubicBezTo>
                <a:cubicBezTo>
                  <a:pt x="559" y="389"/>
                  <a:pt x="559" y="389"/>
                  <a:pt x="559" y="389"/>
                </a:cubicBezTo>
                <a:cubicBezTo>
                  <a:pt x="559" y="389"/>
                  <a:pt x="559" y="389"/>
                  <a:pt x="559" y="389"/>
                </a:cubicBezTo>
                <a:cubicBezTo>
                  <a:pt x="561" y="393"/>
                  <a:pt x="562" y="396"/>
                  <a:pt x="564" y="400"/>
                </a:cubicBezTo>
                <a:cubicBezTo>
                  <a:pt x="565" y="401"/>
                  <a:pt x="565" y="402"/>
                  <a:pt x="566" y="403"/>
                </a:cubicBezTo>
                <a:cubicBezTo>
                  <a:pt x="566" y="403"/>
                  <a:pt x="566" y="403"/>
                  <a:pt x="566" y="403"/>
                </a:cubicBezTo>
                <a:cubicBezTo>
                  <a:pt x="566" y="404"/>
                  <a:pt x="566" y="404"/>
                  <a:pt x="566" y="404"/>
                </a:cubicBezTo>
                <a:cubicBezTo>
                  <a:pt x="566" y="404"/>
                  <a:pt x="566" y="405"/>
                  <a:pt x="566" y="405"/>
                </a:cubicBezTo>
                <a:cubicBezTo>
                  <a:pt x="566" y="405"/>
                  <a:pt x="566" y="405"/>
                  <a:pt x="566" y="405"/>
                </a:cubicBezTo>
                <a:cubicBezTo>
                  <a:pt x="566" y="405"/>
                  <a:pt x="566" y="405"/>
                  <a:pt x="566" y="405"/>
                </a:cubicBezTo>
                <a:cubicBezTo>
                  <a:pt x="566" y="406"/>
                  <a:pt x="565" y="406"/>
                  <a:pt x="565" y="406"/>
                </a:cubicBezTo>
                <a:cubicBezTo>
                  <a:pt x="565" y="406"/>
                  <a:pt x="565" y="406"/>
                  <a:pt x="565" y="406"/>
                </a:cubicBezTo>
                <a:cubicBezTo>
                  <a:pt x="565" y="407"/>
                  <a:pt x="565" y="407"/>
                  <a:pt x="564" y="407"/>
                </a:cubicBezTo>
                <a:cubicBezTo>
                  <a:pt x="564" y="407"/>
                  <a:pt x="564" y="407"/>
                  <a:pt x="564" y="407"/>
                </a:cubicBezTo>
                <a:cubicBezTo>
                  <a:pt x="564" y="408"/>
                  <a:pt x="564" y="408"/>
                  <a:pt x="564" y="408"/>
                </a:cubicBezTo>
                <a:cubicBezTo>
                  <a:pt x="564" y="408"/>
                  <a:pt x="563" y="408"/>
                  <a:pt x="563" y="408"/>
                </a:cubicBezTo>
                <a:cubicBezTo>
                  <a:pt x="563" y="408"/>
                  <a:pt x="562" y="409"/>
                  <a:pt x="561" y="409"/>
                </a:cubicBezTo>
                <a:cubicBezTo>
                  <a:pt x="561" y="409"/>
                  <a:pt x="561" y="409"/>
                  <a:pt x="560" y="409"/>
                </a:cubicBezTo>
                <a:cubicBezTo>
                  <a:pt x="560" y="409"/>
                  <a:pt x="559" y="409"/>
                  <a:pt x="559" y="410"/>
                </a:cubicBezTo>
                <a:cubicBezTo>
                  <a:pt x="559" y="410"/>
                  <a:pt x="559" y="410"/>
                  <a:pt x="559" y="410"/>
                </a:cubicBezTo>
                <a:cubicBezTo>
                  <a:pt x="558" y="410"/>
                  <a:pt x="558" y="410"/>
                  <a:pt x="558" y="410"/>
                </a:cubicBezTo>
                <a:cubicBezTo>
                  <a:pt x="550" y="410"/>
                  <a:pt x="541" y="410"/>
                  <a:pt x="532" y="410"/>
                </a:cubicBezTo>
                <a:cubicBezTo>
                  <a:pt x="532" y="410"/>
                  <a:pt x="531" y="410"/>
                  <a:pt x="530" y="410"/>
                </a:cubicBezTo>
                <a:cubicBezTo>
                  <a:pt x="530" y="410"/>
                  <a:pt x="530" y="410"/>
                  <a:pt x="530" y="410"/>
                </a:cubicBezTo>
                <a:cubicBezTo>
                  <a:pt x="527" y="409"/>
                  <a:pt x="524" y="408"/>
                  <a:pt x="521" y="406"/>
                </a:cubicBezTo>
                <a:cubicBezTo>
                  <a:pt x="520" y="406"/>
                  <a:pt x="520" y="406"/>
                  <a:pt x="519" y="405"/>
                </a:cubicBezTo>
                <a:close/>
                <a:moveTo>
                  <a:pt x="589" y="451"/>
                </a:moveTo>
                <a:cubicBezTo>
                  <a:pt x="589" y="452"/>
                  <a:pt x="588" y="452"/>
                  <a:pt x="588" y="452"/>
                </a:cubicBezTo>
                <a:cubicBezTo>
                  <a:pt x="588" y="452"/>
                  <a:pt x="588" y="452"/>
                  <a:pt x="588" y="453"/>
                </a:cubicBezTo>
                <a:cubicBezTo>
                  <a:pt x="588" y="453"/>
                  <a:pt x="588" y="453"/>
                  <a:pt x="588" y="453"/>
                </a:cubicBezTo>
                <a:cubicBezTo>
                  <a:pt x="588" y="453"/>
                  <a:pt x="588" y="453"/>
                  <a:pt x="588" y="454"/>
                </a:cubicBezTo>
                <a:cubicBezTo>
                  <a:pt x="588" y="454"/>
                  <a:pt x="588" y="454"/>
                  <a:pt x="587" y="454"/>
                </a:cubicBezTo>
                <a:cubicBezTo>
                  <a:pt x="587" y="454"/>
                  <a:pt x="587" y="454"/>
                  <a:pt x="587" y="454"/>
                </a:cubicBezTo>
                <a:cubicBezTo>
                  <a:pt x="587" y="454"/>
                  <a:pt x="587" y="454"/>
                  <a:pt x="587" y="455"/>
                </a:cubicBezTo>
                <a:cubicBezTo>
                  <a:pt x="585" y="456"/>
                  <a:pt x="583" y="457"/>
                  <a:pt x="581" y="457"/>
                </a:cubicBezTo>
                <a:cubicBezTo>
                  <a:pt x="581" y="457"/>
                  <a:pt x="581" y="457"/>
                  <a:pt x="581" y="457"/>
                </a:cubicBezTo>
                <a:cubicBezTo>
                  <a:pt x="580" y="457"/>
                  <a:pt x="579" y="457"/>
                  <a:pt x="578" y="457"/>
                </a:cubicBezTo>
                <a:cubicBezTo>
                  <a:pt x="578" y="457"/>
                  <a:pt x="578" y="457"/>
                  <a:pt x="578" y="457"/>
                </a:cubicBezTo>
                <a:cubicBezTo>
                  <a:pt x="577" y="457"/>
                  <a:pt x="577" y="457"/>
                  <a:pt x="577" y="457"/>
                </a:cubicBezTo>
                <a:cubicBezTo>
                  <a:pt x="577" y="457"/>
                  <a:pt x="576" y="457"/>
                  <a:pt x="575" y="457"/>
                </a:cubicBezTo>
                <a:cubicBezTo>
                  <a:pt x="552" y="457"/>
                  <a:pt x="552" y="457"/>
                  <a:pt x="552" y="457"/>
                </a:cubicBezTo>
                <a:cubicBezTo>
                  <a:pt x="551" y="457"/>
                  <a:pt x="550" y="457"/>
                  <a:pt x="549" y="457"/>
                </a:cubicBezTo>
                <a:cubicBezTo>
                  <a:pt x="549" y="457"/>
                  <a:pt x="549" y="457"/>
                  <a:pt x="548" y="457"/>
                </a:cubicBezTo>
                <a:cubicBezTo>
                  <a:pt x="543" y="456"/>
                  <a:pt x="538" y="454"/>
                  <a:pt x="535" y="450"/>
                </a:cubicBezTo>
                <a:cubicBezTo>
                  <a:pt x="534" y="449"/>
                  <a:pt x="534" y="449"/>
                  <a:pt x="534" y="448"/>
                </a:cubicBezTo>
                <a:cubicBezTo>
                  <a:pt x="534" y="448"/>
                  <a:pt x="534" y="448"/>
                  <a:pt x="534" y="448"/>
                </a:cubicBezTo>
                <a:cubicBezTo>
                  <a:pt x="534" y="448"/>
                  <a:pt x="534" y="448"/>
                  <a:pt x="534" y="448"/>
                </a:cubicBezTo>
                <a:cubicBezTo>
                  <a:pt x="533" y="444"/>
                  <a:pt x="531" y="441"/>
                  <a:pt x="530" y="438"/>
                </a:cubicBezTo>
                <a:cubicBezTo>
                  <a:pt x="530" y="436"/>
                  <a:pt x="528" y="434"/>
                  <a:pt x="528" y="432"/>
                </a:cubicBezTo>
                <a:cubicBezTo>
                  <a:pt x="528" y="432"/>
                  <a:pt x="528" y="432"/>
                  <a:pt x="528" y="432"/>
                </a:cubicBezTo>
                <a:cubicBezTo>
                  <a:pt x="528" y="431"/>
                  <a:pt x="528" y="431"/>
                  <a:pt x="528" y="431"/>
                </a:cubicBezTo>
                <a:cubicBezTo>
                  <a:pt x="528" y="431"/>
                  <a:pt x="528" y="431"/>
                  <a:pt x="528" y="431"/>
                </a:cubicBezTo>
                <a:cubicBezTo>
                  <a:pt x="528" y="430"/>
                  <a:pt x="528" y="429"/>
                  <a:pt x="528" y="428"/>
                </a:cubicBezTo>
                <a:cubicBezTo>
                  <a:pt x="528" y="428"/>
                  <a:pt x="528" y="427"/>
                  <a:pt x="528" y="427"/>
                </a:cubicBezTo>
                <a:cubicBezTo>
                  <a:pt x="528" y="427"/>
                  <a:pt x="528" y="427"/>
                  <a:pt x="528" y="427"/>
                </a:cubicBezTo>
                <a:cubicBezTo>
                  <a:pt x="530" y="425"/>
                  <a:pt x="532" y="424"/>
                  <a:pt x="535" y="423"/>
                </a:cubicBezTo>
                <a:cubicBezTo>
                  <a:pt x="535" y="423"/>
                  <a:pt x="535" y="423"/>
                  <a:pt x="536" y="423"/>
                </a:cubicBezTo>
                <a:cubicBezTo>
                  <a:pt x="536" y="423"/>
                  <a:pt x="537" y="423"/>
                  <a:pt x="538" y="423"/>
                </a:cubicBezTo>
                <a:cubicBezTo>
                  <a:pt x="538" y="423"/>
                  <a:pt x="538" y="423"/>
                  <a:pt x="538" y="423"/>
                </a:cubicBezTo>
                <a:cubicBezTo>
                  <a:pt x="540" y="423"/>
                  <a:pt x="540" y="423"/>
                  <a:pt x="540" y="423"/>
                </a:cubicBezTo>
                <a:cubicBezTo>
                  <a:pt x="540" y="423"/>
                  <a:pt x="540" y="423"/>
                  <a:pt x="541" y="423"/>
                </a:cubicBezTo>
                <a:cubicBezTo>
                  <a:pt x="548" y="423"/>
                  <a:pt x="555" y="423"/>
                  <a:pt x="563" y="423"/>
                </a:cubicBezTo>
                <a:cubicBezTo>
                  <a:pt x="563" y="423"/>
                  <a:pt x="563" y="423"/>
                  <a:pt x="563" y="423"/>
                </a:cubicBezTo>
                <a:cubicBezTo>
                  <a:pt x="563" y="423"/>
                  <a:pt x="563" y="423"/>
                  <a:pt x="563" y="423"/>
                </a:cubicBezTo>
                <a:cubicBezTo>
                  <a:pt x="563" y="423"/>
                  <a:pt x="564" y="423"/>
                  <a:pt x="565" y="423"/>
                </a:cubicBezTo>
                <a:cubicBezTo>
                  <a:pt x="565" y="423"/>
                  <a:pt x="565" y="423"/>
                  <a:pt x="565" y="423"/>
                </a:cubicBezTo>
                <a:cubicBezTo>
                  <a:pt x="570" y="424"/>
                  <a:pt x="576" y="426"/>
                  <a:pt x="579" y="430"/>
                </a:cubicBezTo>
                <a:cubicBezTo>
                  <a:pt x="579" y="430"/>
                  <a:pt x="579" y="431"/>
                  <a:pt x="580" y="431"/>
                </a:cubicBezTo>
                <a:cubicBezTo>
                  <a:pt x="581" y="433"/>
                  <a:pt x="581" y="433"/>
                  <a:pt x="581" y="433"/>
                </a:cubicBezTo>
                <a:cubicBezTo>
                  <a:pt x="582" y="436"/>
                  <a:pt x="584" y="439"/>
                  <a:pt x="585" y="442"/>
                </a:cubicBezTo>
                <a:cubicBezTo>
                  <a:pt x="586" y="443"/>
                  <a:pt x="588" y="446"/>
                  <a:pt x="588" y="448"/>
                </a:cubicBezTo>
                <a:cubicBezTo>
                  <a:pt x="589" y="449"/>
                  <a:pt x="589" y="450"/>
                  <a:pt x="589" y="451"/>
                </a:cubicBezTo>
                <a:close/>
                <a:moveTo>
                  <a:pt x="594" y="406"/>
                </a:moveTo>
                <a:cubicBezTo>
                  <a:pt x="593" y="406"/>
                  <a:pt x="593" y="405"/>
                  <a:pt x="592" y="405"/>
                </a:cubicBezTo>
                <a:cubicBezTo>
                  <a:pt x="591" y="404"/>
                  <a:pt x="590" y="403"/>
                  <a:pt x="590" y="402"/>
                </a:cubicBezTo>
                <a:cubicBezTo>
                  <a:pt x="589" y="401"/>
                  <a:pt x="589" y="401"/>
                  <a:pt x="589" y="401"/>
                </a:cubicBezTo>
                <a:cubicBezTo>
                  <a:pt x="589" y="401"/>
                  <a:pt x="589" y="401"/>
                  <a:pt x="589" y="401"/>
                </a:cubicBezTo>
                <a:cubicBezTo>
                  <a:pt x="587" y="398"/>
                  <a:pt x="585" y="394"/>
                  <a:pt x="583" y="390"/>
                </a:cubicBezTo>
                <a:cubicBezTo>
                  <a:pt x="583" y="390"/>
                  <a:pt x="583" y="390"/>
                  <a:pt x="583" y="390"/>
                </a:cubicBezTo>
                <a:cubicBezTo>
                  <a:pt x="582" y="389"/>
                  <a:pt x="582" y="389"/>
                  <a:pt x="582" y="389"/>
                </a:cubicBezTo>
                <a:cubicBezTo>
                  <a:pt x="582" y="388"/>
                  <a:pt x="582" y="387"/>
                  <a:pt x="582" y="386"/>
                </a:cubicBezTo>
                <a:cubicBezTo>
                  <a:pt x="582" y="385"/>
                  <a:pt x="582" y="385"/>
                  <a:pt x="583" y="384"/>
                </a:cubicBezTo>
                <a:cubicBezTo>
                  <a:pt x="584" y="383"/>
                  <a:pt x="585" y="383"/>
                  <a:pt x="586" y="383"/>
                </a:cubicBezTo>
                <a:cubicBezTo>
                  <a:pt x="588" y="382"/>
                  <a:pt x="589" y="382"/>
                  <a:pt x="591" y="382"/>
                </a:cubicBezTo>
                <a:cubicBezTo>
                  <a:pt x="591" y="382"/>
                  <a:pt x="591" y="382"/>
                  <a:pt x="591" y="382"/>
                </a:cubicBezTo>
                <a:cubicBezTo>
                  <a:pt x="594" y="382"/>
                  <a:pt x="598" y="382"/>
                  <a:pt x="600" y="382"/>
                </a:cubicBezTo>
                <a:cubicBezTo>
                  <a:pt x="609" y="382"/>
                  <a:pt x="623" y="380"/>
                  <a:pt x="629" y="389"/>
                </a:cubicBezTo>
                <a:cubicBezTo>
                  <a:pt x="631" y="392"/>
                  <a:pt x="633" y="394"/>
                  <a:pt x="635" y="397"/>
                </a:cubicBezTo>
                <a:cubicBezTo>
                  <a:pt x="636" y="399"/>
                  <a:pt x="637" y="401"/>
                  <a:pt x="638" y="402"/>
                </a:cubicBezTo>
                <a:cubicBezTo>
                  <a:pt x="639" y="403"/>
                  <a:pt x="639" y="404"/>
                  <a:pt x="639" y="405"/>
                </a:cubicBezTo>
                <a:cubicBezTo>
                  <a:pt x="639" y="405"/>
                  <a:pt x="639" y="406"/>
                  <a:pt x="639" y="406"/>
                </a:cubicBezTo>
                <a:cubicBezTo>
                  <a:pt x="639" y="407"/>
                  <a:pt x="638" y="407"/>
                  <a:pt x="638" y="407"/>
                </a:cubicBezTo>
                <a:cubicBezTo>
                  <a:pt x="638" y="407"/>
                  <a:pt x="638" y="407"/>
                  <a:pt x="638" y="407"/>
                </a:cubicBezTo>
                <a:cubicBezTo>
                  <a:pt x="638" y="407"/>
                  <a:pt x="638" y="407"/>
                  <a:pt x="638" y="407"/>
                </a:cubicBezTo>
                <a:cubicBezTo>
                  <a:pt x="638" y="408"/>
                  <a:pt x="638" y="408"/>
                  <a:pt x="637" y="408"/>
                </a:cubicBezTo>
                <a:cubicBezTo>
                  <a:pt x="637" y="408"/>
                  <a:pt x="637" y="408"/>
                  <a:pt x="637" y="408"/>
                </a:cubicBezTo>
                <a:cubicBezTo>
                  <a:pt x="637" y="408"/>
                  <a:pt x="637" y="408"/>
                  <a:pt x="636" y="408"/>
                </a:cubicBezTo>
                <a:cubicBezTo>
                  <a:pt x="636" y="408"/>
                  <a:pt x="635" y="409"/>
                  <a:pt x="635" y="409"/>
                </a:cubicBezTo>
                <a:cubicBezTo>
                  <a:pt x="635" y="409"/>
                  <a:pt x="635" y="409"/>
                  <a:pt x="635" y="409"/>
                </a:cubicBezTo>
                <a:cubicBezTo>
                  <a:pt x="635" y="409"/>
                  <a:pt x="635" y="409"/>
                  <a:pt x="635" y="409"/>
                </a:cubicBezTo>
                <a:cubicBezTo>
                  <a:pt x="631" y="410"/>
                  <a:pt x="625" y="410"/>
                  <a:pt x="621" y="410"/>
                </a:cubicBezTo>
                <a:cubicBezTo>
                  <a:pt x="616" y="410"/>
                  <a:pt x="611" y="410"/>
                  <a:pt x="607" y="410"/>
                </a:cubicBezTo>
                <a:cubicBezTo>
                  <a:pt x="602" y="410"/>
                  <a:pt x="598" y="408"/>
                  <a:pt x="594" y="406"/>
                </a:cubicBezTo>
                <a:close/>
                <a:moveTo>
                  <a:pt x="670" y="454"/>
                </a:moveTo>
                <a:cubicBezTo>
                  <a:pt x="670" y="454"/>
                  <a:pt x="670" y="454"/>
                  <a:pt x="670" y="454"/>
                </a:cubicBezTo>
                <a:cubicBezTo>
                  <a:pt x="669" y="455"/>
                  <a:pt x="668" y="456"/>
                  <a:pt x="666" y="456"/>
                </a:cubicBezTo>
                <a:cubicBezTo>
                  <a:pt x="665" y="457"/>
                  <a:pt x="664" y="457"/>
                  <a:pt x="662" y="457"/>
                </a:cubicBezTo>
                <a:cubicBezTo>
                  <a:pt x="660" y="457"/>
                  <a:pt x="660" y="457"/>
                  <a:pt x="660" y="457"/>
                </a:cubicBezTo>
                <a:cubicBezTo>
                  <a:pt x="660" y="457"/>
                  <a:pt x="660" y="457"/>
                  <a:pt x="660" y="457"/>
                </a:cubicBezTo>
                <a:cubicBezTo>
                  <a:pt x="651" y="457"/>
                  <a:pt x="643" y="457"/>
                  <a:pt x="635" y="457"/>
                </a:cubicBezTo>
                <a:cubicBezTo>
                  <a:pt x="634" y="457"/>
                  <a:pt x="633" y="457"/>
                  <a:pt x="632" y="457"/>
                </a:cubicBezTo>
                <a:cubicBezTo>
                  <a:pt x="632" y="457"/>
                  <a:pt x="632" y="457"/>
                  <a:pt x="632" y="457"/>
                </a:cubicBezTo>
                <a:cubicBezTo>
                  <a:pt x="626" y="456"/>
                  <a:pt x="620" y="454"/>
                  <a:pt x="616" y="449"/>
                </a:cubicBezTo>
                <a:cubicBezTo>
                  <a:pt x="616" y="449"/>
                  <a:pt x="616" y="448"/>
                  <a:pt x="615" y="448"/>
                </a:cubicBezTo>
                <a:cubicBezTo>
                  <a:pt x="615" y="448"/>
                  <a:pt x="615" y="448"/>
                  <a:pt x="615" y="448"/>
                </a:cubicBezTo>
                <a:cubicBezTo>
                  <a:pt x="615" y="448"/>
                  <a:pt x="615" y="448"/>
                  <a:pt x="615" y="448"/>
                </a:cubicBezTo>
                <a:cubicBezTo>
                  <a:pt x="614" y="445"/>
                  <a:pt x="612" y="441"/>
                  <a:pt x="610" y="438"/>
                </a:cubicBezTo>
                <a:cubicBezTo>
                  <a:pt x="609" y="436"/>
                  <a:pt x="606" y="433"/>
                  <a:pt x="606" y="430"/>
                </a:cubicBezTo>
                <a:cubicBezTo>
                  <a:pt x="606" y="430"/>
                  <a:pt x="606" y="430"/>
                  <a:pt x="606" y="430"/>
                </a:cubicBezTo>
                <a:cubicBezTo>
                  <a:pt x="605" y="429"/>
                  <a:pt x="605" y="429"/>
                  <a:pt x="605" y="429"/>
                </a:cubicBezTo>
                <a:cubicBezTo>
                  <a:pt x="605" y="426"/>
                  <a:pt x="607" y="425"/>
                  <a:pt x="610" y="424"/>
                </a:cubicBezTo>
                <a:cubicBezTo>
                  <a:pt x="610" y="424"/>
                  <a:pt x="610" y="424"/>
                  <a:pt x="610" y="424"/>
                </a:cubicBezTo>
                <a:cubicBezTo>
                  <a:pt x="610" y="424"/>
                  <a:pt x="610" y="424"/>
                  <a:pt x="610" y="424"/>
                </a:cubicBezTo>
                <a:cubicBezTo>
                  <a:pt x="610" y="424"/>
                  <a:pt x="610" y="424"/>
                  <a:pt x="611" y="423"/>
                </a:cubicBezTo>
                <a:cubicBezTo>
                  <a:pt x="612" y="423"/>
                  <a:pt x="613" y="423"/>
                  <a:pt x="615" y="423"/>
                </a:cubicBezTo>
                <a:cubicBezTo>
                  <a:pt x="631" y="423"/>
                  <a:pt x="631" y="423"/>
                  <a:pt x="631" y="423"/>
                </a:cubicBezTo>
                <a:cubicBezTo>
                  <a:pt x="634" y="423"/>
                  <a:pt x="637" y="423"/>
                  <a:pt x="639" y="423"/>
                </a:cubicBezTo>
                <a:cubicBezTo>
                  <a:pt x="639" y="423"/>
                  <a:pt x="639" y="423"/>
                  <a:pt x="639" y="423"/>
                </a:cubicBezTo>
                <a:cubicBezTo>
                  <a:pt x="639" y="423"/>
                  <a:pt x="639" y="423"/>
                  <a:pt x="640" y="423"/>
                </a:cubicBezTo>
                <a:cubicBezTo>
                  <a:pt x="640" y="423"/>
                  <a:pt x="641" y="423"/>
                  <a:pt x="642" y="423"/>
                </a:cubicBezTo>
                <a:cubicBezTo>
                  <a:pt x="642" y="423"/>
                  <a:pt x="642" y="423"/>
                  <a:pt x="642" y="423"/>
                </a:cubicBezTo>
                <a:cubicBezTo>
                  <a:pt x="647" y="424"/>
                  <a:pt x="653" y="426"/>
                  <a:pt x="656" y="429"/>
                </a:cubicBezTo>
                <a:cubicBezTo>
                  <a:pt x="657" y="429"/>
                  <a:pt x="657" y="430"/>
                  <a:pt x="657" y="430"/>
                </a:cubicBezTo>
                <a:cubicBezTo>
                  <a:pt x="657" y="430"/>
                  <a:pt x="657" y="430"/>
                  <a:pt x="657" y="431"/>
                </a:cubicBezTo>
                <a:cubicBezTo>
                  <a:pt x="658" y="431"/>
                  <a:pt x="658" y="431"/>
                  <a:pt x="658" y="431"/>
                </a:cubicBezTo>
                <a:cubicBezTo>
                  <a:pt x="658" y="431"/>
                  <a:pt x="658" y="431"/>
                  <a:pt x="658" y="431"/>
                </a:cubicBezTo>
                <a:cubicBezTo>
                  <a:pt x="659" y="432"/>
                  <a:pt x="659" y="432"/>
                  <a:pt x="659" y="432"/>
                </a:cubicBezTo>
                <a:cubicBezTo>
                  <a:pt x="660" y="434"/>
                  <a:pt x="662" y="436"/>
                  <a:pt x="663" y="439"/>
                </a:cubicBezTo>
                <a:cubicBezTo>
                  <a:pt x="663" y="439"/>
                  <a:pt x="663" y="439"/>
                  <a:pt x="663" y="439"/>
                </a:cubicBezTo>
                <a:cubicBezTo>
                  <a:pt x="665" y="442"/>
                  <a:pt x="668" y="445"/>
                  <a:pt x="670" y="449"/>
                </a:cubicBezTo>
                <a:cubicBezTo>
                  <a:pt x="670" y="449"/>
                  <a:pt x="670" y="449"/>
                  <a:pt x="670" y="449"/>
                </a:cubicBezTo>
                <a:cubicBezTo>
                  <a:pt x="670" y="449"/>
                  <a:pt x="670" y="449"/>
                  <a:pt x="670" y="449"/>
                </a:cubicBezTo>
                <a:cubicBezTo>
                  <a:pt x="671" y="451"/>
                  <a:pt x="671" y="453"/>
                  <a:pt x="670" y="454"/>
                </a:cubicBezTo>
                <a:close/>
                <a:moveTo>
                  <a:pt x="729" y="79"/>
                </a:moveTo>
                <a:cubicBezTo>
                  <a:pt x="753" y="103"/>
                  <a:pt x="766" y="136"/>
                  <a:pt x="766" y="170"/>
                </a:cubicBezTo>
                <a:cubicBezTo>
                  <a:pt x="766" y="204"/>
                  <a:pt x="753" y="237"/>
                  <a:pt x="729" y="261"/>
                </a:cubicBezTo>
                <a:cubicBezTo>
                  <a:pt x="757" y="248"/>
                  <a:pt x="782" y="212"/>
                  <a:pt x="782" y="170"/>
                </a:cubicBezTo>
                <a:cubicBezTo>
                  <a:pt x="782" y="127"/>
                  <a:pt x="757" y="92"/>
                  <a:pt x="729" y="79"/>
                </a:cubicBezTo>
                <a:close/>
                <a:moveTo>
                  <a:pt x="53" y="79"/>
                </a:moveTo>
                <a:cubicBezTo>
                  <a:pt x="26" y="92"/>
                  <a:pt x="0" y="127"/>
                  <a:pt x="0" y="170"/>
                </a:cubicBezTo>
                <a:cubicBezTo>
                  <a:pt x="0" y="212"/>
                  <a:pt x="26" y="248"/>
                  <a:pt x="53" y="261"/>
                </a:cubicBezTo>
                <a:cubicBezTo>
                  <a:pt x="30" y="237"/>
                  <a:pt x="16" y="204"/>
                  <a:pt x="16" y="170"/>
                </a:cubicBezTo>
                <a:cubicBezTo>
                  <a:pt x="16" y="136"/>
                  <a:pt x="30" y="103"/>
                  <a:pt x="53" y="79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1507" name="Freeform 10"/>
          <p:cNvSpPr>
            <a:spLocks noEditPoints="1"/>
          </p:cNvSpPr>
          <p:nvPr/>
        </p:nvSpPr>
        <p:spPr>
          <a:xfrm>
            <a:off x="1143000" y="4429125"/>
            <a:ext cx="828675" cy="392113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pathLst>
              <a:path w="782" h="493">
                <a:moveTo>
                  <a:pt x="111" y="206"/>
                </a:moveTo>
                <a:cubicBezTo>
                  <a:pt x="91" y="187"/>
                  <a:pt x="91" y="152"/>
                  <a:pt x="111" y="134"/>
                </a:cubicBezTo>
                <a:cubicBezTo>
                  <a:pt x="97" y="136"/>
                  <a:pt x="84" y="151"/>
                  <a:pt x="84" y="170"/>
                </a:cubicBezTo>
                <a:cubicBezTo>
                  <a:pt x="84" y="188"/>
                  <a:pt x="97" y="203"/>
                  <a:pt x="111" y="206"/>
                </a:cubicBezTo>
                <a:close/>
                <a:moveTo>
                  <a:pt x="698" y="170"/>
                </a:moveTo>
                <a:cubicBezTo>
                  <a:pt x="698" y="151"/>
                  <a:pt x="685" y="136"/>
                  <a:pt x="671" y="134"/>
                </a:cubicBezTo>
                <a:cubicBezTo>
                  <a:pt x="691" y="152"/>
                  <a:pt x="691" y="187"/>
                  <a:pt x="671" y="206"/>
                </a:cubicBezTo>
                <a:cubicBezTo>
                  <a:pt x="685" y="203"/>
                  <a:pt x="698" y="188"/>
                  <a:pt x="698" y="170"/>
                </a:cubicBezTo>
                <a:close/>
                <a:moveTo>
                  <a:pt x="696" y="232"/>
                </a:moveTo>
                <a:cubicBezTo>
                  <a:pt x="716" y="224"/>
                  <a:pt x="737" y="200"/>
                  <a:pt x="737" y="170"/>
                </a:cubicBezTo>
                <a:cubicBezTo>
                  <a:pt x="737" y="139"/>
                  <a:pt x="716" y="115"/>
                  <a:pt x="696" y="108"/>
                </a:cubicBezTo>
                <a:cubicBezTo>
                  <a:pt x="712" y="124"/>
                  <a:pt x="723" y="147"/>
                  <a:pt x="723" y="170"/>
                </a:cubicBezTo>
                <a:cubicBezTo>
                  <a:pt x="723" y="193"/>
                  <a:pt x="712" y="215"/>
                  <a:pt x="696" y="232"/>
                </a:cubicBezTo>
                <a:close/>
                <a:moveTo>
                  <a:pt x="87" y="232"/>
                </a:moveTo>
                <a:cubicBezTo>
                  <a:pt x="70" y="215"/>
                  <a:pt x="59" y="193"/>
                  <a:pt x="59" y="170"/>
                </a:cubicBezTo>
                <a:cubicBezTo>
                  <a:pt x="59" y="147"/>
                  <a:pt x="70" y="124"/>
                  <a:pt x="87" y="108"/>
                </a:cubicBezTo>
                <a:cubicBezTo>
                  <a:pt x="66" y="115"/>
                  <a:pt x="45" y="139"/>
                  <a:pt x="46" y="170"/>
                </a:cubicBezTo>
                <a:cubicBezTo>
                  <a:pt x="45" y="200"/>
                  <a:pt x="66" y="224"/>
                  <a:pt x="87" y="232"/>
                </a:cubicBezTo>
                <a:close/>
                <a:moveTo>
                  <a:pt x="714" y="448"/>
                </a:moveTo>
                <a:cubicBezTo>
                  <a:pt x="706" y="438"/>
                  <a:pt x="697" y="428"/>
                  <a:pt x="689" y="419"/>
                </a:cubicBezTo>
                <a:cubicBezTo>
                  <a:pt x="671" y="397"/>
                  <a:pt x="653" y="376"/>
                  <a:pt x="635" y="355"/>
                </a:cubicBezTo>
                <a:cubicBezTo>
                  <a:pt x="634" y="354"/>
                  <a:pt x="633" y="353"/>
                  <a:pt x="632" y="352"/>
                </a:cubicBezTo>
                <a:cubicBezTo>
                  <a:pt x="629" y="347"/>
                  <a:pt x="623" y="345"/>
                  <a:pt x="617" y="343"/>
                </a:cubicBezTo>
                <a:cubicBezTo>
                  <a:pt x="612" y="341"/>
                  <a:pt x="606" y="339"/>
                  <a:pt x="599" y="339"/>
                </a:cubicBezTo>
                <a:cubicBezTo>
                  <a:pt x="621" y="333"/>
                  <a:pt x="637" y="314"/>
                  <a:pt x="637" y="291"/>
                </a:cubicBezTo>
                <a:cubicBezTo>
                  <a:pt x="637" y="50"/>
                  <a:pt x="637" y="50"/>
                  <a:pt x="637" y="50"/>
                </a:cubicBezTo>
                <a:cubicBezTo>
                  <a:pt x="637" y="22"/>
                  <a:pt x="614" y="0"/>
                  <a:pt x="587" y="0"/>
                </a:cubicBezTo>
                <a:cubicBezTo>
                  <a:pt x="195" y="0"/>
                  <a:pt x="195" y="0"/>
                  <a:pt x="195" y="0"/>
                </a:cubicBezTo>
                <a:cubicBezTo>
                  <a:pt x="168" y="0"/>
                  <a:pt x="145" y="22"/>
                  <a:pt x="145" y="50"/>
                </a:cubicBezTo>
                <a:cubicBezTo>
                  <a:pt x="145" y="291"/>
                  <a:pt x="145" y="291"/>
                  <a:pt x="145" y="291"/>
                </a:cubicBezTo>
                <a:cubicBezTo>
                  <a:pt x="145" y="314"/>
                  <a:pt x="161" y="334"/>
                  <a:pt x="183" y="339"/>
                </a:cubicBezTo>
                <a:cubicBezTo>
                  <a:pt x="171" y="340"/>
                  <a:pt x="157" y="344"/>
                  <a:pt x="149" y="354"/>
                </a:cubicBezTo>
                <a:cubicBezTo>
                  <a:pt x="143" y="361"/>
                  <a:pt x="136" y="369"/>
                  <a:pt x="130" y="377"/>
                </a:cubicBezTo>
                <a:cubicBezTo>
                  <a:pt x="111" y="399"/>
                  <a:pt x="91" y="422"/>
                  <a:pt x="72" y="446"/>
                </a:cubicBezTo>
                <a:cubicBezTo>
                  <a:pt x="67" y="451"/>
                  <a:pt x="58" y="459"/>
                  <a:pt x="58" y="467"/>
                </a:cubicBezTo>
                <a:cubicBezTo>
                  <a:pt x="58" y="489"/>
                  <a:pt x="58" y="478"/>
                  <a:pt x="58" y="478"/>
                </a:cubicBezTo>
                <a:cubicBezTo>
                  <a:pt x="58" y="481"/>
                  <a:pt x="59" y="483"/>
                  <a:pt x="60" y="485"/>
                </a:cubicBezTo>
                <a:cubicBezTo>
                  <a:pt x="65" y="492"/>
                  <a:pt x="75" y="493"/>
                  <a:pt x="83" y="493"/>
                </a:cubicBezTo>
                <a:cubicBezTo>
                  <a:pt x="94" y="493"/>
                  <a:pt x="667" y="493"/>
                  <a:pt x="684" y="493"/>
                </a:cubicBezTo>
                <a:cubicBezTo>
                  <a:pt x="693" y="493"/>
                  <a:pt x="702" y="492"/>
                  <a:pt x="711" y="490"/>
                </a:cubicBezTo>
                <a:cubicBezTo>
                  <a:pt x="716" y="489"/>
                  <a:pt x="723" y="486"/>
                  <a:pt x="724" y="479"/>
                </a:cubicBezTo>
                <a:cubicBezTo>
                  <a:pt x="724" y="456"/>
                  <a:pt x="724" y="467"/>
                  <a:pt x="724" y="467"/>
                </a:cubicBezTo>
                <a:cubicBezTo>
                  <a:pt x="725" y="462"/>
                  <a:pt x="722" y="457"/>
                  <a:pt x="718" y="453"/>
                </a:cubicBezTo>
                <a:cubicBezTo>
                  <a:pt x="717" y="451"/>
                  <a:pt x="715" y="449"/>
                  <a:pt x="714" y="448"/>
                </a:cubicBezTo>
                <a:close/>
                <a:moveTo>
                  <a:pt x="164" y="299"/>
                </a:moveTo>
                <a:cubicBezTo>
                  <a:pt x="164" y="64"/>
                  <a:pt x="164" y="53"/>
                  <a:pt x="164" y="53"/>
                </a:cubicBezTo>
                <a:cubicBezTo>
                  <a:pt x="164" y="39"/>
                  <a:pt x="175" y="16"/>
                  <a:pt x="189" y="16"/>
                </a:cubicBezTo>
                <a:cubicBezTo>
                  <a:pt x="570" y="16"/>
                  <a:pt x="593" y="16"/>
                  <a:pt x="593" y="16"/>
                </a:cubicBezTo>
                <a:cubicBezTo>
                  <a:pt x="607" y="16"/>
                  <a:pt x="618" y="39"/>
                  <a:pt x="618" y="53"/>
                </a:cubicBezTo>
                <a:cubicBezTo>
                  <a:pt x="618" y="268"/>
                  <a:pt x="618" y="299"/>
                  <a:pt x="618" y="299"/>
                </a:cubicBezTo>
                <a:cubicBezTo>
                  <a:pt x="618" y="313"/>
                  <a:pt x="607" y="325"/>
                  <a:pt x="593" y="325"/>
                </a:cubicBezTo>
                <a:cubicBezTo>
                  <a:pt x="212" y="325"/>
                  <a:pt x="189" y="325"/>
                  <a:pt x="189" y="325"/>
                </a:cubicBezTo>
                <a:cubicBezTo>
                  <a:pt x="175" y="325"/>
                  <a:pt x="164" y="302"/>
                  <a:pt x="164" y="287"/>
                </a:cubicBezTo>
                <a:lnTo>
                  <a:pt x="164" y="299"/>
                </a:lnTo>
                <a:close/>
                <a:moveTo>
                  <a:pt x="613" y="367"/>
                </a:moveTo>
                <a:cubicBezTo>
                  <a:pt x="613" y="367"/>
                  <a:pt x="613" y="368"/>
                  <a:pt x="612" y="369"/>
                </a:cubicBezTo>
                <a:cubicBezTo>
                  <a:pt x="612" y="369"/>
                  <a:pt x="612" y="369"/>
                  <a:pt x="612" y="369"/>
                </a:cubicBezTo>
                <a:cubicBezTo>
                  <a:pt x="612" y="369"/>
                  <a:pt x="612" y="369"/>
                  <a:pt x="612" y="369"/>
                </a:cubicBezTo>
                <a:cubicBezTo>
                  <a:pt x="612" y="369"/>
                  <a:pt x="612" y="369"/>
                  <a:pt x="612" y="369"/>
                </a:cubicBezTo>
                <a:cubicBezTo>
                  <a:pt x="612" y="369"/>
                  <a:pt x="612" y="369"/>
                  <a:pt x="611" y="369"/>
                </a:cubicBezTo>
                <a:cubicBezTo>
                  <a:pt x="611" y="369"/>
                  <a:pt x="611" y="369"/>
                  <a:pt x="611" y="369"/>
                </a:cubicBezTo>
                <a:cubicBezTo>
                  <a:pt x="611" y="369"/>
                  <a:pt x="611" y="369"/>
                  <a:pt x="610" y="369"/>
                </a:cubicBezTo>
                <a:cubicBezTo>
                  <a:pt x="608" y="371"/>
                  <a:pt x="604" y="371"/>
                  <a:pt x="600" y="371"/>
                </a:cubicBezTo>
                <a:cubicBezTo>
                  <a:pt x="584" y="371"/>
                  <a:pt x="584" y="371"/>
                  <a:pt x="584" y="371"/>
                </a:cubicBezTo>
                <a:cubicBezTo>
                  <a:pt x="580" y="371"/>
                  <a:pt x="577" y="370"/>
                  <a:pt x="574" y="369"/>
                </a:cubicBezTo>
                <a:cubicBezTo>
                  <a:pt x="573" y="368"/>
                  <a:pt x="572" y="367"/>
                  <a:pt x="571" y="367"/>
                </a:cubicBezTo>
                <a:cubicBezTo>
                  <a:pt x="570" y="366"/>
                  <a:pt x="569" y="365"/>
                  <a:pt x="569" y="365"/>
                </a:cubicBezTo>
                <a:cubicBezTo>
                  <a:pt x="568" y="363"/>
                  <a:pt x="568" y="363"/>
                  <a:pt x="568" y="363"/>
                </a:cubicBezTo>
                <a:cubicBezTo>
                  <a:pt x="566" y="360"/>
                  <a:pt x="564" y="357"/>
                  <a:pt x="563" y="354"/>
                </a:cubicBezTo>
                <a:cubicBezTo>
                  <a:pt x="561" y="351"/>
                  <a:pt x="563" y="350"/>
                  <a:pt x="565" y="349"/>
                </a:cubicBezTo>
                <a:cubicBezTo>
                  <a:pt x="565" y="349"/>
                  <a:pt x="566" y="349"/>
                  <a:pt x="566" y="349"/>
                </a:cubicBezTo>
                <a:cubicBezTo>
                  <a:pt x="567" y="348"/>
                  <a:pt x="569" y="348"/>
                  <a:pt x="570" y="348"/>
                </a:cubicBezTo>
                <a:cubicBezTo>
                  <a:pt x="573" y="348"/>
                  <a:pt x="573" y="348"/>
                  <a:pt x="573" y="348"/>
                </a:cubicBezTo>
                <a:cubicBezTo>
                  <a:pt x="573" y="348"/>
                  <a:pt x="573" y="348"/>
                  <a:pt x="573" y="348"/>
                </a:cubicBezTo>
                <a:cubicBezTo>
                  <a:pt x="577" y="348"/>
                  <a:pt x="581" y="348"/>
                  <a:pt x="586" y="348"/>
                </a:cubicBezTo>
                <a:cubicBezTo>
                  <a:pt x="586" y="348"/>
                  <a:pt x="586" y="348"/>
                  <a:pt x="586" y="348"/>
                </a:cubicBezTo>
                <a:cubicBezTo>
                  <a:pt x="590" y="348"/>
                  <a:pt x="590" y="348"/>
                  <a:pt x="590" y="348"/>
                </a:cubicBezTo>
                <a:cubicBezTo>
                  <a:pt x="592" y="348"/>
                  <a:pt x="594" y="348"/>
                  <a:pt x="595" y="348"/>
                </a:cubicBezTo>
                <a:cubicBezTo>
                  <a:pt x="596" y="349"/>
                  <a:pt x="597" y="349"/>
                  <a:pt x="598" y="349"/>
                </a:cubicBezTo>
                <a:cubicBezTo>
                  <a:pt x="598" y="349"/>
                  <a:pt x="598" y="349"/>
                  <a:pt x="598" y="349"/>
                </a:cubicBezTo>
                <a:cubicBezTo>
                  <a:pt x="598" y="350"/>
                  <a:pt x="598" y="350"/>
                  <a:pt x="599" y="350"/>
                </a:cubicBezTo>
                <a:cubicBezTo>
                  <a:pt x="599" y="350"/>
                  <a:pt x="599" y="350"/>
                  <a:pt x="599" y="350"/>
                </a:cubicBezTo>
                <a:cubicBezTo>
                  <a:pt x="600" y="350"/>
                  <a:pt x="602" y="351"/>
                  <a:pt x="603" y="351"/>
                </a:cubicBezTo>
                <a:cubicBezTo>
                  <a:pt x="604" y="352"/>
                  <a:pt x="604" y="353"/>
                  <a:pt x="605" y="354"/>
                </a:cubicBezTo>
                <a:cubicBezTo>
                  <a:pt x="608" y="359"/>
                  <a:pt x="608" y="359"/>
                  <a:pt x="608" y="359"/>
                </a:cubicBezTo>
                <a:cubicBezTo>
                  <a:pt x="609" y="360"/>
                  <a:pt x="611" y="362"/>
                  <a:pt x="612" y="364"/>
                </a:cubicBezTo>
                <a:cubicBezTo>
                  <a:pt x="612" y="364"/>
                  <a:pt x="612" y="364"/>
                  <a:pt x="612" y="364"/>
                </a:cubicBezTo>
                <a:cubicBezTo>
                  <a:pt x="613" y="365"/>
                  <a:pt x="613" y="366"/>
                  <a:pt x="613" y="367"/>
                </a:cubicBezTo>
                <a:close/>
                <a:moveTo>
                  <a:pt x="410" y="363"/>
                </a:moveTo>
                <a:cubicBezTo>
                  <a:pt x="410" y="364"/>
                  <a:pt x="410" y="364"/>
                  <a:pt x="410" y="365"/>
                </a:cubicBezTo>
                <a:cubicBezTo>
                  <a:pt x="406" y="371"/>
                  <a:pt x="392" y="369"/>
                  <a:pt x="386" y="369"/>
                </a:cubicBezTo>
                <a:cubicBezTo>
                  <a:pt x="383" y="369"/>
                  <a:pt x="380" y="369"/>
                  <a:pt x="377" y="369"/>
                </a:cubicBezTo>
                <a:cubicBezTo>
                  <a:pt x="374" y="369"/>
                  <a:pt x="370" y="369"/>
                  <a:pt x="367" y="367"/>
                </a:cubicBezTo>
                <a:cubicBezTo>
                  <a:pt x="367" y="367"/>
                  <a:pt x="367" y="367"/>
                  <a:pt x="367" y="367"/>
                </a:cubicBezTo>
                <a:cubicBezTo>
                  <a:pt x="367" y="366"/>
                  <a:pt x="367" y="366"/>
                  <a:pt x="367" y="366"/>
                </a:cubicBezTo>
                <a:cubicBezTo>
                  <a:pt x="366" y="366"/>
                  <a:pt x="366" y="366"/>
                  <a:pt x="366" y="366"/>
                </a:cubicBezTo>
                <a:cubicBezTo>
                  <a:pt x="366" y="366"/>
                  <a:pt x="366" y="366"/>
                  <a:pt x="366" y="366"/>
                </a:cubicBezTo>
                <a:cubicBezTo>
                  <a:pt x="366" y="366"/>
                  <a:pt x="366" y="366"/>
                  <a:pt x="366" y="366"/>
                </a:cubicBezTo>
                <a:cubicBezTo>
                  <a:pt x="366" y="365"/>
                  <a:pt x="366" y="365"/>
                  <a:pt x="366" y="365"/>
                </a:cubicBezTo>
                <a:cubicBezTo>
                  <a:pt x="366" y="364"/>
                  <a:pt x="366" y="364"/>
                  <a:pt x="366" y="363"/>
                </a:cubicBezTo>
                <a:cubicBezTo>
                  <a:pt x="366" y="363"/>
                  <a:pt x="366" y="363"/>
                  <a:pt x="366" y="363"/>
                </a:cubicBezTo>
                <a:cubicBezTo>
                  <a:pt x="366" y="362"/>
                  <a:pt x="366" y="361"/>
                  <a:pt x="366" y="361"/>
                </a:cubicBezTo>
                <a:cubicBezTo>
                  <a:pt x="366" y="360"/>
                  <a:pt x="366" y="360"/>
                  <a:pt x="366" y="360"/>
                </a:cubicBezTo>
                <a:cubicBezTo>
                  <a:pt x="366" y="358"/>
                  <a:pt x="366" y="355"/>
                  <a:pt x="367" y="353"/>
                </a:cubicBezTo>
                <a:cubicBezTo>
                  <a:pt x="367" y="352"/>
                  <a:pt x="367" y="352"/>
                  <a:pt x="367" y="352"/>
                </a:cubicBezTo>
                <a:cubicBezTo>
                  <a:pt x="367" y="352"/>
                  <a:pt x="367" y="351"/>
                  <a:pt x="368" y="350"/>
                </a:cubicBezTo>
                <a:cubicBezTo>
                  <a:pt x="369" y="350"/>
                  <a:pt x="369" y="349"/>
                  <a:pt x="370" y="349"/>
                </a:cubicBezTo>
                <a:cubicBezTo>
                  <a:pt x="370" y="349"/>
                  <a:pt x="370" y="349"/>
                  <a:pt x="370" y="349"/>
                </a:cubicBezTo>
                <a:cubicBezTo>
                  <a:pt x="370" y="349"/>
                  <a:pt x="370" y="348"/>
                  <a:pt x="370" y="348"/>
                </a:cubicBezTo>
                <a:cubicBezTo>
                  <a:pt x="370" y="348"/>
                  <a:pt x="371" y="348"/>
                  <a:pt x="371" y="348"/>
                </a:cubicBezTo>
                <a:cubicBezTo>
                  <a:pt x="371" y="348"/>
                  <a:pt x="371" y="348"/>
                  <a:pt x="371" y="348"/>
                </a:cubicBezTo>
                <a:cubicBezTo>
                  <a:pt x="371" y="348"/>
                  <a:pt x="372" y="348"/>
                  <a:pt x="372" y="348"/>
                </a:cubicBezTo>
                <a:cubicBezTo>
                  <a:pt x="372" y="348"/>
                  <a:pt x="372" y="348"/>
                  <a:pt x="373" y="348"/>
                </a:cubicBezTo>
                <a:cubicBezTo>
                  <a:pt x="373" y="347"/>
                  <a:pt x="373" y="347"/>
                  <a:pt x="374" y="347"/>
                </a:cubicBezTo>
                <a:cubicBezTo>
                  <a:pt x="374" y="347"/>
                  <a:pt x="374" y="347"/>
                  <a:pt x="374" y="347"/>
                </a:cubicBezTo>
                <a:cubicBezTo>
                  <a:pt x="374" y="347"/>
                  <a:pt x="374" y="347"/>
                  <a:pt x="374" y="347"/>
                </a:cubicBezTo>
                <a:cubicBezTo>
                  <a:pt x="375" y="347"/>
                  <a:pt x="375" y="347"/>
                  <a:pt x="375" y="347"/>
                </a:cubicBezTo>
                <a:cubicBezTo>
                  <a:pt x="376" y="347"/>
                  <a:pt x="377" y="347"/>
                  <a:pt x="378" y="347"/>
                </a:cubicBezTo>
                <a:cubicBezTo>
                  <a:pt x="379" y="347"/>
                  <a:pt x="379" y="347"/>
                  <a:pt x="379" y="347"/>
                </a:cubicBezTo>
                <a:cubicBezTo>
                  <a:pt x="380" y="347"/>
                  <a:pt x="382" y="347"/>
                  <a:pt x="383" y="347"/>
                </a:cubicBezTo>
                <a:cubicBezTo>
                  <a:pt x="399" y="347"/>
                  <a:pt x="399" y="347"/>
                  <a:pt x="399" y="347"/>
                </a:cubicBezTo>
                <a:cubicBezTo>
                  <a:pt x="399" y="347"/>
                  <a:pt x="399" y="347"/>
                  <a:pt x="400" y="347"/>
                </a:cubicBezTo>
                <a:cubicBezTo>
                  <a:pt x="400" y="347"/>
                  <a:pt x="400" y="347"/>
                  <a:pt x="400" y="347"/>
                </a:cubicBezTo>
                <a:cubicBezTo>
                  <a:pt x="401" y="347"/>
                  <a:pt x="401" y="347"/>
                  <a:pt x="402" y="347"/>
                </a:cubicBezTo>
                <a:cubicBezTo>
                  <a:pt x="405" y="347"/>
                  <a:pt x="408" y="348"/>
                  <a:pt x="409" y="351"/>
                </a:cubicBezTo>
                <a:cubicBezTo>
                  <a:pt x="410" y="351"/>
                  <a:pt x="410" y="351"/>
                  <a:pt x="410" y="351"/>
                </a:cubicBezTo>
                <a:cubicBezTo>
                  <a:pt x="410" y="351"/>
                  <a:pt x="410" y="351"/>
                  <a:pt x="410" y="351"/>
                </a:cubicBezTo>
                <a:cubicBezTo>
                  <a:pt x="411" y="355"/>
                  <a:pt x="410" y="359"/>
                  <a:pt x="410" y="362"/>
                </a:cubicBezTo>
                <a:cubicBezTo>
                  <a:pt x="410" y="363"/>
                  <a:pt x="410" y="363"/>
                  <a:pt x="410" y="363"/>
                </a:cubicBezTo>
                <a:cubicBezTo>
                  <a:pt x="410" y="363"/>
                  <a:pt x="410" y="363"/>
                  <a:pt x="410" y="363"/>
                </a:cubicBezTo>
                <a:close/>
                <a:moveTo>
                  <a:pt x="387" y="381"/>
                </a:moveTo>
                <a:cubicBezTo>
                  <a:pt x="393" y="381"/>
                  <a:pt x="407" y="380"/>
                  <a:pt x="410" y="386"/>
                </a:cubicBezTo>
                <a:cubicBezTo>
                  <a:pt x="410" y="387"/>
                  <a:pt x="411" y="387"/>
                  <a:pt x="411" y="388"/>
                </a:cubicBezTo>
                <a:cubicBezTo>
                  <a:pt x="411" y="395"/>
                  <a:pt x="411" y="395"/>
                  <a:pt x="411" y="395"/>
                </a:cubicBezTo>
                <a:cubicBezTo>
                  <a:pt x="411" y="397"/>
                  <a:pt x="411" y="399"/>
                  <a:pt x="411" y="401"/>
                </a:cubicBezTo>
                <a:cubicBezTo>
                  <a:pt x="411" y="401"/>
                  <a:pt x="411" y="401"/>
                  <a:pt x="411" y="401"/>
                </a:cubicBezTo>
                <a:cubicBezTo>
                  <a:pt x="411" y="402"/>
                  <a:pt x="411" y="402"/>
                  <a:pt x="411" y="402"/>
                </a:cubicBezTo>
                <a:cubicBezTo>
                  <a:pt x="411" y="402"/>
                  <a:pt x="410" y="404"/>
                  <a:pt x="410" y="404"/>
                </a:cubicBezTo>
                <a:cubicBezTo>
                  <a:pt x="409" y="405"/>
                  <a:pt x="409" y="405"/>
                  <a:pt x="409" y="405"/>
                </a:cubicBezTo>
                <a:cubicBezTo>
                  <a:pt x="409" y="405"/>
                  <a:pt x="409" y="405"/>
                  <a:pt x="409" y="406"/>
                </a:cubicBezTo>
                <a:cubicBezTo>
                  <a:pt x="409" y="406"/>
                  <a:pt x="409" y="406"/>
                  <a:pt x="409" y="406"/>
                </a:cubicBezTo>
                <a:cubicBezTo>
                  <a:pt x="407" y="407"/>
                  <a:pt x="405" y="408"/>
                  <a:pt x="403" y="409"/>
                </a:cubicBezTo>
                <a:cubicBezTo>
                  <a:pt x="403" y="409"/>
                  <a:pt x="403" y="409"/>
                  <a:pt x="403" y="409"/>
                </a:cubicBezTo>
                <a:cubicBezTo>
                  <a:pt x="403" y="409"/>
                  <a:pt x="403" y="409"/>
                  <a:pt x="403" y="409"/>
                </a:cubicBezTo>
                <a:cubicBezTo>
                  <a:pt x="402" y="409"/>
                  <a:pt x="401" y="409"/>
                  <a:pt x="401" y="409"/>
                </a:cubicBezTo>
                <a:cubicBezTo>
                  <a:pt x="400" y="409"/>
                  <a:pt x="400" y="409"/>
                  <a:pt x="400" y="409"/>
                </a:cubicBezTo>
                <a:cubicBezTo>
                  <a:pt x="399" y="409"/>
                  <a:pt x="398" y="409"/>
                  <a:pt x="398" y="409"/>
                </a:cubicBezTo>
                <a:cubicBezTo>
                  <a:pt x="398" y="409"/>
                  <a:pt x="398" y="409"/>
                  <a:pt x="398" y="409"/>
                </a:cubicBezTo>
                <a:cubicBezTo>
                  <a:pt x="373" y="409"/>
                  <a:pt x="373" y="409"/>
                  <a:pt x="373" y="409"/>
                </a:cubicBezTo>
                <a:cubicBezTo>
                  <a:pt x="371" y="409"/>
                  <a:pt x="367" y="409"/>
                  <a:pt x="364" y="407"/>
                </a:cubicBezTo>
                <a:cubicBezTo>
                  <a:pt x="364" y="407"/>
                  <a:pt x="364" y="407"/>
                  <a:pt x="364" y="407"/>
                </a:cubicBezTo>
                <a:cubicBezTo>
                  <a:pt x="364" y="407"/>
                  <a:pt x="364" y="407"/>
                  <a:pt x="364" y="407"/>
                </a:cubicBezTo>
                <a:cubicBezTo>
                  <a:pt x="364" y="407"/>
                  <a:pt x="364" y="406"/>
                  <a:pt x="363" y="406"/>
                </a:cubicBezTo>
                <a:cubicBezTo>
                  <a:pt x="363" y="406"/>
                  <a:pt x="362" y="405"/>
                  <a:pt x="362" y="405"/>
                </a:cubicBezTo>
                <a:cubicBezTo>
                  <a:pt x="362" y="405"/>
                  <a:pt x="362" y="405"/>
                  <a:pt x="362" y="404"/>
                </a:cubicBezTo>
                <a:cubicBezTo>
                  <a:pt x="362" y="404"/>
                  <a:pt x="361" y="403"/>
                  <a:pt x="361" y="402"/>
                </a:cubicBezTo>
                <a:cubicBezTo>
                  <a:pt x="362" y="400"/>
                  <a:pt x="362" y="400"/>
                  <a:pt x="362" y="400"/>
                </a:cubicBezTo>
                <a:cubicBezTo>
                  <a:pt x="362" y="400"/>
                  <a:pt x="362" y="400"/>
                  <a:pt x="362" y="400"/>
                </a:cubicBezTo>
                <a:cubicBezTo>
                  <a:pt x="362" y="396"/>
                  <a:pt x="362" y="392"/>
                  <a:pt x="363" y="388"/>
                </a:cubicBezTo>
                <a:cubicBezTo>
                  <a:pt x="363" y="388"/>
                  <a:pt x="363" y="388"/>
                  <a:pt x="363" y="388"/>
                </a:cubicBezTo>
                <a:cubicBezTo>
                  <a:pt x="363" y="388"/>
                  <a:pt x="363" y="388"/>
                  <a:pt x="363" y="388"/>
                </a:cubicBezTo>
                <a:cubicBezTo>
                  <a:pt x="364" y="379"/>
                  <a:pt x="381" y="381"/>
                  <a:pt x="387" y="381"/>
                </a:cubicBezTo>
                <a:close/>
                <a:moveTo>
                  <a:pt x="289" y="407"/>
                </a:moveTo>
                <a:cubicBezTo>
                  <a:pt x="289" y="407"/>
                  <a:pt x="289" y="407"/>
                  <a:pt x="288" y="406"/>
                </a:cubicBezTo>
                <a:cubicBezTo>
                  <a:pt x="288" y="406"/>
                  <a:pt x="288" y="405"/>
                  <a:pt x="287" y="405"/>
                </a:cubicBezTo>
                <a:cubicBezTo>
                  <a:pt x="287" y="405"/>
                  <a:pt x="287" y="405"/>
                  <a:pt x="287" y="405"/>
                </a:cubicBezTo>
                <a:cubicBezTo>
                  <a:pt x="287" y="404"/>
                  <a:pt x="287" y="403"/>
                  <a:pt x="287" y="402"/>
                </a:cubicBezTo>
                <a:cubicBezTo>
                  <a:pt x="288" y="400"/>
                  <a:pt x="288" y="400"/>
                  <a:pt x="288" y="400"/>
                </a:cubicBezTo>
                <a:cubicBezTo>
                  <a:pt x="288" y="400"/>
                  <a:pt x="288" y="400"/>
                  <a:pt x="288" y="400"/>
                </a:cubicBezTo>
                <a:cubicBezTo>
                  <a:pt x="288" y="400"/>
                  <a:pt x="288" y="399"/>
                  <a:pt x="288" y="399"/>
                </a:cubicBezTo>
                <a:cubicBezTo>
                  <a:pt x="291" y="388"/>
                  <a:pt x="291" y="388"/>
                  <a:pt x="291" y="388"/>
                </a:cubicBezTo>
                <a:cubicBezTo>
                  <a:pt x="291" y="388"/>
                  <a:pt x="291" y="388"/>
                  <a:pt x="292" y="388"/>
                </a:cubicBezTo>
                <a:cubicBezTo>
                  <a:pt x="295" y="380"/>
                  <a:pt x="310" y="381"/>
                  <a:pt x="317" y="381"/>
                </a:cubicBezTo>
                <a:cubicBezTo>
                  <a:pt x="320" y="381"/>
                  <a:pt x="325" y="381"/>
                  <a:pt x="330" y="381"/>
                </a:cubicBezTo>
                <a:cubicBezTo>
                  <a:pt x="331" y="382"/>
                  <a:pt x="332" y="382"/>
                  <a:pt x="333" y="382"/>
                </a:cubicBezTo>
                <a:cubicBezTo>
                  <a:pt x="333" y="382"/>
                  <a:pt x="333" y="382"/>
                  <a:pt x="333" y="382"/>
                </a:cubicBezTo>
                <a:cubicBezTo>
                  <a:pt x="335" y="383"/>
                  <a:pt x="337" y="384"/>
                  <a:pt x="338" y="385"/>
                </a:cubicBezTo>
                <a:cubicBezTo>
                  <a:pt x="338" y="385"/>
                  <a:pt x="338" y="385"/>
                  <a:pt x="338" y="385"/>
                </a:cubicBezTo>
                <a:cubicBezTo>
                  <a:pt x="338" y="386"/>
                  <a:pt x="338" y="386"/>
                  <a:pt x="338" y="386"/>
                </a:cubicBezTo>
                <a:cubicBezTo>
                  <a:pt x="338" y="386"/>
                  <a:pt x="338" y="386"/>
                  <a:pt x="338" y="386"/>
                </a:cubicBezTo>
                <a:cubicBezTo>
                  <a:pt x="339" y="387"/>
                  <a:pt x="339" y="388"/>
                  <a:pt x="339" y="388"/>
                </a:cubicBezTo>
                <a:cubicBezTo>
                  <a:pt x="339" y="389"/>
                  <a:pt x="339" y="389"/>
                  <a:pt x="339" y="389"/>
                </a:cubicBezTo>
                <a:cubicBezTo>
                  <a:pt x="339" y="389"/>
                  <a:pt x="339" y="389"/>
                  <a:pt x="339" y="389"/>
                </a:cubicBezTo>
                <a:cubicBezTo>
                  <a:pt x="338" y="391"/>
                  <a:pt x="338" y="393"/>
                  <a:pt x="338" y="395"/>
                </a:cubicBezTo>
                <a:cubicBezTo>
                  <a:pt x="336" y="402"/>
                  <a:pt x="336" y="402"/>
                  <a:pt x="336" y="402"/>
                </a:cubicBezTo>
                <a:cubicBezTo>
                  <a:pt x="336" y="403"/>
                  <a:pt x="336" y="404"/>
                  <a:pt x="335" y="404"/>
                </a:cubicBezTo>
                <a:cubicBezTo>
                  <a:pt x="335" y="405"/>
                  <a:pt x="335" y="405"/>
                  <a:pt x="335" y="405"/>
                </a:cubicBezTo>
                <a:cubicBezTo>
                  <a:pt x="335" y="405"/>
                  <a:pt x="334" y="405"/>
                  <a:pt x="334" y="405"/>
                </a:cubicBezTo>
                <a:cubicBezTo>
                  <a:pt x="334" y="405"/>
                  <a:pt x="334" y="406"/>
                  <a:pt x="334" y="406"/>
                </a:cubicBezTo>
                <a:cubicBezTo>
                  <a:pt x="332" y="407"/>
                  <a:pt x="329" y="408"/>
                  <a:pt x="327" y="409"/>
                </a:cubicBezTo>
                <a:cubicBezTo>
                  <a:pt x="327" y="409"/>
                  <a:pt x="327" y="409"/>
                  <a:pt x="327" y="409"/>
                </a:cubicBezTo>
                <a:cubicBezTo>
                  <a:pt x="327" y="409"/>
                  <a:pt x="327" y="409"/>
                  <a:pt x="327" y="409"/>
                </a:cubicBezTo>
                <a:cubicBezTo>
                  <a:pt x="327" y="409"/>
                  <a:pt x="326" y="409"/>
                  <a:pt x="325" y="409"/>
                </a:cubicBezTo>
                <a:cubicBezTo>
                  <a:pt x="325" y="409"/>
                  <a:pt x="325" y="409"/>
                  <a:pt x="324" y="409"/>
                </a:cubicBezTo>
                <a:cubicBezTo>
                  <a:pt x="324" y="409"/>
                  <a:pt x="323" y="409"/>
                  <a:pt x="322" y="409"/>
                </a:cubicBezTo>
                <a:cubicBezTo>
                  <a:pt x="322" y="409"/>
                  <a:pt x="322" y="409"/>
                  <a:pt x="322" y="409"/>
                </a:cubicBezTo>
                <a:cubicBezTo>
                  <a:pt x="298" y="409"/>
                  <a:pt x="298" y="409"/>
                  <a:pt x="298" y="409"/>
                </a:cubicBezTo>
                <a:cubicBezTo>
                  <a:pt x="295" y="409"/>
                  <a:pt x="292" y="409"/>
                  <a:pt x="289" y="407"/>
                </a:cubicBezTo>
                <a:cubicBezTo>
                  <a:pt x="289" y="407"/>
                  <a:pt x="289" y="407"/>
                  <a:pt x="289" y="407"/>
                </a:cubicBezTo>
                <a:close/>
                <a:moveTo>
                  <a:pt x="320" y="369"/>
                </a:moveTo>
                <a:cubicBezTo>
                  <a:pt x="316" y="369"/>
                  <a:pt x="312" y="369"/>
                  <a:pt x="309" y="369"/>
                </a:cubicBezTo>
                <a:cubicBezTo>
                  <a:pt x="306" y="369"/>
                  <a:pt x="301" y="369"/>
                  <a:pt x="299" y="366"/>
                </a:cubicBezTo>
                <a:cubicBezTo>
                  <a:pt x="299" y="365"/>
                  <a:pt x="299" y="365"/>
                  <a:pt x="299" y="365"/>
                </a:cubicBezTo>
                <a:cubicBezTo>
                  <a:pt x="299" y="365"/>
                  <a:pt x="299" y="364"/>
                  <a:pt x="299" y="364"/>
                </a:cubicBezTo>
                <a:cubicBezTo>
                  <a:pt x="299" y="364"/>
                  <a:pt x="299" y="364"/>
                  <a:pt x="299" y="363"/>
                </a:cubicBezTo>
                <a:cubicBezTo>
                  <a:pt x="299" y="363"/>
                  <a:pt x="299" y="363"/>
                  <a:pt x="299" y="363"/>
                </a:cubicBezTo>
                <a:cubicBezTo>
                  <a:pt x="299" y="363"/>
                  <a:pt x="299" y="363"/>
                  <a:pt x="299" y="363"/>
                </a:cubicBezTo>
                <a:cubicBezTo>
                  <a:pt x="299" y="362"/>
                  <a:pt x="299" y="361"/>
                  <a:pt x="300" y="361"/>
                </a:cubicBezTo>
                <a:cubicBezTo>
                  <a:pt x="300" y="358"/>
                  <a:pt x="301" y="355"/>
                  <a:pt x="302" y="353"/>
                </a:cubicBezTo>
                <a:cubicBezTo>
                  <a:pt x="302" y="353"/>
                  <a:pt x="302" y="353"/>
                  <a:pt x="302" y="353"/>
                </a:cubicBezTo>
                <a:cubicBezTo>
                  <a:pt x="302" y="352"/>
                  <a:pt x="303" y="351"/>
                  <a:pt x="303" y="350"/>
                </a:cubicBezTo>
                <a:cubicBezTo>
                  <a:pt x="304" y="350"/>
                  <a:pt x="304" y="350"/>
                  <a:pt x="305" y="349"/>
                </a:cubicBezTo>
                <a:cubicBezTo>
                  <a:pt x="306" y="348"/>
                  <a:pt x="308" y="348"/>
                  <a:pt x="310" y="347"/>
                </a:cubicBezTo>
                <a:cubicBezTo>
                  <a:pt x="310" y="347"/>
                  <a:pt x="310" y="347"/>
                  <a:pt x="310" y="347"/>
                </a:cubicBezTo>
                <a:cubicBezTo>
                  <a:pt x="312" y="347"/>
                  <a:pt x="313" y="347"/>
                  <a:pt x="315" y="347"/>
                </a:cubicBezTo>
                <a:cubicBezTo>
                  <a:pt x="317" y="347"/>
                  <a:pt x="317" y="347"/>
                  <a:pt x="317" y="347"/>
                </a:cubicBezTo>
                <a:cubicBezTo>
                  <a:pt x="317" y="347"/>
                  <a:pt x="318" y="347"/>
                  <a:pt x="319" y="347"/>
                </a:cubicBezTo>
                <a:cubicBezTo>
                  <a:pt x="323" y="347"/>
                  <a:pt x="328" y="347"/>
                  <a:pt x="332" y="347"/>
                </a:cubicBezTo>
                <a:cubicBezTo>
                  <a:pt x="333" y="347"/>
                  <a:pt x="334" y="347"/>
                  <a:pt x="334" y="347"/>
                </a:cubicBezTo>
                <a:cubicBezTo>
                  <a:pt x="335" y="347"/>
                  <a:pt x="335" y="347"/>
                  <a:pt x="335" y="347"/>
                </a:cubicBezTo>
                <a:cubicBezTo>
                  <a:pt x="335" y="347"/>
                  <a:pt x="335" y="347"/>
                  <a:pt x="336" y="347"/>
                </a:cubicBezTo>
                <a:cubicBezTo>
                  <a:pt x="336" y="347"/>
                  <a:pt x="337" y="347"/>
                  <a:pt x="337" y="347"/>
                </a:cubicBezTo>
                <a:cubicBezTo>
                  <a:pt x="337" y="347"/>
                  <a:pt x="337" y="347"/>
                  <a:pt x="337" y="347"/>
                </a:cubicBezTo>
                <a:cubicBezTo>
                  <a:pt x="341" y="347"/>
                  <a:pt x="345" y="348"/>
                  <a:pt x="345" y="351"/>
                </a:cubicBezTo>
                <a:cubicBezTo>
                  <a:pt x="345" y="351"/>
                  <a:pt x="345" y="351"/>
                  <a:pt x="345" y="351"/>
                </a:cubicBezTo>
                <a:cubicBezTo>
                  <a:pt x="345" y="351"/>
                  <a:pt x="345" y="351"/>
                  <a:pt x="345" y="352"/>
                </a:cubicBezTo>
                <a:cubicBezTo>
                  <a:pt x="345" y="355"/>
                  <a:pt x="344" y="359"/>
                  <a:pt x="343" y="362"/>
                </a:cubicBezTo>
                <a:cubicBezTo>
                  <a:pt x="343" y="362"/>
                  <a:pt x="343" y="362"/>
                  <a:pt x="343" y="362"/>
                </a:cubicBezTo>
                <a:cubicBezTo>
                  <a:pt x="343" y="363"/>
                  <a:pt x="343" y="363"/>
                  <a:pt x="343" y="363"/>
                </a:cubicBezTo>
                <a:cubicBezTo>
                  <a:pt x="343" y="364"/>
                  <a:pt x="343" y="364"/>
                  <a:pt x="342" y="365"/>
                </a:cubicBezTo>
                <a:cubicBezTo>
                  <a:pt x="342" y="365"/>
                  <a:pt x="342" y="365"/>
                  <a:pt x="342" y="366"/>
                </a:cubicBezTo>
                <a:cubicBezTo>
                  <a:pt x="342" y="366"/>
                  <a:pt x="342" y="366"/>
                  <a:pt x="342" y="366"/>
                </a:cubicBezTo>
                <a:cubicBezTo>
                  <a:pt x="342" y="366"/>
                  <a:pt x="342" y="366"/>
                  <a:pt x="342" y="366"/>
                </a:cubicBezTo>
                <a:cubicBezTo>
                  <a:pt x="337" y="371"/>
                  <a:pt x="325" y="369"/>
                  <a:pt x="320" y="369"/>
                </a:cubicBezTo>
                <a:close/>
                <a:moveTo>
                  <a:pt x="212" y="404"/>
                </a:moveTo>
                <a:cubicBezTo>
                  <a:pt x="212" y="404"/>
                  <a:pt x="212" y="403"/>
                  <a:pt x="212" y="403"/>
                </a:cubicBezTo>
                <a:cubicBezTo>
                  <a:pt x="213" y="403"/>
                  <a:pt x="213" y="402"/>
                  <a:pt x="213" y="402"/>
                </a:cubicBezTo>
                <a:cubicBezTo>
                  <a:pt x="213" y="402"/>
                  <a:pt x="213" y="402"/>
                  <a:pt x="213" y="402"/>
                </a:cubicBezTo>
                <a:cubicBezTo>
                  <a:pt x="213" y="402"/>
                  <a:pt x="213" y="402"/>
                  <a:pt x="213" y="402"/>
                </a:cubicBezTo>
                <a:cubicBezTo>
                  <a:pt x="213" y="401"/>
                  <a:pt x="214" y="401"/>
                  <a:pt x="214" y="400"/>
                </a:cubicBezTo>
                <a:cubicBezTo>
                  <a:pt x="216" y="396"/>
                  <a:pt x="217" y="393"/>
                  <a:pt x="219" y="389"/>
                </a:cubicBezTo>
                <a:cubicBezTo>
                  <a:pt x="219" y="389"/>
                  <a:pt x="219" y="389"/>
                  <a:pt x="219" y="389"/>
                </a:cubicBezTo>
                <a:cubicBezTo>
                  <a:pt x="219" y="389"/>
                  <a:pt x="219" y="389"/>
                  <a:pt x="219" y="389"/>
                </a:cubicBezTo>
                <a:cubicBezTo>
                  <a:pt x="220" y="388"/>
                  <a:pt x="220" y="388"/>
                  <a:pt x="220" y="388"/>
                </a:cubicBezTo>
                <a:cubicBezTo>
                  <a:pt x="220" y="388"/>
                  <a:pt x="220" y="388"/>
                  <a:pt x="220" y="387"/>
                </a:cubicBezTo>
                <a:cubicBezTo>
                  <a:pt x="220" y="387"/>
                  <a:pt x="220" y="387"/>
                  <a:pt x="221" y="387"/>
                </a:cubicBezTo>
                <a:cubicBezTo>
                  <a:pt x="226" y="380"/>
                  <a:pt x="238" y="382"/>
                  <a:pt x="245" y="382"/>
                </a:cubicBezTo>
                <a:cubicBezTo>
                  <a:pt x="245" y="382"/>
                  <a:pt x="245" y="382"/>
                  <a:pt x="245" y="382"/>
                </a:cubicBezTo>
                <a:cubicBezTo>
                  <a:pt x="247" y="382"/>
                  <a:pt x="253" y="381"/>
                  <a:pt x="258" y="382"/>
                </a:cubicBezTo>
                <a:cubicBezTo>
                  <a:pt x="259" y="382"/>
                  <a:pt x="261" y="382"/>
                  <a:pt x="262" y="382"/>
                </a:cubicBezTo>
                <a:cubicBezTo>
                  <a:pt x="263" y="382"/>
                  <a:pt x="264" y="383"/>
                  <a:pt x="264" y="383"/>
                </a:cubicBezTo>
                <a:cubicBezTo>
                  <a:pt x="266" y="384"/>
                  <a:pt x="267" y="385"/>
                  <a:pt x="267" y="387"/>
                </a:cubicBezTo>
                <a:cubicBezTo>
                  <a:pt x="267" y="387"/>
                  <a:pt x="267" y="387"/>
                  <a:pt x="267" y="387"/>
                </a:cubicBezTo>
                <a:cubicBezTo>
                  <a:pt x="267" y="387"/>
                  <a:pt x="267" y="387"/>
                  <a:pt x="267" y="388"/>
                </a:cubicBezTo>
                <a:cubicBezTo>
                  <a:pt x="267" y="388"/>
                  <a:pt x="267" y="388"/>
                  <a:pt x="267" y="388"/>
                </a:cubicBezTo>
                <a:cubicBezTo>
                  <a:pt x="262" y="402"/>
                  <a:pt x="262" y="402"/>
                  <a:pt x="262" y="402"/>
                </a:cubicBezTo>
                <a:cubicBezTo>
                  <a:pt x="262" y="403"/>
                  <a:pt x="261" y="404"/>
                  <a:pt x="260" y="405"/>
                </a:cubicBezTo>
                <a:cubicBezTo>
                  <a:pt x="259" y="406"/>
                  <a:pt x="258" y="407"/>
                  <a:pt x="256" y="407"/>
                </a:cubicBezTo>
                <a:cubicBezTo>
                  <a:pt x="256" y="407"/>
                  <a:pt x="256" y="407"/>
                  <a:pt x="256" y="407"/>
                </a:cubicBezTo>
                <a:cubicBezTo>
                  <a:pt x="254" y="408"/>
                  <a:pt x="252" y="409"/>
                  <a:pt x="250" y="409"/>
                </a:cubicBezTo>
                <a:cubicBezTo>
                  <a:pt x="249" y="409"/>
                  <a:pt x="249" y="409"/>
                  <a:pt x="249" y="409"/>
                </a:cubicBezTo>
                <a:cubicBezTo>
                  <a:pt x="249" y="409"/>
                  <a:pt x="249" y="409"/>
                  <a:pt x="248" y="409"/>
                </a:cubicBezTo>
                <a:cubicBezTo>
                  <a:pt x="244" y="410"/>
                  <a:pt x="240" y="409"/>
                  <a:pt x="235" y="409"/>
                </a:cubicBezTo>
                <a:cubicBezTo>
                  <a:pt x="231" y="409"/>
                  <a:pt x="227" y="410"/>
                  <a:pt x="222" y="410"/>
                </a:cubicBezTo>
                <a:cubicBezTo>
                  <a:pt x="219" y="410"/>
                  <a:pt x="215" y="409"/>
                  <a:pt x="213" y="406"/>
                </a:cubicBezTo>
                <a:cubicBezTo>
                  <a:pt x="213" y="406"/>
                  <a:pt x="213" y="406"/>
                  <a:pt x="213" y="406"/>
                </a:cubicBezTo>
                <a:cubicBezTo>
                  <a:pt x="213" y="406"/>
                  <a:pt x="213" y="406"/>
                  <a:pt x="213" y="406"/>
                </a:cubicBezTo>
                <a:cubicBezTo>
                  <a:pt x="213" y="405"/>
                  <a:pt x="213" y="405"/>
                  <a:pt x="212" y="405"/>
                </a:cubicBezTo>
                <a:cubicBezTo>
                  <a:pt x="212" y="405"/>
                  <a:pt x="212" y="405"/>
                  <a:pt x="212" y="405"/>
                </a:cubicBezTo>
                <a:cubicBezTo>
                  <a:pt x="212" y="405"/>
                  <a:pt x="212" y="405"/>
                  <a:pt x="212" y="405"/>
                </a:cubicBezTo>
                <a:cubicBezTo>
                  <a:pt x="212" y="404"/>
                  <a:pt x="212" y="404"/>
                  <a:pt x="212" y="404"/>
                </a:cubicBezTo>
                <a:close/>
                <a:moveTo>
                  <a:pt x="212" y="359"/>
                </a:moveTo>
                <a:cubicBezTo>
                  <a:pt x="212" y="359"/>
                  <a:pt x="212" y="359"/>
                  <a:pt x="212" y="359"/>
                </a:cubicBezTo>
                <a:cubicBezTo>
                  <a:pt x="209" y="364"/>
                  <a:pt x="209" y="364"/>
                  <a:pt x="209" y="364"/>
                </a:cubicBezTo>
                <a:cubicBezTo>
                  <a:pt x="209" y="364"/>
                  <a:pt x="208" y="365"/>
                  <a:pt x="207" y="366"/>
                </a:cubicBezTo>
                <a:cubicBezTo>
                  <a:pt x="206" y="367"/>
                  <a:pt x="205" y="367"/>
                  <a:pt x="203" y="368"/>
                </a:cubicBezTo>
                <a:cubicBezTo>
                  <a:pt x="203" y="368"/>
                  <a:pt x="203" y="368"/>
                  <a:pt x="202" y="368"/>
                </a:cubicBezTo>
                <a:cubicBezTo>
                  <a:pt x="202" y="369"/>
                  <a:pt x="202" y="369"/>
                  <a:pt x="202" y="369"/>
                </a:cubicBezTo>
                <a:cubicBezTo>
                  <a:pt x="202" y="369"/>
                  <a:pt x="202" y="369"/>
                  <a:pt x="202" y="369"/>
                </a:cubicBezTo>
                <a:cubicBezTo>
                  <a:pt x="201" y="369"/>
                  <a:pt x="200" y="369"/>
                  <a:pt x="199" y="369"/>
                </a:cubicBezTo>
                <a:cubicBezTo>
                  <a:pt x="197" y="370"/>
                  <a:pt x="196" y="370"/>
                  <a:pt x="194" y="370"/>
                </a:cubicBezTo>
                <a:cubicBezTo>
                  <a:pt x="189" y="370"/>
                  <a:pt x="189" y="370"/>
                  <a:pt x="189" y="370"/>
                </a:cubicBezTo>
                <a:cubicBezTo>
                  <a:pt x="189" y="370"/>
                  <a:pt x="189" y="370"/>
                  <a:pt x="189" y="370"/>
                </a:cubicBezTo>
                <a:cubicBezTo>
                  <a:pt x="184" y="370"/>
                  <a:pt x="178" y="370"/>
                  <a:pt x="172" y="370"/>
                </a:cubicBezTo>
                <a:cubicBezTo>
                  <a:pt x="170" y="370"/>
                  <a:pt x="165" y="369"/>
                  <a:pt x="164" y="366"/>
                </a:cubicBezTo>
                <a:cubicBezTo>
                  <a:pt x="164" y="366"/>
                  <a:pt x="164" y="365"/>
                  <a:pt x="164" y="365"/>
                </a:cubicBezTo>
                <a:cubicBezTo>
                  <a:pt x="165" y="364"/>
                  <a:pt x="166" y="362"/>
                  <a:pt x="166" y="362"/>
                </a:cubicBezTo>
                <a:cubicBezTo>
                  <a:pt x="168" y="358"/>
                  <a:pt x="170" y="355"/>
                  <a:pt x="173" y="352"/>
                </a:cubicBezTo>
                <a:cubicBezTo>
                  <a:pt x="173" y="352"/>
                  <a:pt x="173" y="352"/>
                  <a:pt x="173" y="352"/>
                </a:cubicBezTo>
                <a:cubicBezTo>
                  <a:pt x="173" y="352"/>
                  <a:pt x="173" y="352"/>
                  <a:pt x="173" y="352"/>
                </a:cubicBezTo>
                <a:cubicBezTo>
                  <a:pt x="180" y="345"/>
                  <a:pt x="193" y="347"/>
                  <a:pt x="201" y="347"/>
                </a:cubicBezTo>
                <a:cubicBezTo>
                  <a:pt x="205" y="347"/>
                  <a:pt x="210" y="346"/>
                  <a:pt x="213" y="348"/>
                </a:cubicBezTo>
                <a:cubicBezTo>
                  <a:pt x="213" y="348"/>
                  <a:pt x="213" y="348"/>
                  <a:pt x="213" y="348"/>
                </a:cubicBezTo>
                <a:cubicBezTo>
                  <a:pt x="214" y="348"/>
                  <a:pt x="214" y="348"/>
                  <a:pt x="214" y="348"/>
                </a:cubicBezTo>
                <a:cubicBezTo>
                  <a:pt x="214" y="348"/>
                  <a:pt x="214" y="349"/>
                  <a:pt x="214" y="349"/>
                </a:cubicBezTo>
                <a:cubicBezTo>
                  <a:pt x="215" y="349"/>
                  <a:pt x="216" y="350"/>
                  <a:pt x="216" y="350"/>
                </a:cubicBezTo>
                <a:cubicBezTo>
                  <a:pt x="216" y="351"/>
                  <a:pt x="216" y="352"/>
                  <a:pt x="215" y="353"/>
                </a:cubicBezTo>
                <a:cubicBezTo>
                  <a:pt x="215" y="353"/>
                  <a:pt x="215" y="353"/>
                  <a:pt x="215" y="353"/>
                </a:cubicBezTo>
                <a:cubicBezTo>
                  <a:pt x="214" y="355"/>
                  <a:pt x="213" y="357"/>
                  <a:pt x="212" y="359"/>
                </a:cubicBezTo>
                <a:close/>
                <a:moveTo>
                  <a:pt x="266" y="369"/>
                </a:moveTo>
                <a:cubicBezTo>
                  <a:pt x="266" y="369"/>
                  <a:pt x="265" y="369"/>
                  <a:pt x="264" y="369"/>
                </a:cubicBezTo>
                <a:cubicBezTo>
                  <a:pt x="264" y="369"/>
                  <a:pt x="264" y="370"/>
                  <a:pt x="264" y="370"/>
                </a:cubicBezTo>
                <a:cubicBezTo>
                  <a:pt x="261" y="370"/>
                  <a:pt x="258" y="370"/>
                  <a:pt x="254" y="370"/>
                </a:cubicBezTo>
                <a:cubicBezTo>
                  <a:pt x="240" y="370"/>
                  <a:pt x="240" y="370"/>
                  <a:pt x="240" y="370"/>
                </a:cubicBezTo>
                <a:cubicBezTo>
                  <a:pt x="238" y="370"/>
                  <a:pt x="233" y="369"/>
                  <a:pt x="231" y="366"/>
                </a:cubicBezTo>
                <a:cubicBezTo>
                  <a:pt x="231" y="366"/>
                  <a:pt x="231" y="365"/>
                  <a:pt x="231" y="365"/>
                </a:cubicBezTo>
                <a:cubicBezTo>
                  <a:pt x="231" y="365"/>
                  <a:pt x="231" y="365"/>
                  <a:pt x="231" y="364"/>
                </a:cubicBezTo>
                <a:cubicBezTo>
                  <a:pt x="232" y="363"/>
                  <a:pt x="233" y="362"/>
                  <a:pt x="233" y="361"/>
                </a:cubicBezTo>
                <a:cubicBezTo>
                  <a:pt x="234" y="358"/>
                  <a:pt x="235" y="354"/>
                  <a:pt x="238" y="352"/>
                </a:cubicBezTo>
                <a:cubicBezTo>
                  <a:pt x="238" y="351"/>
                  <a:pt x="238" y="351"/>
                  <a:pt x="238" y="351"/>
                </a:cubicBezTo>
                <a:cubicBezTo>
                  <a:pt x="238" y="351"/>
                  <a:pt x="238" y="351"/>
                  <a:pt x="238" y="351"/>
                </a:cubicBezTo>
                <a:cubicBezTo>
                  <a:pt x="239" y="351"/>
                  <a:pt x="239" y="351"/>
                  <a:pt x="239" y="351"/>
                </a:cubicBezTo>
                <a:cubicBezTo>
                  <a:pt x="239" y="350"/>
                  <a:pt x="239" y="350"/>
                  <a:pt x="239" y="350"/>
                </a:cubicBezTo>
                <a:cubicBezTo>
                  <a:pt x="239" y="350"/>
                  <a:pt x="239" y="350"/>
                  <a:pt x="239" y="350"/>
                </a:cubicBezTo>
                <a:cubicBezTo>
                  <a:pt x="241" y="349"/>
                  <a:pt x="244" y="348"/>
                  <a:pt x="246" y="348"/>
                </a:cubicBezTo>
                <a:cubicBezTo>
                  <a:pt x="246" y="348"/>
                  <a:pt x="246" y="347"/>
                  <a:pt x="247" y="347"/>
                </a:cubicBezTo>
                <a:cubicBezTo>
                  <a:pt x="248" y="347"/>
                  <a:pt x="249" y="347"/>
                  <a:pt x="251" y="347"/>
                </a:cubicBezTo>
                <a:cubicBezTo>
                  <a:pt x="259" y="347"/>
                  <a:pt x="259" y="347"/>
                  <a:pt x="259" y="347"/>
                </a:cubicBezTo>
                <a:cubicBezTo>
                  <a:pt x="262" y="347"/>
                  <a:pt x="265" y="347"/>
                  <a:pt x="267" y="347"/>
                </a:cubicBezTo>
                <a:cubicBezTo>
                  <a:pt x="271" y="347"/>
                  <a:pt x="276" y="346"/>
                  <a:pt x="279" y="349"/>
                </a:cubicBezTo>
                <a:cubicBezTo>
                  <a:pt x="279" y="349"/>
                  <a:pt x="280" y="349"/>
                  <a:pt x="280" y="350"/>
                </a:cubicBezTo>
                <a:cubicBezTo>
                  <a:pt x="280" y="350"/>
                  <a:pt x="280" y="350"/>
                  <a:pt x="280" y="350"/>
                </a:cubicBezTo>
                <a:cubicBezTo>
                  <a:pt x="280" y="350"/>
                  <a:pt x="280" y="350"/>
                  <a:pt x="280" y="350"/>
                </a:cubicBezTo>
                <a:cubicBezTo>
                  <a:pt x="280" y="350"/>
                  <a:pt x="280" y="350"/>
                  <a:pt x="280" y="350"/>
                </a:cubicBezTo>
                <a:cubicBezTo>
                  <a:pt x="280" y="351"/>
                  <a:pt x="280" y="351"/>
                  <a:pt x="280" y="352"/>
                </a:cubicBezTo>
                <a:cubicBezTo>
                  <a:pt x="280" y="355"/>
                  <a:pt x="278" y="359"/>
                  <a:pt x="277" y="361"/>
                </a:cubicBezTo>
                <a:cubicBezTo>
                  <a:pt x="277" y="361"/>
                  <a:pt x="277" y="361"/>
                  <a:pt x="277" y="361"/>
                </a:cubicBezTo>
                <a:cubicBezTo>
                  <a:pt x="277" y="362"/>
                  <a:pt x="277" y="362"/>
                  <a:pt x="276" y="363"/>
                </a:cubicBezTo>
                <a:cubicBezTo>
                  <a:pt x="276" y="363"/>
                  <a:pt x="276" y="363"/>
                  <a:pt x="276" y="363"/>
                </a:cubicBezTo>
                <a:cubicBezTo>
                  <a:pt x="276" y="364"/>
                  <a:pt x="276" y="364"/>
                  <a:pt x="276" y="364"/>
                </a:cubicBezTo>
                <a:cubicBezTo>
                  <a:pt x="276" y="364"/>
                  <a:pt x="276" y="364"/>
                  <a:pt x="276" y="364"/>
                </a:cubicBezTo>
                <a:cubicBezTo>
                  <a:pt x="276" y="364"/>
                  <a:pt x="275" y="365"/>
                  <a:pt x="275" y="365"/>
                </a:cubicBezTo>
                <a:cubicBezTo>
                  <a:pt x="275" y="365"/>
                  <a:pt x="275" y="365"/>
                  <a:pt x="275" y="365"/>
                </a:cubicBezTo>
                <a:cubicBezTo>
                  <a:pt x="275" y="365"/>
                  <a:pt x="275" y="365"/>
                  <a:pt x="275" y="365"/>
                </a:cubicBezTo>
                <a:cubicBezTo>
                  <a:pt x="275" y="366"/>
                  <a:pt x="275" y="366"/>
                  <a:pt x="275" y="366"/>
                </a:cubicBezTo>
                <a:cubicBezTo>
                  <a:pt x="274" y="366"/>
                  <a:pt x="274" y="367"/>
                  <a:pt x="273" y="367"/>
                </a:cubicBezTo>
                <a:cubicBezTo>
                  <a:pt x="273" y="367"/>
                  <a:pt x="272" y="367"/>
                  <a:pt x="272" y="368"/>
                </a:cubicBezTo>
                <a:cubicBezTo>
                  <a:pt x="271" y="368"/>
                  <a:pt x="271" y="368"/>
                  <a:pt x="271" y="368"/>
                </a:cubicBezTo>
                <a:cubicBezTo>
                  <a:pt x="271" y="368"/>
                  <a:pt x="271" y="368"/>
                  <a:pt x="271" y="368"/>
                </a:cubicBezTo>
                <a:cubicBezTo>
                  <a:pt x="269" y="369"/>
                  <a:pt x="268" y="369"/>
                  <a:pt x="266" y="369"/>
                </a:cubicBezTo>
                <a:close/>
                <a:moveTo>
                  <a:pt x="172" y="430"/>
                </a:moveTo>
                <a:cubicBezTo>
                  <a:pt x="172" y="430"/>
                  <a:pt x="172" y="430"/>
                  <a:pt x="172" y="430"/>
                </a:cubicBezTo>
                <a:cubicBezTo>
                  <a:pt x="172" y="433"/>
                  <a:pt x="169" y="437"/>
                  <a:pt x="167" y="439"/>
                </a:cubicBezTo>
                <a:cubicBezTo>
                  <a:pt x="167" y="439"/>
                  <a:pt x="167" y="439"/>
                  <a:pt x="167" y="439"/>
                </a:cubicBezTo>
                <a:cubicBezTo>
                  <a:pt x="165" y="443"/>
                  <a:pt x="164" y="447"/>
                  <a:pt x="161" y="450"/>
                </a:cubicBezTo>
                <a:cubicBezTo>
                  <a:pt x="161" y="450"/>
                  <a:pt x="161" y="450"/>
                  <a:pt x="161" y="451"/>
                </a:cubicBezTo>
                <a:cubicBezTo>
                  <a:pt x="160" y="451"/>
                  <a:pt x="160" y="451"/>
                  <a:pt x="160" y="451"/>
                </a:cubicBezTo>
                <a:cubicBezTo>
                  <a:pt x="160" y="451"/>
                  <a:pt x="160" y="451"/>
                  <a:pt x="160" y="452"/>
                </a:cubicBezTo>
                <a:cubicBezTo>
                  <a:pt x="159" y="452"/>
                  <a:pt x="159" y="452"/>
                  <a:pt x="159" y="452"/>
                </a:cubicBezTo>
                <a:cubicBezTo>
                  <a:pt x="159" y="452"/>
                  <a:pt x="159" y="452"/>
                  <a:pt x="159" y="452"/>
                </a:cubicBezTo>
                <a:cubicBezTo>
                  <a:pt x="156" y="455"/>
                  <a:pt x="153" y="456"/>
                  <a:pt x="150" y="457"/>
                </a:cubicBezTo>
                <a:cubicBezTo>
                  <a:pt x="149" y="457"/>
                  <a:pt x="149" y="457"/>
                  <a:pt x="149" y="458"/>
                </a:cubicBezTo>
                <a:cubicBezTo>
                  <a:pt x="146" y="458"/>
                  <a:pt x="144" y="458"/>
                  <a:pt x="142" y="458"/>
                </a:cubicBezTo>
                <a:cubicBezTo>
                  <a:pt x="141" y="458"/>
                  <a:pt x="141" y="458"/>
                  <a:pt x="141" y="458"/>
                </a:cubicBezTo>
                <a:cubicBezTo>
                  <a:pt x="141" y="458"/>
                  <a:pt x="141" y="458"/>
                  <a:pt x="141" y="458"/>
                </a:cubicBezTo>
                <a:cubicBezTo>
                  <a:pt x="132" y="458"/>
                  <a:pt x="124" y="458"/>
                  <a:pt x="115" y="458"/>
                </a:cubicBezTo>
                <a:cubicBezTo>
                  <a:pt x="114" y="458"/>
                  <a:pt x="114" y="458"/>
                  <a:pt x="113" y="458"/>
                </a:cubicBezTo>
                <a:cubicBezTo>
                  <a:pt x="112" y="458"/>
                  <a:pt x="111" y="458"/>
                  <a:pt x="110" y="458"/>
                </a:cubicBezTo>
                <a:cubicBezTo>
                  <a:pt x="109" y="457"/>
                  <a:pt x="107" y="456"/>
                  <a:pt x="107" y="456"/>
                </a:cubicBezTo>
                <a:cubicBezTo>
                  <a:pt x="106" y="455"/>
                  <a:pt x="106" y="453"/>
                  <a:pt x="106" y="452"/>
                </a:cubicBezTo>
                <a:cubicBezTo>
                  <a:pt x="106" y="451"/>
                  <a:pt x="106" y="451"/>
                  <a:pt x="107" y="450"/>
                </a:cubicBezTo>
                <a:cubicBezTo>
                  <a:pt x="107" y="449"/>
                  <a:pt x="107" y="449"/>
                  <a:pt x="107" y="449"/>
                </a:cubicBezTo>
                <a:cubicBezTo>
                  <a:pt x="107" y="449"/>
                  <a:pt x="107" y="449"/>
                  <a:pt x="107" y="449"/>
                </a:cubicBezTo>
                <a:cubicBezTo>
                  <a:pt x="107" y="448"/>
                  <a:pt x="107" y="448"/>
                  <a:pt x="107" y="448"/>
                </a:cubicBezTo>
                <a:cubicBezTo>
                  <a:pt x="107" y="448"/>
                  <a:pt x="107" y="448"/>
                  <a:pt x="107" y="448"/>
                </a:cubicBezTo>
                <a:cubicBezTo>
                  <a:pt x="109" y="445"/>
                  <a:pt x="112" y="442"/>
                  <a:pt x="114" y="439"/>
                </a:cubicBezTo>
                <a:cubicBezTo>
                  <a:pt x="116" y="436"/>
                  <a:pt x="117" y="433"/>
                  <a:pt x="119" y="431"/>
                </a:cubicBezTo>
                <a:cubicBezTo>
                  <a:pt x="120" y="431"/>
                  <a:pt x="120" y="430"/>
                  <a:pt x="120" y="430"/>
                </a:cubicBezTo>
                <a:cubicBezTo>
                  <a:pt x="120" y="430"/>
                  <a:pt x="120" y="430"/>
                  <a:pt x="120" y="430"/>
                </a:cubicBezTo>
                <a:cubicBezTo>
                  <a:pt x="121" y="430"/>
                  <a:pt x="121" y="429"/>
                  <a:pt x="122" y="429"/>
                </a:cubicBezTo>
                <a:cubicBezTo>
                  <a:pt x="122" y="429"/>
                  <a:pt x="122" y="429"/>
                  <a:pt x="122" y="429"/>
                </a:cubicBezTo>
                <a:cubicBezTo>
                  <a:pt x="122" y="429"/>
                  <a:pt x="122" y="429"/>
                  <a:pt x="122" y="429"/>
                </a:cubicBezTo>
                <a:cubicBezTo>
                  <a:pt x="125" y="426"/>
                  <a:pt x="128" y="425"/>
                  <a:pt x="132" y="424"/>
                </a:cubicBezTo>
                <a:cubicBezTo>
                  <a:pt x="132" y="424"/>
                  <a:pt x="132" y="424"/>
                  <a:pt x="132" y="424"/>
                </a:cubicBezTo>
                <a:cubicBezTo>
                  <a:pt x="132" y="424"/>
                  <a:pt x="132" y="424"/>
                  <a:pt x="132" y="424"/>
                </a:cubicBezTo>
                <a:cubicBezTo>
                  <a:pt x="133" y="424"/>
                  <a:pt x="133" y="424"/>
                  <a:pt x="134" y="424"/>
                </a:cubicBezTo>
                <a:cubicBezTo>
                  <a:pt x="135" y="424"/>
                  <a:pt x="135" y="424"/>
                  <a:pt x="135" y="424"/>
                </a:cubicBezTo>
                <a:cubicBezTo>
                  <a:pt x="136" y="424"/>
                  <a:pt x="136" y="424"/>
                  <a:pt x="137" y="424"/>
                </a:cubicBezTo>
                <a:cubicBezTo>
                  <a:pt x="137" y="423"/>
                  <a:pt x="137" y="423"/>
                  <a:pt x="138" y="423"/>
                </a:cubicBezTo>
                <a:cubicBezTo>
                  <a:pt x="138" y="423"/>
                  <a:pt x="138" y="423"/>
                  <a:pt x="138" y="423"/>
                </a:cubicBezTo>
                <a:cubicBezTo>
                  <a:pt x="138" y="423"/>
                  <a:pt x="138" y="423"/>
                  <a:pt x="138" y="423"/>
                </a:cubicBezTo>
                <a:cubicBezTo>
                  <a:pt x="146" y="423"/>
                  <a:pt x="153" y="423"/>
                  <a:pt x="161" y="423"/>
                </a:cubicBezTo>
                <a:cubicBezTo>
                  <a:pt x="161" y="423"/>
                  <a:pt x="161" y="423"/>
                  <a:pt x="161" y="423"/>
                </a:cubicBezTo>
                <a:cubicBezTo>
                  <a:pt x="163" y="423"/>
                  <a:pt x="163" y="423"/>
                  <a:pt x="163" y="423"/>
                </a:cubicBezTo>
                <a:cubicBezTo>
                  <a:pt x="165" y="423"/>
                  <a:pt x="166" y="424"/>
                  <a:pt x="167" y="424"/>
                </a:cubicBezTo>
                <a:cubicBezTo>
                  <a:pt x="168" y="424"/>
                  <a:pt x="168" y="424"/>
                  <a:pt x="169" y="425"/>
                </a:cubicBezTo>
                <a:cubicBezTo>
                  <a:pt x="169" y="425"/>
                  <a:pt x="169" y="425"/>
                  <a:pt x="169" y="425"/>
                </a:cubicBezTo>
                <a:cubicBezTo>
                  <a:pt x="169" y="425"/>
                  <a:pt x="169" y="425"/>
                  <a:pt x="170" y="425"/>
                </a:cubicBezTo>
                <a:cubicBezTo>
                  <a:pt x="172" y="426"/>
                  <a:pt x="173" y="428"/>
                  <a:pt x="172" y="430"/>
                </a:cubicBezTo>
                <a:close/>
                <a:moveTo>
                  <a:pt x="188" y="402"/>
                </a:moveTo>
                <a:cubicBezTo>
                  <a:pt x="188" y="402"/>
                  <a:pt x="188" y="402"/>
                  <a:pt x="188" y="402"/>
                </a:cubicBezTo>
                <a:cubicBezTo>
                  <a:pt x="188" y="402"/>
                  <a:pt x="188" y="402"/>
                  <a:pt x="188" y="402"/>
                </a:cubicBezTo>
                <a:cubicBezTo>
                  <a:pt x="188" y="403"/>
                  <a:pt x="187" y="403"/>
                  <a:pt x="187" y="404"/>
                </a:cubicBezTo>
                <a:cubicBezTo>
                  <a:pt x="187" y="404"/>
                  <a:pt x="187" y="404"/>
                  <a:pt x="187" y="404"/>
                </a:cubicBezTo>
                <a:cubicBezTo>
                  <a:pt x="185" y="406"/>
                  <a:pt x="182" y="407"/>
                  <a:pt x="179" y="408"/>
                </a:cubicBezTo>
                <a:cubicBezTo>
                  <a:pt x="179" y="408"/>
                  <a:pt x="179" y="408"/>
                  <a:pt x="179" y="408"/>
                </a:cubicBezTo>
                <a:cubicBezTo>
                  <a:pt x="179" y="409"/>
                  <a:pt x="178" y="409"/>
                  <a:pt x="178" y="409"/>
                </a:cubicBezTo>
                <a:cubicBezTo>
                  <a:pt x="177" y="409"/>
                  <a:pt x="177" y="409"/>
                  <a:pt x="177" y="409"/>
                </a:cubicBezTo>
                <a:cubicBezTo>
                  <a:pt x="177" y="409"/>
                  <a:pt x="177" y="409"/>
                  <a:pt x="176" y="409"/>
                </a:cubicBezTo>
                <a:cubicBezTo>
                  <a:pt x="174" y="409"/>
                  <a:pt x="172" y="410"/>
                  <a:pt x="171" y="410"/>
                </a:cubicBezTo>
                <a:cubicBezTo>
                  <a:pt x="170" y="410"/>
                  <a:pt x="170" y="410"/>
                  <a:pt x="170" y="410"/>
                </a:cubicBezTo>
                <a:cubicBezTo>
                  <a:pt x="167" y="410"/>
                  <a:pt x="164" y="410"/>
                  <a:pt x="161" y="410"/>
                </a:cubicBezTo>
                <a:cubicBezTo>
                  <a:pt x="156" y="410"/>
                  <a:pt x="151" y="410"/>
                  <a:pt x="146" y="410"/>
                </a:cubicBezTo>
                <a:cubicBezTo>
                  <a:pt x="146" y="410"/>
                  <a:pt x="145" y="410"/>
                  <a:pt x="144" y="410"/>
                </a:cubicBezTo>
                <a:cubicBezTo>
                  <a:pt x="144" y="410"/>
                  <a:pt x="144" y="410"/>
                  <a:pt x="144" y="410"/>
                </a:cubicBezTo>
                <a:cubicBezTo>
                  <a:pt x="143" y="409"/>
                  <a:pt x="143" y="409"/>
                  <a:pt x="142" y="409"/>
                </a:cubicBezTo>
                <a:cubicBezTo>
                  <a:pt x="142" y="409"/>
                  <a:pt x="142" y="409"/>
                  <a:pt x="142" y="409"/>
                </a:cubicBezTo>
                <a:cubicBezTo>
                  <a:pt x="142" y="409"/>
                  <a:pt x="142" y="409"/>
                  <a:pt x="142" y="409"/>
                </a:cubicBezTo>
                <a:cubicBezTo>
                  <a:pt x="140" y="409"/>
                  <a:pt x="138" y="407"/>
                  <a:pt x="138" y="405"/>
                </a:cubicBezTo>
                <a:cubicBezTo>
                  <a:pt x="138" y="405"/>
                  <a:pt x="138" y="404"/>
                  <a:pt x="138" y="404"/>
                </a:cubicBezTo>
                <a:cubicBezTo>
                  <a:pt x="138" y="404"/>
                  <a:pt x="138" y="404"/>
                  <a:pt x="138" y="403"/>
                </a:cubicBezTo>
                <a:cubicBezTo>
                  <a:pt x="138" y="403"/>
                  <a:pt x="138" y="403"/>
                  <a:pt x="139" y="402"/>
                </a:cubicBezTo>
                <a:cubicBezTo>
                  <a:pt x="139" y="402"/>
                  <a:pt x="139" y="402"/>
                  <a:pt x="139" y="402"/>
                </a:cubicBezTo>
                <a:cubicBezTo>
                  <a:pt x="139" y="402"/>
                  <a:pt x="139" y="402"/>
                  <a:pt x="139" y="402"/>
                </a:cubicBezTo>
                <a:cubicBezTo>
                  <a:pt x="139" y="402"/>
                  <a:pt x="139" y="401"/>
                  <a:pt x="140" y="401"/>
                </a:cubicBezTo>
                <a:cubicBezTo>
                  <a:pt x="142" y="397"/>
                  <a:pt x="144" y="394"/>
                  <a:pt x="147" y="390"/>
                </a:cubicBezTo>
                <a:cubicBezTo>
                  <a:pt x="147" y="390"/>
                  <a:pt x="147" y="390"/>
                  <a:pt x="147" y="390"/>
                </a:cubicBezTo>
                <a:cubicBezTo>
                  <a:pt x="148" y="389"/>
                  <a:pt x="148" y="389"/>
                  <a:pt x="148" y="389"/>
                </a:cubicBezTo>
                <a:cubicBezTo>
                  <a:pt x="149" y="388"/>
                  <a:pt x="149" y="387"/>
                  <a:pt x="151" y="386"/>
                </a:cubicBezTo>
                <a:cubicBezTo>
                  <a:pt x="151" y="385"/>
                  <a:pt x="152" y="385"/>
                  <a:pt x="153" y="385"/>
                </a:cubicBezTo>
                <a:cubicBezTo>
                  <a:pt x="153" y="384"/>
                  <a:pt x="154" y="384"/>
                  <a:pt x="154" y="384"/>
                </a:cubicBezTo>
                <a:cubicBezTo>
                  <a:pt x="154" y="384"/>
                  <a:pt x="154" y="384"/>
                  <a:pt x="155" y="384"/>
                </a:cubicBezTo>
                <a:cubicBezTo>
                  <a:pt x="155" y="384"/>
                  <a:pt x="155" y="384"/>
                  <a:pt x="155" y="384"/>
                </a:cubicBezTo>
                <a:cubicBezTo>
                  <a:pt x="155" y="384"/>
                  <a:pt x="155" y="384"/>
                  <a:pt x="156" y="383"/>
                </a:cubicBezTo>
                <a:cubicBezTo>
                  <a:pt x="157" y="383"/>
                  <a:pt x="158" y="383"/>
                  <a:pt x="160" y="382"/>
                </a:cubicBezTo>
                <a:cubicBezTo>
                  <a:pt x="161" y="382"/>
                  <a:pt x="163" y="382"/>
                  <a:pt x="165" y="382"/>
                </a:cubicBezTo>
                <a:cubicBezTo>
                  <a:pt x="169" y="382"/>
                  <a:pt x="169" y="382"/>
                  <a:pt x="169" y="382"/>
                </a:cubicBezTo>
                <a:cubicBezTo>
                  <a:pt x="170" y="382"/>
                  <a:pt x="171" y="382"/>
                  <a:pt x="172" y="382"/>
                </a:cubicBezTo>
                <a:cubicBezTo>
                  <a:pt x="177" y="382"/>
                  <a:pt x="181" y="382"/>
                  <a:pt x="185" y="382"/>
                </a:cubicBezTo>
                <a:cubicBezTo>
                  <a:pt x="185" y="382"/>
                  <a:pt x="185" y="382"/>
                  <a:pt x="185" y="382"/>
                </a:cubicBezTo>
                <a:cubicBezTo>
                  <a:pt x="187" y="382"/>
                  <a:pt x="187" y="382"/>
                  <a:pt x="187" y="382"/>
                </a:cubicBezTo>
                <a:cubicBezTo>
                  <a:pt x="189" y="382"/>
                  <a:pt x="190" y="382"/>
                  <a:pt x="191" y="382"/>
                </a:cubicBezTo>
                <a:cubicBezTo>
                  <a:pt x="193" y="383"/>
                  <a:pt x="193" y="383"/>
                  <a:pt x="194" y="383"/>
                </a:cubicBezTo>
                <a:cubicBezTo>
                  <a:pt x="196" y="384"/>
                  <a:pt x="197" y="386"/>
                  <a:pt x="196" y="389"/>
                </a:cubicBezTo>
                <a:cubicBezTo>
                  <a:pt x="194" y="392"/>
                  <a:pt x="192" y="395"/>
                  <a:pt x="190" y="398"/>
                </a:cubicBezTo>
                <a:cubicBezTo>
                  <a:pt x="188" y="402"/>
                  <a:pt x="188" y="402"/>
                  <a:pt x="188" y="402"/>
                </a:cubicBezTo>
                <a:cubicBezTo>
                  <a:pt x="188" y="402"/>
                  <a:pt x="188" y="402"/>
                  <a:pt x="188" y="402"/>
                </a:cubicBezTo>
                <a:close/>
                <a:moveTo>
                  <a:pt x="411" y="448"/>
                </a:moveTo>
                <a:cubicBezTo>
                  <a:pt x="411" y="449"/>
                  <a:pt x="411" y="449"/>
                  <a:pt x="411" y="450"/>
                </a:cubicBezTo>
                <a:cubicBezTo>
                  <a:pt x="411" y="450"/>
                  <a:pt x="411" y="450"/>
                  <a:pt x="411" y="450"/>
                </a:cubicBezTo>
                <a:cubicBezTo>
                  <a:pt x="411" y="451"/>
                  <a:pt x="411" y="451"/>
                  <a:pt x="410" y="451"/>
                </a:cubicBezTo>
                <a:cubicBezTo>
                  <a:pt x="410" y="451"/>
                  <a:pt x="410" y="451"/>
                  <a:pt x="410" y="452"/>
                </a:cubicBezTo>
                <a:cubicBezTo>
                  <a:pt x="410" y="452"/>
                  <a:pt x="410" y="452"/>
                  <a:pt x="410" y="452"/>
                </a:cubicBezTo>
                <a:cubicBezTo>
                  <a:pt x="410" y="452"/>
                  <a:pt x="409" y="453"/>
                  <a:pt x="409" y="453"/>
                </a:cubicBezTo>
                <a:cubicBezTo>
                  <a:pt x="409" y="453"/>
                  <a:pt x="409" y="453"/>
                  <a:pt x="409" y="453"/>
                </a:cubicBezTo>
                <a:cubicBezTo>
                  <a:pt x="408" y="454"/>
                  <a:pt x="408" y="454"/>
                  <a:pt x="407" y="455"/>
                </a:cubicBezTo>
                <a:cubicBezTo>
                  <a:pt x="407" y="455"/>
                  <a:pt x="407" y="455"/>
                  <a:pt x="407" y="455"/>
                </a:cubicBezTo>
                <a:cubicBezTo>
                  <a:pt x="407" y="455"/>
                  <a:pt x="407" y="455"/>
                  <a:pt x="407" y="455"/>
                </a:cubicBezTo>
                <a:cubicBezTo>
                  <a:pt x="406" y="455"/>
                  <a:pt x="406" y="456"/>
                  <a:pt x="405" y="456"/>
                </a:cubicBezTo>
                <a:cubicBezTo>
                  <a:pt x="405" y="456"/>
                  <a:pt x="405" y="456"/>
                  <a:pt x="405" y="456"/>
                </a:cubicBezTo>
                <a:cubicBezTo>
                  <a:pt x="404" y="456"/>
                  <a:pt x="404" y="456"/>
                  <a:pt x="404" y="456"/>
                </a:cubicBezTo>
                <a:cubicBezTo>
                  <a:pt x="403" y="456"/>
                  <a:pt x="403" y="457"/>
                  <a:pt x="403" y="457"/>
                </a:cubicBezTo>
                <a:cubicBezTo>
                  <a:pt x="403" y="457"/>
                  <a:pt x="403" y="457"/>
                  <a:pt x="402" y="457"/>
                </a:cubicBezTo>
                <a:cubicBezTo>
                  <a:pt x="402" y="457"/>
                  <a:pt x="402" y="457"/>
                  <a:pt x="402" y="457"/>
                </a:cubicBezTo>
                <a:cubicBezTo>
                  <a:pt x="402" y="457"/>
                  <a:pt x="401" y="457"/>
                  <a:pt x="400" y="457"/>
                </a:cubicBezTo>
                <a:cubicBezTo>
                  <a:pt x="400" y="457"/>
                  <a:pt x="399" y="457"/>
                  <a:pt x="399" y="457"/>
                </a:cubicBezTo>
                <a:cubicBezTo>
                  <a:pt x="398" y="458"/>
                  <a:pt x="398" y="458"/>
                  <a:pt x="397" y="458"/>
                </a:cubicBezTo>
                <a:cubicBezTo>
                  <a:pt x="397" y="458"/>
                  <a:pt x="397" y="458"/>
                  <a:pt x="397" y="458"/>
                </a:cubicBezTo>
                <a:cubicBezTo>
                  <a:pt x="396" y="458"/>
                  <a:pt x="396" y="458"/>
                  <a:pt x="396" y="458"/>
                </a:cubicBezTo>
                <a:cubicBezTo>
                  <a:pt x="396" y="458"/>
                  <a:pt x="396" y="458"/>
                  <a:pt x="396" y="458"/>
                </a:cubicBezTo>
                <a:cubicBezTo>
                  <a:pt x="393" y="458"/>
                  <a:pt x="390" y="458"/>
                  <a:pt x="387" y="458"/>
                </a:cubicBezTo>
                <a:cubicBezTo>
                  <a:pt x="373" y="458"/>
                  <a:pt x="212" y="458"/>
                  <a:pt x="200" y="458"/>
                </a:cubicBezTo>
                <a:cubicBezTo>
                  <a:pt x="199" y="458"/>
                  <a:pt x="198" y="458"/>
                  <a:pt x="198" y="458"/>
                </a:cubicBezTo>
                <a:cubicBezTo>
                  <a:pt x="197" y="458"/>
                  <a:pt x="196" y="458"/>
                  <a:pt x="195" y="457"/>
                </a:cubicBezTo>
                <a:cubicBezTo>
                  <a:pt x="193" y="457"/>
                  <a:pt x="192" y="456"/>
                  <a:pt x="191" y="455"/>
                </a:cubicBezTo>
                <a:cubicBezTo>
                  <a:pt x="190" y="454"/>
                  <a:pt x="190" y="453"/>
                  <a:pt x="189" y="452"/>
                </a:cubicBezTo>
                <a:cubicBezTo>
                  <a:pt x="189" y="451"/>
                  <a:pt x="189" y="450"/>
                  <a:pt x="190" y="449"/>
                </a:cubicBezTo>
                <a:cubicBezTo>
                  <a:pt x="191" y="448"/>
                  <a:pt x="191" y="448"/>
                  <a:pt x="191" y="448"/>
                </a:cubicBezTo>
                <a:cubicBezTo>
                  <a:pt x="191" y="448"/>
                  <a:pt x="191" y="448"/>
                  <a:pt x="191" y="448"/>
                </a:cubicBezTo>
                <a:cubicBezTo>
                  <a:pt x="192" y="444"/>
                  <a:pt x="194" y="440"/>
                  <a:pt x="196" y="437"/>
                </a:cubicBezTo>
                <a:cubicBezTo>
                  <a:pt x="196" y="436"/>
                  <a:pt x="197" y="435"/>
                  <a:pt x="197" y="435"/>
                </a:cubicBezTo>
                <a:cubicBezTo>
                  <a:pt x="198" y="432"/>
                  <a:pt x="198" y="432"/>
                  <a:pt x="198" y="432"/>
                </a:cubicBezTo>
                <a:cubicBezTo>
                  <a:pt x="199" y="431"/>
                  <a:pt x="200" y="430"/>
                  <a:pt x="201" y="428"/>
                </a:cubicBezTo>
                <a:cubicBezTo>
                  <a:pt x="201" y="428"/>
                  <a:pt x="202" y="428"/>
                  <a:pt x="202" y="428"/>
                </a:cubicBezTo>
                <a:cubicBezTo>
                  <a:pt x="202" y="428"/>
                  <a:pt x="202" y="428"/>
                  <a:pt x="203" y="428"/>
                </a:cubicBezTo>
                <a:cubicBezTo>
                  <a:pt x="203" y="427"/>
                  <a:pt x="203" y="427"/>
                  <a:pt x="203" y="427"/>
                </a:cubicBezTo>
                <a:cubicBezTo>
                  <a:pt x="203" y="427"/>
                  <a:pt x="203" y="427"/>
                  <a:pt x="203" y="427"/>
                </a:cubicBezTo>
                <a:cubicBezTo>
                  <a:pt x="204" y="427"/>
                  <a:pt x="204" y="427"/>
                  <a:pt x="204" y="427"/>
                </a:cubicBezTo>
                <a:cubicBezTo>
                  <a:pt x="204" y="426"/>
                  <a:pt x="205" y="426"/>
                  <a:pt x="205" y="426"/>
                </a:cubicBezTo>
                <a:cubicBezTo>
                  <a:pt x="205" y="426"/>
                  <a:pt x="206" y="426"/>
                  <a:pt x="206" y="425"/>
                </a:cubicBezTo>
                <a:cubicBezTo>
                  <a:pt x="206" y="425"/>
                  <a:pt x="207" y="425"/>
                  <a:pt x="207" y="425"/>
                </a:cubicBezTo>
                <a:cubicBezTo>
                  <a:pt x="208" y="425"/>
                  <a:pt x="208" y="425"/>
                  <a:pt x="209" y="424"/>
                </a:cubicBezTo>
                <a:cubicBezTo>
                  <a:pt x="209" y="424"/>
                  <a:pt x="210" y="424"/>
                  <a:pt x="210" y="424"/>
                </a:cubicBezTo>
                <a:cubicBezTo>
                  <a:pt x="210" y="424"/>
                  <a:pt x="210" y="424"/>
                  <a:pt x="210" y="424"/>
                </a:cubicBezTo>
                <a:cubicBezTo>
                  <a:pt x="212" y="423"/>
                  <a:pt x="214" y="423"/>
                  <a:pt x="216" y="423"/>
                </a:cubicBezTo>
                <a:cubicBezTo>
                  <a:pt x="216" y="423"/>
                  <a:pt x="385" y="423"/>
                  <a:pt x="392" y="423"/>
                </a:cubicBezTo>
                <a:cubicBezTo>
                  <a:pt x="393" y="423"/>
                  <a:pt x="395" y="423"/>
                  <a:pt x="397" y="423"/>
                </a:cubicBezTo>
                <a:cubicBezTo>
                  <a:pt x="398" y="423"/>
                  <a:pt x="399" y="423"/>
                  <a:pt x="400" y="423"/>
                </a:cubicBezTo>
                <a:cubicBezTo>
                  <a:pt x="400" y="423"/>
                  <a:pt x="400" y="423"/>
                  <a:pt x="400" y="423"/>
                </a:cubicBezTo>
                <a:cubicBezTo>
                  <a:pt x="401" y="423"/>
                  <a:pt x="402" y="423"/>
                  <a:pt x="402" y="423"/>
                </a:cubicBezTo>
                <a:cubicBezTo>
                  <a:pt x="403" y="423"/>
                  <a:pt x="403" y="423"/>
                  <a:pt x="403" y="423"/>
                </a:cubicBezTo>
                <a:cubicBezTo>
                  <a:pt x="403" y="423"/>
                  <a:pt x="403" y="423"/>
                  <a:pt x="403" y="423"/>
                </a:cubicBezTo>
                <a:cubicBezTo>
                  <a:pt x="404" y="424"/>
                  <a:pt x="404" y="424"/>
                  <a:pt x="405" y="424"/>
                </a:cubicBezTo>
                <a:cubicBezTo>
                  <a:pt x="405" y="424"/>
                  <a:pt x="405" y="424"/>
                  <a:pt x="405" y="424"/>
                </a:cubicBezTo>
                <a:cubicBezTo>
                  <a:pt x="406" y="425"/>
                  <a:pt x="406" y="425"/>
                  <a:pt x="407" y="425"/>
                </a:cubicBezTo>
                <a:cubicBezTo>
                  <a:pt x="407" y="425"/>
                  <a:pt x="407" y="425"/>
                  <a:pt x="407" y="425"/>
                </a:cubicBezTo>
                <a:cubicBezTo>
                  <a:pt x="407" y="425"/>
                  <a:pt x="407" y="425"/>
                  <a:pt x="407" y="425"/>
                </a:cubicBezTo>
                <a:cubicBezTo>
                  <a:pt x="408" y="426"/>
                  <a:pt x="408" y="426"/>
                  <a:pt x="408" y="426"/>
                </a:cubicBezTo>
                <a:cubicBezTo>
                  <a:pt x="409" y="427"/>
                  <a:pt x="409" y="427"/>
                  <a:pt x="410" y="428"/>
                </a:cubicBezTo>
                <a:cubicBezTo>
                  <a:pt x="411" y="429"/>
                  <a:pt x="411" y="430"/>
                  <a:pt x="411" y="431"/>
                </a:cubicBezTo>
                <a:cubicBezTo>
                  <a:pt x="411" y="432"/>
                  <a:pt x="411" y="432"/>
                  <a:pt x="411" y="432"/>
                </a:cubicBezTo>
                <a:cubicBezTo>
                  <a:pt x="411" y="432"/>
                  <a:pt x="411" y="432"/>
                  <a:pt x="411" y="432"/>
                </a:cubicBezTo>
                <a:cubicBezTo>
                  <a:pt x="411" y="436"/>
                  <a:pt x="411" y="441"/>
                  <a:pt x="411" y="445"/>
                </a:cubicBezTo>
                <a:cubicBezTo>
                  <a:pt x="411" y="446"/>
                  <a:pt x="411" y="447"/>
                  <a:pt x="411" y="448"/>
                </a:cubicBezTo>
                <a:close/>
                <a:moveTo>
                  <a:pt x="434" y="366"/>
                </a:moveTo>
                <a:cubicBezTo>
                  <a:pt x="434" y="366"/>
                  <a:pt x="434" y="366"/>
                  <a:pt x="434" y="366"/>
                </a:cubicBezTo>
                <a:cubicBezTo>
                  <a:pt x="434" y="366"/>
                  <a:pt x="434" y="366"/>
                  <a:pt x="434" y="365"/>
                </a:cubicBezTo>
                <a:cubicBezTo>
                  <a:pt x="433" y="365"/>
                  <a:pt x="433" y="364"/>
                  <a:pt x="432" y="363"/>
                </a:cubicBezTo>
                <a:cubicBezTo>
                  <a:pt x="432" y="362"/>
                  <a:pt x="432" y="362"/>
                  <a:pt x="432" y="362"/>
                </a:cubicBezTo>
                <a:cubicBezTo>
                  <a:pt x="432" y="362"/>
                  <a:pt x="432" y="361"/>
                  <a:pt x="432" y="360"/>
                </a:cubicBezTo>
                <a:cubicBezTo>
                  <a:pt x="432" y="360"/>
                  <a:pt x="432" y="360"/>
                  <a:pt x="432" y="360"/>
                </a:cubicBezTo>
                <a:cubicBezTo>
                  <a:pt x="432" y="358"/>
                  <a:pt x="432" y="355"/>
                  <a:pt x="432" y="353"/>
                </a:cubicBezTo>
                <a:cubicBezTo>
                  <a:pt x="432" y="352"/>
                  <a:pt x="432" y="352"/>
                  <a:pt x="432" y="352"/>
                </a:cubicBezTo>
                <a:cubicBezTo>
                  <a:pt x="432" y="351"/>
                  <a:pt x="432" y="350"/>
                  <a:pt x="432" y="350"/>
                </a:cubicBezTo>
                <a:cubicBezTo>
                  <a:pt x="433" y="349"/>
                  <a:pt x="434" y="349"/>
                  <a:pt x="435" y="348"/>
                </a:cubicBezTo>
                <a:cubicBezTo>
                  <a:pt x="436" y="348"/>
                  <a:pt x="437" y="347"/>
                  <a:pt x="438" y="347"/>
                </a:cubicBezTo>
                <a:cubicBezTo>
                  <a:pt x="438" y="347"/>
                  <a:pt x="438" y="347"/>
                  <a:pt x="438" y="347"/>
                </a:cubicBezTo>
                <a:cubicBezTo>
                  <a:pt x="438" y="347"/>
                  <a:pt x="438" y="347"/>
                  <a:pt x="438" y="347"/>
                </a:cubicBezTo>
                <a:cubicBezTo>
                  <a:pt x="439" y="347"/>
                  <a:pt x="439" y="347"/>
                  <a:pt x="440" y="347"/>
                </a:cubicBezTo>
                <a:cubicBezTo>
                  <a:pt x="440" y="347"/>
                  <a:pt x="440" y="347"/>
                  <a:pt x="441" y="347"/>
                </a:cubicBezTo>
                <a:cubicBezTo>
                  <a:pt x="443" y="346"/>
                  <a:pt x="445" y="346"/>
                  <a:pt x="447" y="346"/>
                </a:cubicBezTo>
                <a:cubicBezTo>
                  <a:pt x="463" y="346"/>
                  <a:pt x="463" y="346"/>
                  <a:pt x="463" y="346"/>
                </a:cubicBezTo>
                <a:cubicBezTo>
                  <a:pt x="464" y="346"/>
                  <a:pt x="465" y="346"/>
                  <a:pt x="465" y="347"/>
                </a:cubicBezTo>
                <a:cubicBezTo>
                  <a:pt x="469" y="347"/>
                  <a:pt x="474" y="348"/>
                  <a:pt x="475" y="352"/>
                </a:cubicBezTo>
                <a:cubicBezTo>
                  <a:pt x="476" y="355"/>
                  <a:pt x="476" y="359"/>
                  <a:pt x="477" y="362"/>
                </a:cubicBezTo>
                <a:cubicBezTo>
                  <a:pt x="477" y="363"/>
                  <a:pt x="477" y="363"/>
                  <a:pt x="477" y="363"/>
                </a:cubicBezTo>
                <a:cubicBezTo>
                  <a:pt x="477" y="364"/>
                  <a:pt x="477" y="364"/>
                  <a:pt x="477" y="365"/>
                </a:cubicBezTo>
                <a:cubicBezTo>
                  <a:pt x="477" y="365"/>
                  <a:pt x="477" y="365"/>
                  <a:pt x="477" y="365"/>
                </a:cubicBezTo>
                <a:cubicBezTo>
                  <a:pt x="477" y="365"/>
                  <a:pt x="477" y="365"/>
                  <a:pt x="477" y="365"/>
                </a:cubicBezTo>
                <a:cubicBezTo>
                  <a:pt x="477" y="365"/>
                  <a:pt x="477" y="365"/>
                  <a:pt x="477" y="365"/>
                </a:cubicBezTo>
                <a:cubicBezTo>
                  <a:pt x="476" y="367"/>
                  <a:pt x="474" y="368"/>
                  <a:pt x="472" y="369"/>
                </a:cubicBezTo>
                <a:cubicBezTo>
                  <a:pt x="471" y="369"/>
                  <a:pt x="471" y="369"/>
                  <a:pt x="471" y="369"/>
                </a:cubicBezTo>
                <a:cubicBezTo>
                  <a:pt x="471" y="369"/>
                  <a:pt x="471" y="369"/>
                  <a:pt x="470" y="369"/>
                </a:cubicBezTo>
                <a:cubicBezTo>
                  <a:pt x="470" y="369"/>
                  <a:pt x="470" y="369"/>
                  <a:pt x="470" y="369"/>
                </a:cubicBezTo>
                <a:cubicBezTo>
                  <a:pt x="469" y="369"/>
                  <a:pt x="469" y="369"/>
                  <a:pt x="469" y="369"/>
                </a:cubicBezTo>
                <a:cubicBezTo>
                  <a:pt x="463" y="370"/>
                  <a:pt x="457" y="369"/>
                  <a:pt x="455" y="369"/>
                </a:cubicBezTo>
                <a:cubicBezTo>
                  <a:pt x="445" y="369"/>
                  <a:pt x="445" y="369"/>
                  <a:pt x="445" y="369"/>
                </a:cubicBezTo>
                <a:cubicBezTo>
                  <a:pt x="444" y="369"/>
                  <a:pt x="443" y="369"/>
                  <a:pt x="442" y="369"/>
                </a:cubicBezTo>
                <a:cubicBezTo>
                  <a:pt x="442" y="369"/>
                  <a:pt x="441" y="369"/>
                  <a:pt x="441" y="369"/>
                </a:cubicBezTo>
                <a:cubicBezTo>
                  <a:pt x="440" y="369"/>
                  <a:pt x="440" y="369"/>
                  <a:pt x="440" y="369"/>
                </a:cubicBezTo>
                <a:cubicBezTo>
                  <a:pt x="440" y="369"/>
                  <a:pt x="440" y="369"/>
                  <a:pt x="440" y="369"/>
                </a:cubicBezTo>
                <a:cubicBezTo>
                  <a:pt x="439" y="369"/>
                  <a:pt x="439" y="369"/>
                  <a:pt x="438" y="368"/>
                </a:cubicBezTo>
                <a:cubicBezTo>
                  <a:pt x="438" y="368"/>
                  <a:pt x="438" y="368"/>
                  <a:pt x="438" y="368"/>
                </a:cubicBezTo>
                <a:cubicBezTo>
                  <a:pt x="437" y="368"/>
                  <a:pt x="437" y="368"/>
                  <a:pt x="436" y="367"/>
                </a:cubicBezTo>
                <a:cubicBezTo>
                  <a:pt x="436" y="367"/>
                  <a:pt x="435" y="367"/>
                  <a:pt x="434" y="366"/>
                </a:cubicBezTo>
                <a:cubicBezTo>
                  <a:pt x="434" y="366"/>
                  <a:pt x="434" y="366"/>
                  <a:pt x="434" y="366"/>
                </a:cubicBezTo>
                <a:close/>
                <a:moveTo>
                  <a:pt x="437" y="404"/>
                </a:moveTo>
                <a:cubicBezTo>
                  <a:pt x="436" y="403"/>
                  <a:pt x="436" y="402"/>
                  <a:pt x="435" y="402"/>
                </a:cubicBezTo>
                <a:cubicBezTo>
                  <a:pt x="435" y="400"/>
                  <a:pt x="435" y="400"/>
                  <a:pt x="435" y="400"/>
                </a:cubicBezTo>
                <a:cubicBezTo>
                  <a:pt x="435" y="400"/>
                  <a:pt x="435" y="400"/>
                  <a:pt x="435" y="400"/>
                </a:cubicBezTo>
                <a:cubicBezTo>
                  <a:pt x="435" y="396"/>
                  <a:pt x="435" y="392"/>
                  <a:pt x="434" y="388"/>
                </a:cubicBezTo>
                <a:cubicBezTo>
                  <a:pt x="434" y="388"/>
                  <a:pt x="434" y="388"/>
                  <a:pt x="434" y="388"/>
                </a:cubicBezTo>
                <a:cubicBezTo>
                  <a:pt x="434" y="388"/>
                  <a:pt x="434" y="388"/>
                  <a:pt x="434" y="388"/>
                </a:cubicBezTo>
                <a:cubicBezTo>
                  <a:pt x="434" y="388"/>
                  <a:pt x="434" y="388"/>
                  <a:pt x="434" y="387"/>
                </a:cubicBezTo>
                <a:cubicBezTo>
                  <a:pt x="435" y="379"/>
                  <a:pt x="453" y="381"/>
                  <a:pt x="458" y="381"/>
                </a:cubicBezTo>
                <a:cubicBezTo>
                  <a:pt x="465" y="381"/>
                  <a:pt x="477" y="380"/>
                  <a:pt x="481" y="386"/>
                </a:cubicBezTo>
                <a:cubicBezTo>
                  <a:pt x="481" y="387"/>
                  <a:pt x="482" y="387"/>
                  <a:pt x="482" y="388"/>
                </a:cubicBezTo>
                <a:cubicBezTo>
                  <a:pt x="482" y="389"/>
                  <a:pt x="482" y="389"/>
                  <a:pt x="482" y="389"/>
                </a:cubicBezTo>
                <a:cubicBezTo>
                  <a:pt x="482" y="389"/>
                  <a:pt x="482" y="389"/>
                  <a:pt x="482" y="389"/>
                </a:cubicBezTo>
                <a:cubicBezTo>
                  <a:pt x="483" y="391"/>
                  <a:pt x="483" y="392"/>
                  <a:pt x="484" y="395"/>
                </a:cubicBezTo>
                <a:cubicBezTo>
                  <a:pt x="485" y="401"/>
                  <a:pt x="485" y="401"/>
                  <a:pt x="485" y="401"/>
                </a:cubicBezTo>
                <a:cubicBezTo>
                  <a:pt x="485" y="402"/>
                  <a:pt x="485" y="403"/>
                  <a:pt x="484" y="404"/>
                </a:cubicBezTo>
                <a:cubicBezTo>
                  <a:pt x="484" y="405"/>
                  <a:pt x="484" y="405"/>
                  <a:pt x="483" y="406"/>
                </a:cubicBezTo>
                <a:cubicBezTo>
                  <a:pt x="483" y="406"/>
                  <a:pt x="483" y="406"/>
                  <a:pt x="482" y="407"/>
                </a:cubicBezTo>
                <a:cubicBezTo>
                  <a:pt x="482" y="407"/>
                  <a:pt x="482" y="407"/>
                  <a:pt x="482" y="407"/>
                </a:cubicBezTo>
                <a:cubicBezTo>
                  <a:pt x="482" y="407"/>
                  <a:pt x="482" y="407"/>
                  <a:pt x="482" y="407"/>
                </a:cubicBezTo>
                <a:cubicBezTo>
                  <a:pt x="481" y="407"/>
                  <a:pt x="481" y="407"/>
                  <a:pt x="481" y="407"/>
                </a:cubicBezTo>
                <a:cubicBezTo>
                  <a:pt x="480" y="408"/>
                  <a:pt x="480" y="408"/>
                  <a:pt x="480" y="408"/>
                </a:cubicBezTo>
                <a:cubicBezTo>
                  <a:pt x="479" y="408"/>
                  <a:pt x="479" y="408"/>
                  <a:pt x="479" y="408"/>
                </a:cubicBezTo>
                <a:cubicBezTo>
                  <a:pt x="479" y="408"/>
                  <a:pt x="479" y="408"/>
                  <a:pt x="478" y="408"/>
                </a:cubicBezTo>
                <a:cubicBezTo>
                  <a:pt x="478" y="408"/>
                  <a:pt x="478" y="409"/>
                  <a:pt x="477" y="409"/>
                </a:cubicBezTo>
                <a:cubicBezTo>
                  <a:pt x="477" y="409"/>
                  <a:pt x="477" y="409"/>
                  <a:pt x="477" y="409"/>
                </a:cubicBezTo>
                <a:cubicBezTo>
                  <a:pt x="477" y="409"/>
                  <a:pt x="476" y="409"/>
                  <a:pt x="475" y="409"/>
                </a:cubicBezTo>
                <a:cubicBezTo>
                  <a:pt x="474" y="409"/>
                  <a:pt x="474" y="409"/>
                  <a:pt x="473" y="409"/>
                </a:cubicBezTo>
                <a:cubicBezTo>
                  <a:pt x="473" y="409"/>
                  <a:pt x="473" y="409"/>
                  <a:pt x="473" y="409"/>
                </a:cubicBezTo>
                <a:cubicBezTo>
                  <a:pt x="473" y="409"/>
                  <a:pt x="473" y="409"/>
                  <a:pt x="473" y="409"/>
                </a:cubicBezTo>
                <a:cubicBezTo>
                  <a:pt x="473" y="409"/>
                  <a:pt x="473" y="409"/>
                  <a:pt x="473" y="409"/>
                </a:cubicBezTo>
                <a:cubicBezTo>
                  <a:pt x="465" y="409"/>
                  <a:pt x="457" y="409"/>
                  <a:pt x="449" y="409"/>
                </a:cubicBezTo>
                <a:cubicBezTo>
                  <a:pt x="448" y="409"/>
                  <a:pt x="447" y="409"/>
                  <a:pt x="447" y="409"/>
                </a:cubicBezTo>
                <a:cubicBezTo>
                  <a:pt x="446" y="409"/>
                  <a:pt x="446" y="409"/>
                  <a:pt x="446" y="409"/>
                </a:cubicBezTo>
                <a:cubicBezTo>
                  <a:pt x="445" y="409"/>
                  <a:pt x="445" y="409"/>
                  <a:pt x="444" y="409"/>
                </a:cubicBezTo>
                <a:cubicBezTo>
                  <a:pt x="444" y="409"/>
                  <a:pt x="444" y="409"/>
                  <a:pt x="444" y="409"/>
                </a:cubicBezTo>
                <a:cubicBezTo>
                  <a:pt x="444" y="408"/>
                  <a:pt x="444" y="408"/>
                  <a:pt x="444" y="408"/>
                </a:cubicBezTo>
                <a:cubicBezTo>
                  <a:pt x="443" y="408"/>
                  <a:pt x="442" y="408"/>
                  <a:pt x="442" y="408"/>
                </a:cubicBezTo>
                <a:cubicBezTo>
                  <a:pt x="441" y="408"/>
                  <a:pt x="441" y="407"/>
                  <a:pt x="441" y="407"/>
                </a:cubicBezTo>
                <a:cubicBezTo>
                  <a:pt x="441" y="407"/>
                  <a:pt x="440" y="407"/>
                  <a:pt x="440" y="407"/>
                </a:cubicBezTo>
                <a:cubicBezTo>
                  <a:pt x="440" y="407"/>
                  <a:pt x="440" y="407"/>
                  <a:pt x="440" y="407"/>
                </a:cubicBezTo>
                <a:cubicBezTo>
                  <a:pt x="439" y="406"/>
                  <a:pt x="437" y="405"/>
                  <a:pt x="437" y="404"/>
                </a:cubicBezTo>
                <a:close/>
                <a:moveTo>
                  <a:pt x="494" y="451"/>
                </a:moveTo>
                <a:cubicBezTo>
                  <a:pt x="493" y="453"/>
                  <a:pt x="492" y="453"/>
                  <a:pt x="491" y="454"/>
                </a:cubicBezTo>
                <a:cubicBezTo>
                  <a:pt x="490" y="455"/>
                  <a:pt x="489" y="456"/>
                  <a:pt x="487" y="456"/>
                </a:cubicBezTo>
                <a:cubicBezTo>
                  <a:pt x="485" y="457"/>
                  <a:pt x="484" y="457"/>
                  <a:pt x="481" y="457"/>
                </a:cubicBezTo>
                <a:cubicBezTo>
                  <a:pt x="476" y="457"/>
                  <a:pt x="476" y="457"/>
                  <a:pt x="476" y="457"/>
                </a:cubicBezTo>
                <a:cubicBezTo>
                  <a:pt x="476" y="457"/>
                  <a:pt x="476" y="457"/>
                  <a:pt x="476" y="457"/>
                </a:cubicBezTo>
                <a:cubicBezTo>
                  <a:pt x="469" y="457"/>
                  <a:pt x="462" y="457"/>
                  <a:pt x="454" y="457"/>
                </a:cubicBezTo>
                <a:cubicBezTo>
                  <a:pt x="453" y="457"/>
                  <a:pt x="453" y="457"/>
                  <a:pt x="452" y="457"/>
                </a:cubicBezTo>
                <a:cubicBezTo>
                  <a:pt x="451" y="457"/>
                  <a:pt x="451" y="457"/>
                  <a:pt x="451" y="457"/>
                </a:cubicBezTo>
                <a:cubicBezTo>
                  <a:pt x="450" y="457"/>
                  <a:pt x="450" y="457"/>
                  <a:pt x="449" y="457"/>
                </a:cubicBezTo>
                <a:cubicBezTo>
                  <a:pt x="449" y="457"/>
                  <a:pt x="449" y="457"/>
                  <a:pt x="448" y="457"/>
                </a:cubicBezTo>
                <a:cubicBezTo>
                  <a:pt x="448" y="457"/>
                  <a:pt x="448" y="457"/>
                  <a:pt x="448" y="457"/>
                </a:cubicBezTo>
                <a:cubicBezTo>
                  <a:pt x="445" y="456"/>
                  <a:pt x="442" y="454"/>
                  <a:pt x="440" y="451"/>
                </a:cubicBezTo>
                <a:cubicBezTo>
                  <a:pt x="440" y="451"/>
                  <a:pt x="440" y="451"/>
                  <a:pt x="440" y="451"/>
                </a:cubicBezTo>
                <a:cubicBezTo>
                  <a:pt x="440" y="451"/>
                  <a:pt x="440" y="451"/>
                  <a:pt x="440" y="451"/>
                </a:cubicBezTo>
                <a:cubicBezTo>
                  <a:pt x="440" y="451"/>
                  <a:pt x="440" y="451"/>
                  <a:pt x="440" y="450"/>
                </a:cubicBezTo>
                <a:cubicBezTo>
                  <a:pt x="439" y="450"/>
                  <a:pt x="439" y="449"/>
                  <a:pt x="439" y="449"/>
                </a:cubicBezTo>
                <a:cubicBezTo>
                  <a:pt x="439" y="449"/>
                  <a:pt x="439" y="449"/>
                  <a:pt x="439" y="448"/>
                </a:cubicBezTo>
                <a:cubicBezTo>
                  <a:pt x="439" y="448"/>
                  <a:pt x="439" y="448"/>
                  <a:pt x="439" y="448"/>
                </a:cubicBezTo>
                <a:cubicBezTo>
                  <a:pt x="439" y="447"/>
                  <a:pt x="439" y="447"/>
                  <a:pt x="439" y="447"/>
                </a:cubicBezTo>
                <a:cubicBezTo>
                  <a:pt x="439" y="447"/>
                  <a:pt x="439" y="447"/>
                  <a:pt x="439" y="447"/>
                </a:cubicBezTo>
                <a:cubicBezTo>
                  <a:pt x="439" y="444"/>
                  <a:pt x="438" y="439"/>
                  <a:pt x="438" y="435"/>
                </a:cubicBezTo>
                <a:cubicBezTo>
                  <a:pt x="438" y="435"/>
                  <a:pt x="438" y="434"/>
                  <a:pt x="438" y="433"/>
                </a:cubicBezTo>
                <a:cubicBezTo>
                  <a:pt x="438" y="431"/>
                  <a:pt x="438" y="431"/>
                  <a:pt x="438" y="431"/>
                </a:cubicBezTo>
                <a:cubicBezTo>
                  <a:pt x="438" y="431"/>
                  <a:pt x="438" y="431"/>
                  <a:pt x="438" y="431"/>
                </a:cubicBezTo>
                <a:cubicBezTo>
                  <a:pt x="438" y="430"/>
                  <a:pt x="438" y="430"/>
                  <a:pt x="438" y="430"/>
                </a:cubicBezTo>
                <a:cubicBezTo>
                  <a:pt x="438" y="430"/>
                  <a:pt x="438" y="429"/>
                  <a:pt x="438" y="429"/>
                </a:cubicBezTo>
                <a:cubicBezTo>
                  <a:pt x="438" y="429"/>
                  <a:pt x="438" y="429"/>
                  <a:pt x="438" y="428"/>
                </a:cubicBezTo>
                <a:cubicBezTo>
                  <a:pt x="439" y="428"/>
                  <a:pt x="439" y="428"/>
                  <a:pt x="439" y="428"/>
                </a:cubicBezTo>
                <a:cubicBezTo>
                  <a:pt x="439" y="428"/>
                  <a:pt x="439" y="428"/>
                  <a:pt x="439" y="428"/>
                </a:cubicBezTo>
                <a:cubicBezTo>
                  <a:pt x="439" y="427"/>
                  <a:pt x="439" y="427"/>
                  <a:pt x="439" y="427"/>
                </a:cubicBezTo>
                <a:cubicBezTo>
                  <a:pt x="440" y="426"/>
                  <a:pt x="440" y="426"/>
                  <a:pt x="440" y="426"/>
                </a:cubicBezTo>
                <a:cubicBezTo>
                  <a:pt x="440" y="426"/>
                  <a:pt x="441" y="426"/>
                  <a:pt x="441" y="425"/>
                </a:cubicBezTo>
                <a:cubicBezTo>
                  <a:pt x="441" y="425"/>
                  <a:pt x="441" y="425"/>
                  <a:pt x="441" y="425"/>
                </a:cubicBezTo>
                <a:cubicBezTo>
                  <a:pt x="441" y="425"/>
                  <a:pt x="441" y="425"/>
                  <a:pt x="441" y="425"/>
                </a:cubicBezTo>
                <a:cubicBezTo>
                  <a:pt x="442" y="425"/>
                  <a:pt x="442" y="425"/>
                  <a:pt x="443" y="424"/>
                </a:cubicBezTo>
                <a:cubicBezTo>
                  <a:pt x="443" y="424"/>
                  <a:pt x="443" y="424"/>
                  <a:pt x="443" y="424"/>
                </a:cubicBezTo>
                <a:cubicBezTo>
                  <a:pt x="444" y="424"/>
                  <a:pt x="444" y="424"/>
                  <a:pt x="444" y="424"/>
                </a:cubicBezTo>
                <a:cubicBezTo>
                  <a:pt x="444" y="424"/>
                  <a:pt x="444" y="424"/>
                  <a:pt x="444" y="424"/>
                </a:cubicBezTo>
                <a:cubicBezTo>
                  <a:pt x="444" y="424"/>
                  <a:pt x="445" y="423"/>
                  <a:pt x="445" y="423"/>
                </a:cubicBezTo>
                <a:cubicBezTo>
                  <a:pt x="446" y="423"/>
                  <a:pt x="446" y="423"/>
                  <a:pt x="446" y="423"/>
                </a:cubicBezTo>
                <a:cubicBezTo>
                  <a:pt x="446" y="423"/>
                  <a:pt x="447" y="423"/>
                  <a:pt x="447" y="423"/>
                </a:cubicBezTo>
                <a:cubicBezTo>
                  <a:pt x="448" y="423"/>
                  <a:pt x="448" y="423"/>
                  <a:pt x="449" y="423"/>
                </a:cubicBezTo>
                <a:cubicBezTo>
                  <a:pt x="450" y="423"/>
                  <a:pt x="450" y="423"/>
                  <a:pt x="450" y="423"/>
                </a:cubicBezTo>
                <a:cubicBezTo>
                  <a:pt x="450" y="423"/>
                  <a:pt x="450" y="423"/>
                  <a:pt x="451" y="423"/>
                </a:cubicBezTo>
                <a:cubicBezTo>
                  <a:pt x="452" y="423"/>
                  <a:pt x="452" y="423"/>
                  <a:pt x="452" y="423"/>
                </a:cubicBezTo>
                <a:cubicBezTo>
                  <a:pt x="453" y="423"/>
                  <a:pt x="454" y="423"/>
                  <a:pt x="455" y="423"/>
                </a:cubicBezTo>
                <a:cubicBezTo>
                  <a:pt x="457" y="423"/>
                  <a:pt x="458" y="423"/>
                  <a:pt x="459" y="423"/>
                </a:cubicBezTo>
                <a:cubicBezTo>
                  <a:pt x="469" y="423"/>
                  <a:pt x="469" y="423"/>
                  <a:pt x="469" y="423"/>
                </a:cubicBezTo>
                <a:cubicBezTo>
                  <a:pt x="472" y="423"/>
                  <a:pt x="475" y="423"/>
                  <a:pt x="478" y="423"/>
                </a:cubicBezTo>
                <a:cubicBezTo>
                  <a:pt x="478" y="423"/>
                  <a:pt x="479" y="423"/>
                  <a:pt x="479" y="423"/>
                </a:cubicBezTo>
                <a:cubicBezTo>
                  <a:pt x="479" y="423"/>
                  <a:pt x="480" y="423"/>
                  <a:pt x="480" y="423"/>
                </a:cubicBezTo>
                <a:cubicBezTo>
                  <a:pt x="480" y="423"/>
                  <a:pt x="480" y="423"/>
                  <a:pt x="481" y="423"/>
                </a:cubicBezTo>
                <a:cubicBezTo>
                  <a:pt x="481" y="423"/>
                  <a:pt x="481" y="423"/>
                  <a:pt x="481" y="423"/>
                </a:cubicBezTo>
                <a:cubicBezTo>
                  <a:pt x="481" y="423"/>
                  <a:pt x="481" y="423"/>
                  <a:pt x="481" y="423"/>
                </a:cubicBezTo>
                <a:cubicBezTo>
                  <a:pt x="482" y="423"/>
                  <a:pt x="482" y="424"/>
                  <a:pt x="483" y="424"/>
                </a:cubicBezTo>
                <a:cubicBezTo>
                  <a:pt x="483" y="424"/>
                  <a:pt x="484" y="424"/>
                  <a:pt x="484" y="424"/>
                </a:cubicBezTo>
                <a:cubicBezTo>
                  <a:pt x="484" y="424"/>
                  <a:pt x="484" y="424"/>
                  <a:pt x="484" y="425"/>
                </a:cubicBezTo>
                <a:cubicBezTo>
                  <a:pt x="485" y="425"/>
                  <a:pt x="485" y="425"/>
                  <a:pt x="486" y="425"/>
                </a:cubicBezTo>
                <a:cubicBezTo>
                  <a:pt x="487" y="426"/>
                  <a:pt x="488" y="427"/>
                  <a:pt x="489" y="428"/>
                </a:cubicBezTo>
                <a:cubicBezTo>
                  <a:pt x="490" y="429"/>
                  <a:pt x="491" y="430"/>
                  <a:pt x="491" y="431"/>
                </a:cubicBezTo>
                <a:cubicBezTo>
                  <a:pt x="492" y="438"/>
                  <a:pt x="492" y="438"/>
                  <a:pt x="492" y="438"/>
                </a:cubicBezTo>
                <a:cubicBezTo>
                  <a:pt x="493" y="441"/>
                  <a:pt x="493" y="443"/>
                  <a:pt x="494" y="446"/>
                </a:cubicBezTo>
                <a:cubicBezTo>
                  <a:pt x="494" y="446"/>
                  <a:pt x="494" y="446"/>
                  <a:pt x="494" y="446"/>
                </a:cubicBezTo>
                <a:cubicBezTo>
                  <a:pt x="494" y="448"/>
                  <a:pt x="494" y="448"/>
                  <a:pt x="494" y="448"/>
                </a:cubicBezTo>
                <a:cubicBezTo>
                  <a:pt x="494" y="449"/>
                  <a:pt x="494" y="450"/>
                  <a:pt x="494" y="451"/>
                </a:cubicBezTo>
                <a:close/>
                <a:moveTo>
                  <a:pt x="508" y="369"/>
                </a:moveTo>
                <a:cubicBezTo>
                  <a:pt x="507" y="368"/>
                  <a:pt x="505" y="368"/>
                  <a:pt x="505" y="367"/>
                </a:cubicBezTo>
                <a:cubicBezTo>
                  <a:pt x="504" y="366"/>
                  <a:pt x="503" y="365"/>
                  <a:pt x="503" y="365"/>
                </a:cubicBezTo>
                <a:cubicBezTo>
                  <a:pt x="502" y="363"/>
                  <a:pt x="502" y="363"/>
                  <a:pt x="502" y="363"/>
                </a:cubicBezTo>
                <a:cubicBezTo>
                  <a:pt x="502" y="361"/>
                  <a:pt x="501" y="359"/>
                  <a:pt x="500" y="357"/>
                </a:cubicBezTo>
                <a:cubicBezTo>
                  <a:pt x="500" y="356"/>
                  <a:pt x="499" y="355"/>
                  <a:pt x="499" y="353"/>
                </a:cubicBezTo>
                <a:cubicBezTo>
                  <a:pt x="499" y="353"/>
                  <a:pt x="499" y="353"/>
                  <a:pt x="499" y="353"/>
                </a:cubicBezTo>
                <a:cubicBezTo>
                  <a:pt x="499" y="353"/>
                  <a:pt x="499" y="353"/>
                  <a:pt x="499" y="353"/>
                </a:cubicBezTo>
                <a:cubicBezTo>
                  <a:pt x="499" y="352"/>
                  <a:pt x="499" y="352"/>
                  <a:pt x="499" y="352"/>
                </a:cubicBezTo>
                <a:cubicBezTo>
                  <a:pt x="499" y="352"/>
                  <a:pt x="499" y="352"/>
                  <a:pt x="499" y="352"/>
                </a:cubicBezTo>
                <a:cubicBezTo>
                  <a:pt x="499" y="352"/>
                  <a:pt x="499" y="352"/>
                  <a:pt x="499" y="352"/>
                </a:cubicBezTo>
                <a:cubicBezTo>
                  <a:pt x="501" y="348"/>
                  <a:pt x="508" y="348"/>
                  <a:pt x="511" y="348"/>
                </a:cubicBezTo>
                <a:cubicBezTo>
                  <a:pt x="528" y="348"/>
                  <a:pt x="528" y="348"/>
                  <a:pt x="528" y="348"/>
                </a:cubicBezTo>
                <a:cubicBezTo>
                  <a:pt x="529" y="348"/>
                  <a:pt x="531" y="348"/>
                  <a:pt x="532" y="349"/>
                </a:cubicBezTo>
                <a:cubicBezTo>
                  <a:pt x="532" y="349"/>
                  <a:pt x="533" y="349"/>
                  <a:pt x="533" y="349"/>
                </a:cubicBezTo>
                <a:cubicBezTo>
                  <a:pt x="533" y="349"/>
                  <a:pt x="534" y="349"/>
                  <a:pt x="534" y="349"/>
                </a:cubicBezTo>
                <a:cubicBezTo>
                  <a:pt x="534" y="349"/>
                  <a:pt x="534" y="349"/>
                  <a:pt x="534" y="349"/>
                </a:cubicBezTo>
                <a:cubicBezTo>
                  <a:pt x="535" y="349"/>
                  <a:pt x="536" y="350"/>
                  <a:pt x="536" y="350"/>
                </a:cubicBezTo>
                <a:cubicBezTo>
                  <a:pt x="536" y="350"/>
                  <a:pt x="536" y="350"/>
                  <a:pt x="536" y="350"/>
                </a:cubicBezTo>
                <a:cubicBezTo>
                  <a:pt x="536" y="350"/>
                  <a:pt x="536" y="350"/>
                  <a:pt x="536" y="350"/>
                </a:cubicBezTo>
                <a:cubicBezTo>
                  <a:pt x="537" y="350"/>
                  <a:pt x="537" y="350"/>
                  <a:pt x="538" y="350"/>
                </a:cubicBezTo>
                <a:cubicBezTo>
                  <a:pt x="538" y="351"/>
                  <a:pt x="538" y="351"/>
                  <a:pt x="538" y="351"/>
                </a:cubicBezTo>
                <a:cubicBezTo>
                  <a:pt x="538" y="351"/>
                  <a:pt x="538" y="351"/>
                  <a:pt x="539" y="351"/>
                </a:cubicBezTo>
                <a:cubicBezTo>
                  <a:pt x="539" y="351"/>
                  <a:pt x="539" y="351"/>
                  <a:pt x="539" y="351"/>
                </a:cubicBezTo>
                <a:cubicBezTo>
                  <a:pt x="539" y="352"/>
                  <a:pt x="539" y="352"/>
                  <a:pt x="539" y="352"/>
                </a:cubicBezTo>
                <a:cubicBezTo>
                  <a:pt x="540" y="352"/>
                  <a:pt x="541" y="353"/>
                  <a:pt x="541" y="354"/>
                </a:cubicBezTo>
                <a:cubicBezTo>
                  <a:pt x="541" y="354"/>
                  <a:pt x="541" y="354"/>
                  <a:pt x="541" y="354"/>
                </a:cubicBezTo>
                <a:cubicBezTo>
                  <a:pt x="543" y="356"/>
                  <a:pt x="544" y="359"/>
                  <a:pt x="545" y="361"/>
                </a:cubicBezTo>
                <a:cubicBezTo>
                  <a:pt x="545" y="361"/>
                  <a:pt x="545" y="361"/>
                  <a:pt x="545" y="361"/>
                </a:cubicBezTo>
                <a:cubicBezTo>
                  <a:pt x="546" y="363"/>
                  <a:pt x="547" y="364"/>
                  <a:pt x="547" y="365"/>
                </a:cubicBezTo>
                <a:cubicBezTo>
                  <a:pt x="547" y="366"/>
                  <a:pt x="547" y="366"/>
                  <a:pt x="547" y="366"/>
                </a:cubicBezTo>
                <a:cubicBezTo>
                  <a:pt x="547" y="366"/>
                  <a:pt x="547" y="366"/>
                  <a:pt x="547" y="366"/>
                </a:cubicBezTo>
                <a:cubicBezTo>
                  <a:pt x="547" y="368"/>
                  <a:pt x="545" y="369"/>
                  <a:pt x="543" y="370"/>
                </a:cubicBezTo>
                <a:cubicBezTo>
                  <a:pt x="542" y="370"/>
                  <a:pt x="542" y="370"/>
                  <a:pt x="542" y="370"/>
                </a:cubicBezTo>
                <a:cubicBezTo>
                  <a:pt x="542" y="370"/>
                  <a:pt x="542" y="370"/>
                  <a:pt x="542" y="370"/>
                </a:cubicBezTo>
                <a:cubicBezTo>
                  <a:pt x="542" y="370"/>
                  <a:pt x="541" y="370"/>
                  <a:pt x="541" y="371"/>
                </a:cubicBezTo>
                <a:cubicBezTo>
                  <a:pt x="540" y="371"/>
                  <a:pt x="540" y="371"/>
                  <a:pt x="540" y="371"/>
                </a:cubicBezTo>
                <a:cubicBezTo>
                  <a:pt x="540" y="371"/>
                  <a:pt x="539" y="371"/>
                  <a:pt x="539" y="371"/>
                </a:cubicBezTo>
                <a:cubicBezTo>
                  <a:pt x="539" y="371"/>
                  <a:pt x="538" y="371"/>
                  <a:pt x="538" y="371"/>
                </a:cubicBezTo>
                <a:cubicBezTo>
                  <a:pt x="538" y="371"/>
                  <a:pt x="538" y="371"/>
                  <a:pt x="538" y="371"/>
                </a:cubicBezTo>
                <a:cubicBezTo>
                  <a:pt x="538" y="371"/>
                  <a:pt x="538" y="371"/>
                  <a:pt x="538" y="371"/>
                </a:cubicBezTo>
                <a:cubicBezTo>
                  <a:pt x="535" y="371"/>
                  <a:pt x="532" y="371"/>
                  <a:pt x="530" y="371"/>
                </a:cubicBezTo>
                <a:cubicBezTo>
                  <a:pt x="526" y="371"/>
                  <a:pt x="521" y="371"/>
                  <a:pt x="517" y="371"/>
                </a:cubicBezTo>
                <a:cubicBezTo>
                  <a:pt x="514" y="371"/>
                  <a:pt x="511" y="370"/>
                  <a:pt x="508" y="369"/>
                </a:cubicBezTo>
                <a:cubicBezTo>
                  <a:pt x="508" y="369"/>
                  <a:pt x="508" y="369"/>
                  <a:pt x="508" y="369"/>
                </a:cubicBezTo>
                <a:close/>
                <a:moveTo>
                  <a:pt x="519" y="405"/>
                </a:moveTo>
                <a:cubicBezTo>
                  <a:pt x="518" y="404"/>
                  <a:pt x="517" y="403"/>
                  <a:pt x="517" y="402"/>
                </a:cubicBezTo>
                <a:cubicBezTo>
                  <a:pt x="515" y="396"/>
                  <a:pt x="515" y="396"/>
                  <a:pt x="515" y="396"/>
                </a:cubicBezTo>
                <a:cubicBezTo>
                  <a:pt x="514" y="394"/>
                  <a:pt x="513" y="392"/>
                  <a:pt x="512" y="390"/>
                </a:cubicBezTo>
                <a:cubicBezTo>
                  <a:pt x="512" y="390"/>
                  <a:pt x="512" y="390"/>
                  <a:pt x="512" y="390"/>
                </a:cubicBezTo>
                <a:cubicBezTo>
                  <a:pt x="512" y="389"/>
                  <a:pt x="512" y="389"/>
                  <a:pt x="512" y="389"/>
                </a:cubicBezTo>
                <a:cubicBezTo>
                  <a:pt x="512" y="388"/>
                  <a:pt x="512" y="387"/>
                  <a:pt x="512" y="386"/>
                </a:cubicBezTo>
                <a:cubicBezTo>
                  <a:pt x="512" y="386"/>
                  <a:pt x="513" y="385"/>
                  <a:pt x="513" y="385"/>
                </a:cubicBezTo>
                <a:cubicBezTo>
                  <a:pt x="513" y="385"/>
                  <a:pt x="513" y="385"/>
                  <a:pt x="514" y="385"/>
                </a:cubicBezTo>
                <a:cubicBezTo>
                  <a:pt x="514" y="384"/>
                  <a:pt x="514" y="384"/>
                  <a:pt x="514" y="384"/>
                </a:cubicBezTo>
                <a:cubicBezTo>
                  <a:pt x="515" y="384"/>
                  <a:pt x="516" y="383"/>
                  <a:pt x="517" y="383"/>
                </a:cubicBezTo>
                <a:cubicBezTo>
                  <a:pt x="518" y="383"/>
                  <a:pt x="519" y="383"/>
                  <a:pt x="520" y="382"/>
                </a:cubicBezTo>
                <a:cubicBezTo>
                  <a:pt x="525" y="382"/>
                  <a:pt x="530" y="382"/>
                  <a:pt x="532" y="382"/>
                </a:cubicBezTo>
                <a:cubicBezTo>
                  <a:pt x="540" y="382"/>
                  <a:pt x="554" y="381"/>
                  <a:pt x="559" y="389"/>
                </a:cubicBezTo>
                <a:cubicBezTo>
                  <a:pt x="559" y="389"/>
                  <a:pt x="559" y="389"/>
                  <a:pt x="559" y="389"/>
                </a:cubicBezTo>
                <a:cubicBezTo>
                  <a:pt x="559" y="389"/>
                  <a:pt x="559" y="389"/>
                  <a:pt x="559" y="389"/>
                </a:cubicBezTo>
                <a:cubicBezTo>
                  <a:pt x="559" y="389"/>
                  <a:pt x="559" y="389"/>
                  <a:pt x="559" y="389"/>
                </a:cubicBezTo>
                <a:cubicBezTo>
                  <a:pt x="561" y="393"/>
                  <a:pt x="562" y="396"/>
                  <a:pt x="564" y="400"/>
                </a:cubicBezTo>
                <a:cubicBezTo>
                  <a:pt x="565" y="401"/>
                  <a:pt x="565" y="402"/>
                  <a:pt x="566" y="403"/>
                </a:cubicBezTo>
                <a:cubicBezTo>
                  <a:pt x="566" y="403"/>
                  <a:pt x="566" y="403"/>
                  <a:pt x="566" y="403"/>
                </a:cubicBezTo>
                <a:cubicBezTo>
                  <a:pt x="566" y="404"/>
                  <a:pt x="566" y="404"/>
                  <a:pt x="566" y="404"/>
                </a:cubicBezTo>
                <a:cubicBezTo>
                  <a:pt x="566" y="404"/>
                  <a:pt x="566" y="405"/>
                  <a:pt x="566" y="405"/>
                </a:cubicBezTo>
                <a:cubicBezTo>
                  <a:pt x="566" y="405"/>
                  <a:pt x="566" y="405"/>
                  <a:pt x="566" y="405"/>
                </a:cubicBezTo>
                <a:cubicBezTo>
                  <a:pt x="566" y="405"/>
                  <a:pt x="566" y="405"/>
                  <a:pt x="566" y="405"/>
                </a:cubicBezTo>
                <a:cubicBezTo>
                  <a:pt x="566" y="406"/>
                  <a:pt x="565" y="406"/>
                  <a:pt x="565" y="406"/>
                </a:cubicBezTo>
                <a:cubicBezTo>
                  <a:pt x="565" y="406"/>
                  <a:pt x="565" y="406"/>
                  <a:pt x="565" y="406"/>
                </a:cubicBezTo>
                <a:cubicBezTo>
                  <a:pt x="565" y="407"/>
                  <a:pt x="565" y="407"/>
                  <a:pt x="564" y="407"/>
                </a:cubicBezTo>
                <a:cubicBezTo>
                  <a:pt x="564" y="407"/>
                  <a:pt x="564" y="407"/>
                  <a:pt x="564" y="407"/>
                </a:cubicBezTo>
                <a:cubicBezTo>
                  <a:pt x="564" y="408"/>
                  <a:pt x="564" y="408"/>
                  <a:pt x="564" y="408"/>
                </a:cubicBezTo>
                <a:cubicBezTo>
                  <a:pt x="564" y="408"/>
                  <a:pt x="563" y="408"/>
                  <a:pt x="563" y="408"/>
                </a:cubicBezTo>
                <a:cubicBezTo>
                  <a:pt x="563" y="408"/>
                  <a:pt x="562" y="409"/>
                  <a:pt x="561" y="409"/>
                </a:cubicBezTo>
                <a:cubicBezTo>
                  <a:pt x="561" y="409"/>
                  <a:pt x="561" y="409"/>
                  <a:pt x="560" y="409"/>
                </a:cubicBezTo>
                <a:cubicBezTo>
                  <a:pt x="560" y="409"/>
                  <a:pt x="559" y="409"/>
                  <a:pt x="559" y="410"/>
                </a:cubicBezTo>
                <a:cubicBezTo>
                  <a:pt x="559" y="410"/>
                  <a:pt x="559" y="410"/>
                  <a:pt x="559" y="410"/>
                </a:cubicBezTo>
                <a:cubicBezTo>
                  <a:pt x="558" y="410"/>
                  <a:pt x="558" y="410"/>
                  <a:pt x="558" y="410"/>
                </a:cubicBezTo>
                <a:cubicBezTo>
                  <a:pt x="550" y="410"/>
                  <a:pt x="541" y="410"/>
                  <a:pt x="532" y="410"/>
                </a:cubicBezTo>
                <a:cubicBezTo>
                  <a:pt x="532" y="410"/>
                  <a:pt x="531" y="410"/>
                  <a:pt x="530" y="410"/>
                </a:cubicBezTo>
                <a:cubicBezTo>
                  <a:pt x="530" y="410"/>
                  <a:pt x="530" y="410"/>
                  <a:pt x="530" y="410"/>
                </a:cubicBezTo>
                <a:cubicBezTo>
                  <a:pt x="527" y="409"/>
                  <a:pt x="524" y="408"/>
                  <a:pt x="521" y="406"/>
                </a:cubicBezTo>
                <a:cubicBezTo>
                  <a:pt x="520" y="406"/>
                  <a:pt x="520" y="406"/>
                  <a:pt x="519" y="405"/>
                </a:cubicBezTo>
                <a:close/>
                <a:moveTo>
                  <a:pt x="589" y="451"/>
                </a:moveTo>
                <a:cubicBezTo>
                  <a:pt x="589" y="452"/>
                  <a:pt x="588" y="452"/>
                  <a:pt x="588" y="452"/>
                </a:cubicBezTo>
                <a:cubicBezTo>
                  <a:pt x="588" y="452"/>
                  <a:pt x="588" y="452"/>
                  <a:pt x="588" y="453"/>
                </a:cubicBezTo>
                <a:cubicBezTo>
                  <a:pt x="588" y="453"/>
                  <a:pt x="588" y="453"/>
                  <a:pt x="588" y="453"/>
                </a:cubicBezTo>
                <a:cubicBezTo>
                  <a:pt x="588" y="453"/>
                  <a:pt x="588" y="453"/>
                  <a:pt x="588" y="454"/>
                </a:cubicBezTo>
                <a:cubicBezTo>
                  <a:pt x="588" y="454"/>
                  <a:pt x="588" y="454"/>
                  <a:pt x="587" y="454"/>
                </a:cubicBezTo>
                <a:cubicBezTo>
                  <a:pt x="587" y="454"/>
                  <a:pt x="587" y="454"/>
                  <a:pt x="587" y="454"/>
                </a:cubicBezTo>
                <a:cubicBezTo>
                  <a:pt x="587" y="454"/>
                  <a:pt x="587" y="454"/>
                  <a:pt x="587" y="455"/>
                </a:cubicBezTo>
                <a:cubicBezTo>
                  <a:pt x="585" y="456"/>
                  <a:pt x="583" y="457"/>
                  <a:pt x="581" y="457"/>
                </a:cubicBezTo>
                <a:cubicBezTo>
                  <a:pt x="581" y="457"/>
                  <a:pt x="581" y="457"/>
                  <a:pt x="581" y="457"/>
                </a:cubicBezTo>
                <a:cubicBezTo>
                  <a:pt x="580" y="457"/>
                  <a:pt x="579" y="457"/>
                  <a:pt x="578" y="457"/>
                </a:cubicBezTo>
                <a:cubicBezTo>
                  <a:pt x="578" y="457"/>
                  <a:pt x="578" y="457"/>
                  <a:pt x="578" y="457"/>
                </a:cubicBezTo>
                <a:cubicBezTo>
                  <a:pt x="577" y="457"/>
                  <a:pt x="577" y="457"/>
                  <a:pt x="577" y="457"/>
                </a:cubicBezTo>
                <a:cubicBezTo>
                  <a:pt x="577" y="457"/>
                  <a:pt x="576" y="457"/>
                  <a:pt x="575" y="457"/>
                </a:cubicBezTo>
                <a:cubicBezTo>
                  <a:pt x="552" y="457"/>
                  <a:pt x="552" y="457"/>
                  <a:pt x="552" y="457"/>
                </a:cubicBezTo>
                <a:cubicBezTo>
                  <a:pt x="551" y="457"/>
                  <a:pt x="550" y="457"/>
                  <a:pt x="549" y="457"/>
                </a:cubicBezTo>
                <a:cubicBezTo>
                  <a:pt x="549" y="457"/>
                  <a:pt x="549" y="457"/>
                  <a:pt x="548" y="457"/>
                </a:cubicBezTo>
                <a:cubicBezTo>
                  <a:pt x="543" y="456"/>
                  <a:pt x="538" y="454"/>
                  <a:pt x="535" y="450"/>
                </a:cubicBezTo>
                <a:cubicBezTo>
                  <a:pt x="534" y="449"/>
                  <a:pt x="534" y="449"/>
                  <a:pt x="534" y="448"/>
                </a:cubicBezTo>
                <a:cubicBezTo>
                  <a:pt x="534" y="448"/>
                  <a:pt x="534" y="448"/>
                  <a:pt x="534" y="448"/>
                </a:cubicBezTo>
                <a:cubicBezTo>
                  <a:pt x="534" y="448"/>
                  <a:pt x="534" y="448"/>
                  <a:pt x="534" y="448"/>
                </a:cubicBezTo>
                <a:cubicBezTo>
                  <a:pt x="533" y="444"/>
                  <a:pt x="531" y="441"/>
                  <a:pt x="530" y="438"/>
                </a:cubicBezTo>
                <a:cubicBezTo>
                  <a:pt x="530" y="436"/>
                  <a:pt x="528" y="434"/>
                  <a:pt x="528" y="432"/>
                </a:cubicBezTo>
                <a:cubicBezTo>
                  <a:pt x="528" y="432"/>
                  <a:pt x="528" y="432"/>
                  <a:pt x="528" y="432"/>
                </a:cubicBezTo>
                <a:cubicBezTo>
                  <a:pt x="528" y="431"/>
                  <a:pt x="528" y="431"/>
                  <a:pt x="528" y="431"/>
                </a:cubicBezTo>
                <a:cubicBezTo>
                  <a:pt x="528" y="431"/>
                  <a:pt x="528" y="431"/>
                  <a:pt x="528" y="431"/>
                </a:cubicBezTo>
                <a:cubicBezTo>
                  <a:pt x="528" y="430"/>
                  <a:pt x="528" y="429"/>
                  <a:pt x="528" y="428"/>
                </a:cubicBezTo>
                <a:cubicBezTo>
                  <a:pt x="528" y="428"/>
                  <a:pt x="528" y="427"/>
                  <a:pt x="528" y="427"/>
                </a:cubicBezTo>
                <a:cubicBezTo>
                  <a:pt x="528" y="427"/>
                  <a:pt x="528" y="427"/>
                  <a:pt x="528" y="427"/>
                </a:cubicBezTo>
                <a:cubicBezTo>
                  <a:pt x="530" y="425"/>
                  <a:pt x="532" y="424"/>
                  <a:pt x="535" y="423"/>
                </a:cubicBezTo>
                <a:cubicBezTo>
                  <a:pt x="535" y="423"/>
                  <a:pt x="535" y="423"/>
                  <a:pt x="536" y="423"/>
                </a:cubicBezTo>
                <a:cubicBezTo>
                  <a:pt x="536" y="423"/>
                  <a:pt x="537" y="423"/>
                  <a:pt x="538" y="423"/>
                </a:cubicBezTo>
                <a:cubicBezTo>
                  <a:pt x="538" y="423"/>
                  <a:pt x="538" y="423"/>
                  <a:pt x="538" y="423"/>
                </a:cubicBezTo>
                <a:cubicBezTo>
                  <a:pt x="540" y="423"/>
                  <a:pt x="540" y="423"/>
                  <a:pt x="540" y="423"/>
                </a:cubicBezTo>
                <a:cubicBezTo>
                  <a:pt x="540" y="423"/>
                  <a:pt x="540" y="423"/>
                  <a:pt x="541" y="423"/>
                </a:cubicBezTo>
                <a:cubicBezTo>
                  <a:pt x="548" y="423"/>
                  <a:pt x="555" y="423"/>
                  <a:pt x="563" y="423"/>
                </a:cubicBezTo>
                <a:cubicBezTo>
                  <a:pt x="563" y="423"/>
                  <a:pt x="563" y="423"/>
                  <a:pt x="563" y="423"/>
                </a:cubicBezTo>
                <a:cubicBezTo>
                  <a:pt x="563" y="423"/>
                  <a:pt x="563" y="423"/>
                  <a:pt x="563" y="423"/>
                </a:cubicBezTo>
                <a:cubicBezTo>
                  <a:pt x="563" y="423"/>
                  <a:pt x="564" y="423"/>
                  <a:pt x="565" y="423"/>
                </a:cubicBezTo>
                <a:cubicBezTo>
                  <a:pt x="565" y="423"/>
                  <a:pt x="565" y="423"/>
                  <a:pt x="565" y="423"/>
                </a:cubicBezTo>
                <a:cubicBezTo>
                  <a:pt x="570" y="424"/>
                  <a:pt x="576" y="426"/>
                  <a:pt x="579" y="430"/>
                </a:cubicBezTo>
                <a:cubicBezTo>
                  <a:pt x="579" y="430"/>
                  <a:pt x="579" y="431"/>
                  <a:pt x="580" y="431"/>
                </a:cubicBezTo>
                <a:cubicBezTo>
                  <a:pt x="581" y="433"/>
                  <a:pt x="581" y="433"/>
                  <a:pt x="581" y="433"/>
                </a:cubicBezTo>
                <a:cubicBezTo>
                  <a:pt x="582" y="436"/>
                  <a:pt x="584" y="439"/>
                  <a:pt x="585" y="442"/>
                </a:cubicBezTo>
                <a:cubicBezTo>
                  <a:pt x="586" y="443"/>
                  <a:pt x="588" y="446"/>
                  <a:pt x="588" y="448"/>
                </a:cubicBezTo>
                <a:cubicBezTo>
                  <a:pt x="589" y="449"/>
                  <a:pt x="589" y="450"/>
                  <a:pt x="589" y="451"/>
                </a:cubicBezTo>
                <a:close/>
                <a:moveTo>
                  <a:pt x="594" y="406"/>
                </a:moveTo>
                <a:cubicBezTo>
                  <a:pt x="593" y="406"/>
                  <a:pt x="593" y="405"/>
                  <a:pt x="592" y="405"/>
                </a:cubicBezTo>
                <a:cubicBezTo>
                  <a:pt x="591" y="404"/>
                  <a:pt x="590" y="403"/>
                  <a:pt x="590" y="402"/>
                </a:cubicBezTo>
                <a:cubicBezTo>
                  <a:pt x="589" y="401"/>
                  <a:pt x="589" y="401"/>
                  <a:pt x="589" y="401"/>
                </a:cubicBezTo>
                <a:cubicBezTo>
                  <a:pt x="589" y="401"/>
                  <a:pt x="589" y="401"/>
                  <a:pt x="589" y="401"/>
                </a:cubicBezTo>
                <a:cubicBezTo>
                  <a:pt x="587" y="398"/>
                  <a:pt x="585" y="394"/>
                  <a:pt x="583" y="390"/>
                </a:cubicBezTo>
                <a:cubicBezTo>
                  <a:pt x="583" y="390"/>
                  <a:pt x="583" y="390"/>
                  <a:pt x="583" y="390"/>
                </a:cubicBezTo>
                <a:cubicBezTo>
                  <a:pt x="582" y="389"/>
                  <a:pt x="582" y="389"/>
                  <a:pt x="582" y="389"/>
                </a:cubicBezTo>
                <a:cubicBezTo>
                  <a:pt x="582" y="388"/>
                  <a:pt x="582" y="387"/>
                  <a:pt x="582" y="386"/>
                </a:cubicBezTo>
                <a:cubicBezTo>
                  <a:pt x="582" y="385"/>
                  <a:pt x="582" y="385"/>
                  <a:pt x="583" y="384"/>
                </a:cubicBezTo>
                <a:cubicBezTo>
                  <a:pt x="584" y="383"/>
                  <a:pt x="585" y="383"/>
                  <a:pt x="586" y="383"/>
                </a:cubicBezTo>
                <a:cubicBezTo>
                  <a:pt x="588" y="382"/>
                  <a:pt x="589" y="382"/>
                  <a:pt x="591" y="382"/>
                </a:cubicBezTo>
                <a:cubicBezTo>
                  <a:pt x="591" y="382"/>
                  <a:pt x="591" y="382"/>
                  <a:pt x="591" y="382"/>
                </a:cubicBezTo>
                <a:cubicBezTo>
                  <a:pt x="594" y="382"/>
                  <a:pt x="598" y="382"/>
                  <a:pt x="600" y="382"/>
                </a:cubicBezTo>
                <a:cubicBezTo>
                  <a:pt x="609" y="382"/>
                  <a:pt x="623" y="380"/>
                  <a:pt x="629" y="389"/>
                </a:cubicBezTo>
                <a:cubicBezTo>
                  <a:pt x="631" y="392"/>
                  <a:pt x="633" y="394"/>
                  <a:pt x="635" y="397"/>
                </a:cubicBezTo>
                <a:cubicBezTo>
                  <a:pt x="636" y="399"/>
                  <a:pt x="637" y="401"/>
                  <a:pt x="638" y="402"/>
                </a:cubicBezTo>
                <a:cubicBezTo>
                  <a:pt x="639" y="403"/>
                  <a:pt x="639" y="404"/>
                  <a:pt x="639" y="405"/>
                </a:cubicBezTo>
                <a:cubicBezTo>
                  <a:pt x="639" y="405"/>
                  <a:pt x="639" y="406"/>
                  <a:pt x="639" y="406"/>
                </a:cubicBezTo>
                <a:cubicBezTo>
                  <a:pt x="639" y="407"/>
                  <a:pt x="638" y="407"/>
                  <a:pt x="638" y="407"/>
                </a:cubicBezTo>
                <a:cubicBezTo>
                  <a:pt x="638" y="407"/>
                  <a:pt x="638" y="407"/>
                  <a:pt x="638" y="407"/>
                </a:cubicBezTo>
                <a:cubicBezTo>
                  <a:pt x="638" y="407"/>
                  <a:pt x="638" y="407"/>
                  <a:pt x="638" y="407"/>
                </a:cubicBezTo>
                <a:cubicBezTo>
                  <a:pt x="638" y="408"/>
                  <a:pt x="638" y="408"/>
                  <a:pt x="637" y="408"/>
                </a:cubicBezTo>
                <a:cubicBezTo>
                  <a:pt x="637" y="408"/>
                  <a:pt x="637" y="408"/>
                  <a:pt x="637" y="408"/>
                </a:cubicBezTo>
                <a:cubicBezTo>
                  <a:pt x="637" y="408"/>
                  <a:pt x="637" y="408"/>
                  <a:pt x="636" y="408"/>
                </a:cubicBezTo>
                <a:cubicBezTo>
                  <a:pt x="636" y="408"/>
                  <a:pt x="635" y="409"/>
                  <a:pt x="635" y="409"/>
                </a:cubicBezTo>
                <a:cubicBezTo>
                  <a:pt x="635" y="409"/>
                  <a:pt x="635" y="409"/>
                  <a:pt x="635" y="409"/>
                </a:cubicBezTo>
                <a:cubicBezTo>
                  <a:pt x="635" y="409"/>
                  <a:pt x="635" y="409"/>
                  <a:pt x="635" y="409"/>
                </a:cubicBezTo>
                <a:cubicBezTo>
                  <a:pt x="631" y="410"/>
                  <a:pt x="625" y="410"/>
                  <a:pt x="621" y="410"/>
                </a:cubicBezTo>
                <a:cubicBezTo>
                  <a:pt x="616" y="410"/>
                  <a:pt x="611" y="410"/>
                  <a:pt x="607" y="410"/>
                </a:cubicBezTo>
                <a:cubicBezTo>
                  <a:pt x="602" y="410"/>
                  <a:pt x="598" y="408"/>
                  <a:pt x="594" y="406"/>
                </a:cubicBezTo>
                <a:close/>
                <a:moveTo>
                  <a:pt x="670" y="454"/>
                </a:moveTo>
                <a:cubicBezTo>
                  <a:pt x="670" y="454"/>
                  <a:pt x="670" y="454"/>
                  <a:pt x="670" y="454"/>
                </a:cubicBezTo>
                <a:cubicBezTo>
                  <a:pt x="669" y="455"/>
                  <a:pt x="668" y="456"/>
                  <a:pt x="666" y="456"/>
                </a:cubicBezTo>
                <a:cubicBezTo>
                  <a:pt x="665" y="457"/>
                  <a:pt x="664" y="457"/>
                  <a:pt x="662" y="457"/>
                </a:cubicBezTo>
                <a:cubicBezTo>
                  <a:pt x="660" y="457"/>
                  <a:pt x="660" y="457"/>
                  <a:pt x="660" y="457"/>
                </a:cubicBezTo>
                <a:cubicBezTo>
                  <a:pt x="660" y="457"/>
                  <a:pt x="660" y="457"/>
                  <a:pt x="660" y="457"/>
                </a:cubicBezTo>
                <a:cubicBezTo>
                  <a:pt x="651" y="457"/>
                  <a:pt x="643" y="457"/>
                  <a:pt x="635" y="457"/>
                </a:cubicBezTo>
                <a:cubicBezTo>
                  <a:pt x="634" y="457"/>
                  <a:pt x="633" y="457"/>
                  <a:pt x="632" y="457"/>
                </a:cubicBezTo>
                <a:cubicBezTo>
                  <a:pt x="632" y="457"/>
                  <a:pt x="632" y="457"/>
                  <a:pt x="632" y="457"/>
                </a:cubicBezTo>
                <a:cubicBezTo>
                  <a:pt x="626" y="456"/>
                  <a:pt x="620" y="454"/>
                  <a:pt x="616" y="449"/>
                </a:cubicBezTo>
                <a:cubicBezTo>
                  <a:pt x="616" y="449"/>
                  <a:pt x="616" y="448"/>
                  <a:pt x="615" y="448"/>
                </a:cubicBezTo>
                <a:cubicBezTo>
                  <a:pt x="615" y="448"/>
                  <a:pt x="615" y="448"/>
                  <a:pt x="615" y="448"/>
                </a:cubicBezTo>
                <a:cubicBezTo>
                  <a:pt x="615" y="448"/>
                  <a:pt x="615" y="448"/>
                  <a:pt x="615" y="448"/>
                </a:cubicBezTo>
                <a:cubicBezTo>
                  <a:pt x="614" y="445"/>
                  <a:pt x="612" y="441"/>
                  <a:pt x="610" y="438"/>
                </a:cubicBezTo>
                <a:cubicBezTo>
                  <a:pt x="609" y="436"/>
                  <a:pt x="606" y="433"/>
                  <a:pt x="606" y="430"/>
                </a:cubicBezTo>
                <a:cubicBezTo>
                  <a:pt x="606" y="430"/>
                  <a:pt x="606" y="430"/>
                  <a:pt x="606" y="430"/>
                </a:cubicBezTo>
                <a:cubicBezTo>
                  <a:pt x="605" y="429"/>
                  <a:pt x="605" y="429"/>
                  <a:pt x="605" y="429"/>
                </a:cubicBezTo>
                <a:cubicBezTo>
                  <a:pt x="605" y="426"/>
                  <a:pt x="607" y="425"/>
                  <a:pt x="610" y="424"/>
                </a:cubicBezTo>
                <a:cubicBezTo>
                  <a:pt x="610" y="424"/>
                  <a:pt x="610" y="424"/>
                  <a:pt x="610" y="424"/>
                </a:cubicBezTo>
                <a:cubicBezTo>
                  <a:pt x="610" y="424"/>
                  <a:pt x="610" y="424"/>
                  <a:pt x="610" y="424"/>
                </a:cubicBezTo>
                <a:cubicBezTo>
                  <a:pt x="610" y="424"/>
                  <a:pt x="610" y="424"/>
                  <a:pt x="611" y="423"/>
                </a:cubicBezTo>
                <a:cubicBezTo>
                  <a:pt x="612" y="423"/>
                  <a:pt x="613" y="423"/>
                  <a:pt x="615" y="423"/>
                </a:cubicBezTo>
                <a:cubicBezTo>
                  <a:pt x="631" y="423"/>
                  <a:pt x="631" y="423"/>
                  <a:pt x="631" y="423"/>
                </a:cubicBezTo>
                <a:cubicBezTo>
                  <a:pt x="634" y="423"/>
                  <a:pt x="637" y="423"/>
                  <a:pt x="639" y="423"/>
                </a:cubicBezTo>
                <a:cubicBezTo>
                  <a:pt x="639" y="423"/>
                  <a:pt x="639" y="423"/>
                  <a:pt x="639" y="423"/>
                </a:cubicBezTo>
                <a:cubicBezTo>
                  <a:pt x="639" y="423"/>
                  <a:pt x="639" y="423"/>
                  <a:pt x="640" y="423"/>
                </a:cubicBezTo>
                <a:cubicBezTo>
                  <a:pt x="640" y="423"/>
                  <a:pt x="641" y="423"/>
                  <a:pt x="642" y="423"/>
                </a:cubicBezTo>
                <a:cubicBezTo>
                  <a:pt x="642" y="423"/>
                  <a:pt x="642" y="423"/>
                  <a:pt x="642" y="423"/>
                </a:cubicBezTo>
                <a:cubicBezTo>
                  <a:pt x="647" y="424"/>
                  <a:pt x="653" y="426"/>
                  <a:pt x="656" y="429"/>
                </a:cubicBezTo>
                <a:cubicBezTo>
                  <a:pt x="657" y="429"/>
                  <a:pt x="657" y="430"/>
                  <a:pt x="657" y="430"/>
                </a:cubicBezTo>
                <a:cubicBezTo>
                  <a:pt x="657" y="430"/>
                  <a:pt x="657" y="430"/>
                  <a:pt x="657" y="431"/>
                </a:cubicBezTo>
                <a:cubicBezTo>
                  <a:pt x="658" y="431"/>
                  <a:pt x="658" y="431"/>
                  <a:pt x="658" y="431"/>
                </a:cubicBezTo>
                <a:cubicBezTo>
                  <a:pt x="658" y="431"/>
                  <a:pt x="658" y="431"/>
                  <a:pt x="658" y="431"/>
                </a:cubicBezTo>
                <a:cubicBezTo>
                  <a:pt x="659" y="432"/>
                  <a:pt x="659" y="432"/>
                  <a:pt x="659" y="432"/>
                </a:cubicBezTo>
                <a:cubicBezTo>
                  <a:pt x="660" y="434"/>
                  <a:pt x="662" y="436"/>
                  <a:pt x="663" y="439"/>
                </a:cubicBezTo>
                <a:cubicBezTo>
                  <a:pt x="663" y="439"/>
                  <a:pt x="663" y="439"/>
                  <a:pt x="663" y="439"/>
                </a:cubicBezTo>
                <a:cubicBezTo>
                  <a:pt x="665" y="442"/>
                  <a:pt x="668" y="445"/>
                  <a:pt x="670" y="449"/>
                </a:cubicBezTo>
                <a:cubicBezTo>
                  <a:pt x="670" y="449"/>
                  <a:pt x="670" y="449"/>
                  <a:pt x="670" y="449"/>
                </a:cubicBezTo>
                <a:cubicBezTo>
                  <a:pt x="670" y="449"/>
                  <a:pt x="670" y="449"/>
                  <a:pt x="670" y="449"/>
                </a:cubicBezTo>
                <a:cubicBezTo>
                  <a:pt x="671" y="451"/>
                  <a:pt x="671" y="453"/>
                  <a:pt x="670" y="454"/>
                </a:cubicBezTo>
                <a:close/>
                <a:moveTo>
                  <a:pt x="729" y="79"/>
                </a:moveTo>
                <a:cubicBezTo>
                  <a:pt x="753" y="103"/>
                  <a:pt x="766" y="136"/>
                  <a:pt x="766" y="170"/>
                </a:cubicBezTo>
                <a:cubicBezTo>
                  <a:pt x="766" y="204"/>
                  <a:pt x="753" y="237"/>
                  <a:pt x="729" y="261"/>
                </a:cubicBezTo>
                <a:cubicBezTo>
                  <a:pt x="757" y="248"/>
                  <a:pt x="782" y="212"/>
                  <a:pt x="782" y="170"/>
                </a:cubicBezTo>
                <a:cubicBezTo>
                  <a:pt x="782" y="127"/>
                  <a:pt x="757" y="92"/>
                  <a:pt x="729" y="79"/>
                </a:cubicBezTo>
                <a:close/>
                <a:moveTo>
                  <a:pt x="53" y="79"/>
                </a:moveTo>
                <a:cubicBezTo>
                  <a:pt x="26" y="92"/>
                  <a:pt x="0" y="127"/>
                  <a:pt x="0" y="170"/>
                </a:cubicBezTo>
                <a:cubicBezTo>
                  <a:pt x="0" y="212"/>
                  <a:pt x="26" y="248"/>
                  <a:pt x="53" y="261"/>
                </a:cubicBezTo>
                <a:cubicBezTo>
                  <a:pt x="30" y="237"/>
                  <a:pt x="16" y="204"/>
                  <a:pt x="16" y="170"/>
                </a:cubicBezTo>
                <a:cubicBezTo>
                  <a:pt x="16" y="136"/>
                  <a:pt x="30" y="103"/>
                  <a:pt x="53" y="79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1508" name="object 16"/>
          <p:cNvSpPr txBox="1"/>
          <p:nvPr/>
        </p:nvSpPr>
        <p:spPr>
          <a:xfrm>
            <a:off x="6853238" y="2568575"/>
            <a:ext cx="1311275" cy="412750"/>
          </a:xfrm>
          <a:prstGeom prst="rect">
            <a:avLst/>
          </a:prstGeom>
          <a:noFill/>
          <a:ln w="9525">
            <a:noFill/>
          </a:ln>
        </p:spPr>
        <p:txBody>
          <a:bodyPr lIns="0" tIns="16510" rIns="0" bIns="0">
            <a:spAutoFit/>
          </a:bodyPr>
          <a:p>
            <a:pPr marL="12700">
              <a:spcBef>
                <a:spcPts val="125"/>
              </a:spcBef>
            </a:pPr>
            <a:r>
              <a:rPr lang="zh-CN" altLang="en-US" sz="25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成效</a:t>
            </a:r>
            <a:r>
              <a:rPr lang="en-US" altLang="zh-CN" sz="25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5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endParaRPr lang="zh-CN" altLang="en-US" sz="25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484" name="TextBox 30"/>
          <p:cNvSpPr txBox="1"/>
          <p:nvPr/>
        </p:nvSpPr>
        <p:spPr>
          <a:xfrm>
            <a:off x="1524000" y="330200"/>
            <a:ext cx="8086725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 defTabSz="913765">
              <a:buClrTx/>
              <a:buSzTx/>
              <a:defRPr/>
            </a:pPr>
            <a:r>
              <a:rPr lang="zh-CN" altLang="en-US" sz="3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四、取得的主要成效</a:t>
            </a:r>
            <a:endParaRPr lang="zh-CN" altLang="en-US" sz="32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黑体" panose="02010609060101010101" pitchFamily="49" charset="-122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904240" y="1415415"/>
            <a:ext cx="11006455" cy="7372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457200" indent="-457200">
              <a:lnSpc>
                <a:spcPct val="150000"/>
              </a:lnSpc>
              <a:buClr>
                <a:srgbClr val="C00000"/>
              </a:buClr>
              <a:buFont typeface="Wingdings" panose="05000000000000000000" charset="0"/>
              <a:buChar char="u"/>
            </a:pPr>
            <a:r>
              <a:rPr lang="en-US" altLang="zh-CN" sz="2800">
                <a:solidFill>
                  <a:srgbClr val="0000CC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1.</a:t>
            </a:r>
            <a:r>
              <a:rPr lang="zh-CN" altLang="en-US" sz="2800">
                <a:solidFill>
                  <a:srgbClr val="0000CC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课程建设与教材建设</a:t>
            </a:r>
            <a:r>
              <a:rPr lang="en-US" sz="2800">
                <a:solidFill>
                  <a:srgbClr val="0000CC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</a:t>
            </a:r>
            <a:endParaRPr lang="zh-CN" altLang="en-US" sz="2800">
              <a:solidFill>
                <a:srgbClr val="0000CC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143000" y="2237105"/>
            <a:ext cx="9589770" cy="2169795"/>
          </a:xfrm>
          <a:prstGeom prst="rect">
            <a:avLst/>
          </a:prstGeom>
          <a:noFill/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txBody>
          <a:bodyPr wrap="square">
            <a:spAutoFit/>
          </a:bodyPr>
          <a:p>
            <a:pPr marL="457200" indent="-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Font typeface="Wingdings" panose="05000000000000000000" charset="0"/>
              <a:buChar char="Ø"/>
            </a:pPr>
            <a:r>
              <a:rPr lang="zh-CN" altLang="en-US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认定</a:t>
            </a:r>
            <a:r>
              <a:rPr lang="zh-CN" altLang="en-US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校级一流课程</a:t>
            </a:r>
            <a:r>
              <a:rPr lang="en-US" altLang="zh-CN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26</a:t>
            </a:r>
            <a:r>
              <a:rPr lang="zh-CN" altLang="en-US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门、校级</a:t>
            </a:r>
            <a:r>
              <a:rPr lang="zh-CN" altLang="en-US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课程思政示范课</a:t>
            </a:r>
            <a:r>
              <a:rPr lang="en-US" altLang="zh-CN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28</a:t>
            </a:r>
            <a:r>
              <a:rPr lang="zh-CN" altLang="en-US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门；</a:t>
            </a:r>
            <a:endParaRPr lang="zh-CN" altLang="en-US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marL="457200" indent="-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Font typeface="Wingdings" panose="05000000000000000000" charset="0"/>
              <a:buChar char="Ø"/>
            </a:pPr>
            <a:r>
              <a:rPr lang="zh-CN" altLang="en-US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获批</a:t>
            </a:r>
            <a:r>
              <a:rPr lang="zh-CN" altLang="en-US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陕西省一流课程</a:t>
            </a:r>
            <a:r>
              <a:rPr lang="en-US" altLang="zh-CN" sz="28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4</a:t>
            </a:r>
            <a:r>
              <a:rPr lang="zh-CN" altLang="en-US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门，推荐申报第二批</a:t>
            </a:r>
            <a:r>
              <a:rPr lang="zh-CN" altLang="en-US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国家级一流课程</a:t>
            </a:r>
            <a:r>
              <a:rPr lang="en-US" altLang="zh-CN" sz="28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2</a:t>
            </a:r>
            <a:r>
              <a:rPr lang="zh-CN" altLang="en-US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门。</a:t>
            </a:r>
            <a:endParaRPr lang="zh-CN" altLang="en-US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marL="457200" indent="-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Font typeface="Wingdings" panose="05000000000000000000" charset="0"/>
              <a:buChar char="Ø"/>
            </a:pPr>
            <a:r>
              <a:rPr lang="zh-CN" altLang="en-US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建成</a:t>
            </a:r>
            <a:r>
              <a:rPr lang="zh-CN" altLang="en-US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全英文课程</a:t>
            </a:r>
            <a:r>
              <a:rPr lang="en-US" altLang="zh-CN" sz="28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4</a:t>
            </a:r>
            <a:r>
              <a:rPr lang="zh-CN" altLang="en-US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门。</a:t>
            </a:r>
            <a:endParaRPr lang="zh-CN" altLang="en-US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marL="457200" indent="-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Font typeface="Wingdings" panose="05000000000000000000" charset="0"/>
              <a:buChar char="Ø"/>
            </a:pPr>
            <a:r>
              <a:rPr lang="zh-CN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出版教材</a:t>
            </a:r>
            <a:r>
              <a:rPr lang="en-US" altLang="zh-CN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15</a:t>
            </a:r>
            <a:r>
              <a:rPr lang="zh-CN" altLang="en-US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部，</a:t>
            </a:r>
            <a:r>
              <a:rPr lang="en-US" altLang="zh-CN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1</a:t>
            </a:r>
            <a:r>
              <a:rPr lang="zh-CN" altLang="en-US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部</a:t>
            </a:r>
            <a:r>
              <a:rPr lang="zh-CN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获陕西省优秀教材二等奖</a:t>
            </a:r>
            <a:r>
              <a:rPr lang="zh-CN" altLang="en-US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。</a:t>
            </a:r>
            <a:endParaRPr lang="zh-CN" altLang="en-US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pic>
        <p:nvPicPr>
          <p:cNvPr id="25608" name="Picture 8"/>
          <p:cNvPicPr>
            <a:picLocks noChangeAspect="1" noChangeArrowheads="1"/>
          </p:cNvPicPr>
          <p:nvPr/>
        </p:nvPicPr>
        <p:blipFill>
          <a:blip r:embed="rId1"/>
          <a:srcRect l="9135" r="8271" b="5017"/>
          <a:stretch>
            <a:fillRect/>
          </a:stretch>
        </p:blipFill>
        <p:spPr bwMode="auto">
          <a:xfrm>
            <a:off x="9822180" y="4491355"/>
            <a:ext cx="1472565" cy="220091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rcRect t="1826" r="52242" b="16595"/>
          <a:stretch>
            <a:fillRect/>
          </a:stretch>
        </p:blipFill>
        <p:spPr>
          <a:xfrm>
            <a:off x="7995285" y="4535170"/>
            <a:ext cx="1729740" cy="218313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 descr="%I}9`0EI15PDHY1L$[%9W8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455" y="4735830"/>
            <a:ext cx="7686675" cy="1782445"/>
          </a:xfrm>
          <a:prstGeom prst="rect">
            <a:avLst/>
          </a:prstGeom>
        </p:spPr>
      </p:pic>
    </p:spTree>
  </p:cSld>
  <p:clrMapOvr>
    <a:masterClrMapping/>
  </p:clrMapOvr>
  <p:transition spd="slow">
    <p:cover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506" name="Freeform 10"/>
          <p:cNvSpPr>
            <a:spLocks noEditPoints="1"/>
          </p:cNvSpPr>
          <p:nvPr/>
        </p:nvSpPr>
        <p:spPr>
          <a:xfrm>
            <a:off x="1047750" y="5715000"/>
            <a:ext cx="828675" cy="392113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pathLst>
              <a:path w="782" h="493">
                <a:moveTo>
                  <a:pt x="111" y="206"/>
                </a:moveTo>
                <a:cubicBezTo>
                  <a:pt x="91" y="187"/>
                  <a:pt x="91" y="152"/>
                  <a:pt x="111" y="134"/>
                </a:cubicBezTo>
                <a:cubicBezTo>
                  <a:pt x="97" y="136"/>
                  <a:pt x="84" y="151"/>
                  <a:pt x="84" y="170"/>
                </a:cubicBezTo>
                <a:cubicBezTo>
                  <a:pt x="84" y="188"/>
                  <a:pt x="97" y="203"/>
                  <a:pt x="111" y="206"/>
                </a:cubicBezTo>
                <a:close/>
                <a:moveTo>
                  <a:pt x="698" y="170"/>
                </a:moveTo>
                <a:cubicBezTo>
                  <a:pt x="698" y="151"/>
                  <a:pt x="685" y="136"/>
                  <a:pt x="671" y="134"/>
                </a:cubicBezTo>
                <a:cubicBezTo>
                  <a:pt x="691" y="152"/>
                  <a:pt x="691" y="187"/>
                  <a:pt x="671" y="206"/>
                </a:cubicBezTo>
                <a:cubicBezTo>
                  <a:pt x="685" y="203"/>
                  <a:pt x="698" y="188"/>
                  <a:pt x="698" y="170"/>
                </a:cubicBezTo>
                <a:close/>
                <a:moveTo>
                  <a:pt x="696" y="232"/>
                </a:moveTo>
                <a:cubicBezTo>
                  <a:pt x="716" y="224"/>
                  <a:pt x="737" y="200"/>
                  <a:pt x="737" y="170"/>
                </a:cubicBezTo>
                <a:cubicBezTo>
                  <a:pt x="737" y="139"/>
                  <a:pt x="716" y="115"/>
                  <a:pt x="696" y="108"/>
                </a:cubicBezTo>
                <a:cubicBezTo>
                  <a:pt x="712" y="124"/>
                  <a:pt x="723" y="147"/>
                  <a:pt x="723" y="170"/>
                </a:cubicBezTo>
                <a:cubicBezTo>
                  <a:pt x="723" y="193"/>
                  <a:pt x="712" y="215"/>
                  <a:pt x="696" y="232"/>
                </a:cubicBezTo>
                <a:close/>
                <a:moveTo>
                  <a:pt x="87" y="232"/>
                </a:moveTo>
                <a:cubicBezTo>
                  <a:pt x="70" y="215"/>
                  <a:pt x="59" y="193"/>
                  <a:pt x="59" y="170"/>
                </a:cubicBezTo>
                <a:cubicBezTo>
                  <a:pt x="59" y="147"/>
                  <a:pt x="70" y="124"/>
                  <a:pt x="87" y="108"/>
                </a:cubicBezTo>
                <a:cubicBezTo>
                  <a:pt x="66" y="115"/>
                  <a:pt x="45" y="139"/>
                  <a:pt x="46" y="170"/>
                </a:cubicBezTo>
                <a:cubicBezTo>
                  <a:pt x="45" y="200"/>
                  <a:pt x="66" y="224"/>
                  <a:pt x="87" y="232"/>
                </a:cubicBezTo>
                <a:close/>
                <a:moveTo>
                  <a:pt x="714" y="448"/>
                </a:moveTo>
                <a:cubicBezTo>
                  <a:pt x="706" y="438"/>
                  <a:pt x="697" y="428"/>
                  <a:pt x="689" y="419"/>
                </a:cubicBezTo>
                <a:cubicBezTo>
                  <a:pt x="671" y="397"/>
                  <a:pt x="653" y="376"/>
                  <a:pt x="635" y="355"/>
                </a:cubicBezTo>
                <a:cubicBezTo>
                  <a:pt x="634" y="354"/>
                  <a:pt x="633" y="353"/>
                  <a:pt x="632" y="352"/>
                </a:cubicBezTo>
                <a:cubicBezTo>
                  <a:pt x="629" y="347"/>
                  <a:pt x="623" y="345"/>
                  <a:pt x="617" y="343"/>
                </a:cubicBezTo>
                <a:cubicBezTo>
                  <a:pt x="612" y="341"/>
                  <a:pt x="606" y="339"/>
                  <a:pt x="599" y="339"/>
                </a:cubicBezTo>
                <a:cubicBezTo>
                  <a:pt x="621" y="333"/>
                  <a:pt x="637" y="314"/>
                  <a:pt x="637" y="291"/>
                </a:cubicBezTo>
                <a:cubicBezTo>
                  <a:pt x="637" y="50"/>
                  <a:pt x="637" y="50"/>
                  <a:pt x="637" y="50"/>
                </a:cubicBezTo>
                <a:cubicBezTo>
                  <a:pt x="637" y="22"/>
                  <a:pt x="614" y="0"/>
                  <a:pt x="587" y="0"/>
                </a:cubicBezTo>
                <a:cubicBezTo>
                  <a:pt x="195" y="0"/>
                  <a:pt x="195" y="0"/>
                  <a:pt x="195" y="0"/>
                </a:cubicBezTo>
                <a:cubicBezTo>
                  <a:pt x="168" y="0"/>
                  <a:pt x="145" y="22"/>
                  <a:pt x="145" y="50"/>
                </a:cubicBezTo>
                <a:cubicBezTo>
                  <a:pt x="145" y="291"/>
                  <a:pt x="145" y="291"/>
                  <a:pt x="145" y="291"/>
                </a:cubicBezTo>
                <a:cubicBezTo>
                  <a:pt x="145" y="314"/>
                  <a:pt x="161" y="334"/>
                  <a:pt x="183" y="339"/>
                </a:cubicBezTo>
                <a:cubicBezTo>
                  <a:pt x="171" y="340"/>
                  <a:pt x="157" y="344"/>
                  <a:pt x="149" y="354"/>
                </a:cubicBezTo>
                <a:cubicBezTo>
                  <a:pt x="143" y="361"/>
                  <a:pt x="136" y="369"/>
                  <a:pt x="130" y="377"/>
                </a:cubicBezTo>
                <a:cubicBezTo>
                  <a:pt x="111" y="399"/>
                  <a:pt x="91" y="422"/>
                  <a:pt x="72" y="446"/>
                </a:cubicBezTo>
                <a:cubicBezTo>
                  <a:pt x="67" y="451"/>
                  <a:pt x="58" y="459"/>
                  <a:pt x="58" y="467"/>
                </a:cubicBezTo>
                <a:cubicBezTo>
                  <a:pt x="58" y="489"/>
                  <a:pt x="58" y="478"/>
                  <a:pt x="58" y="478"/>
                </a:cubicBezTo>
                <a:cubicBezTo>
                  <a:pt x="58" y="481"/>
                  <a:pt x="59" y="483"/>
                  <a:pt x="60" y="485"/>
                </a:cubicBezTo>
                <a:cubicBezTo>
                  <a:pt x="65" y="492"/>
                  <a:pt x="75" y="493"/>
                  <a:pt x="83" y="493"/>
                </a:cubicBezTo>
                <a:cubicBezTo>
                  <a:pt x="94" y="493"/>
                  <a:pt x="667" y="493"/>
                  <a:pt x="684" y="493"/>
                </a:cubicBezTo>
                <a:cubicBezTo>
                  <a:pt x="693" y="493"/>
                  <a:pt x="702" y="492"/>
                  <a:pt x="711" y="490"/>
                </a:cubicBezTo>
                <a:cubicBezTo>
                  <a:pt x="716" y="489"/>
                  <a:pt x="723" y="486"/>
                  <a:pt x="724" y="479"/>
                </a:cubicBezTo>
                <a:cubicBezTo>
                  <a:pt x="724" y="456"/>
                  <a:pt x="724" y="467"/>
                  <a:pt x="724" y="467"/>
                </a:cubicBezTo>
                <a:cubicBezTo>
                  <a:pt x="725" y="462"/>
                  <a:pt x="722" y="457"/>
                  <a:pt x="718" y="453"/>
                </a:cubicBezTo>
                <a:cubicBezTo>
                  <a:pt x="717" y="451"/>
                  <a:pt x="715" y="449"/>
                  <a:pt x="714" y="448"/>
                </a:cubicBezTo>
                <a:close/>
                <a:moveTo>
                  <a:pt x="164" y="299"/>
                </a:moveTo>
                <a:cubicBezTo>
                  <a:pt x="164" y="64"/>
                  <a:pt x="164" y="53"/>
                  <a:pt x="164" y="53"/>
                </a:cubicBezTo>
                <a:cubicBezTo>
                  <a:pt x="164" y="39"/>
                  <a:pt x="175" y="16"/>
                  <a:pt x="189" y="16"/>
                </a:cubicBezTo>
                <a:cubicBezTo>
                  <a:pt x="570" y="16"/>
                  <a:pt x="593" y="16"/>
                  <a:pt x="593" y="16"/>
                </a:cubicBezTo>
                <a:cubicBezTo>
                  <a:pt x="607" y="16"/>
                  <a:pt x="618" y="39"/>
                  <a:pt x="618" y="53"/>
                </a:cubicBezTo>
                <a:cubicBezTo>
                  <a:pt x="618" y="268"/>
                  <a:pt x="618" y="299"/>
                  <a:pt x="618" y="299"/>
                </a:cubicBezTo>
                <a:cubicBezTo>
                  <a:pt x="618" y="313"/>
                  <a:pt x="607" y="325"/>
                  <a:pt x="593" y="325"/>
                </a:cubicBezTo>
                <a:cubicBezTo>
                  <a:pt x="212" y="325"/>
                  <a:pt x="189" y="325"/>
                  <a:pt x="189" y="325"/>
                </a:cubicBezTo>
                <a:cubicBezTo>
                  <a:pt x="175" y="325"/>
                  <a:pt x="164" y="302"/>
                  <a:pt x="164" y="287"/>
                </a:cubicBezTo>
                <a:lnTo>
                  <a:pt x="164" y="299"/>
                </a:lnTo>
                <a:close/>
                <a:moveTo>
                  <a:pt x="613" y="367"/>
                </a:moveTo>
                <a:cubicBezTo>
                  <a:pt x="613" y="367"/>
                  <a:pt x="613" y="368"/>
                  <a:pt x="612" y="369"/>
                </a:cubicBezTo>
                <a:cubicBezTo>
                  <a:pt x="612" y="369"/>
                  <a:pt x="612" y="369"/>
                  <a:pt x="612" y="369"/>
                </a:cubicBezTo>
                <a:cubicBezTo>
                  <a:pt x="612" y="369"/>
                  <a:pt x="612" y="369"/>
                  <a:pt x="612" y="369"/>
                </a:cubicBezTo>
                <a:cubicBezTo>
                  <a:pt x="612" y="369"/>
                  <a:pt x="612" y="369"/>
                  <a:pt x="612" y="369"/>
                </a:cubicBezTo>
                <a:cubicBezTo>
                  <a:pt x="612" y="369"/>
                  <a:pt x="612" y="369"/>
                  <a:pt x="611" y="369"/>
                </a:cubicBezTo>
                <a:cubicBezTo>
                  <a:pt x="611" y="369"/>
                  <a:pt x="611" y="369"/>
                  <a:pt x="611" y="369"/>
                </a:cubicBezTo>
                <a:cubicBezTo>
                  <a:pt x="611" y="369"/>
                  <a:pt x="611" y="369"/>
                  <a:pt x="610" y="369"/>
                </a:cubicBezTo>
                <a:cubicBezTo>
                  <a:pt x="608" y="371"/>
                  <a:pt x="604" y="371"/>
                  <a:pt x="600" y="371"/>
                </a:cubicBezTo>
                <a:cubicBezTo>
                  <a:pt x="584" y="371"/>
                  <a:pt x="584" y="371"/>
                  <a:pt x="584" y="371"/>
                </a:cubicBezTo>
                <a:cubicBezTo>
                  <a:pt x="580" y="371"/>
                  <a:pt x="577" y="370"/>
                  <a:pt x="574" y="369"/>
                </a:cubicBezTo>
                <a:cubicBezTo>
                  <a:pt x="573" y="368"/>
                  <a:pt x="572" y="367"/>
                  <a:pt x="571" y="367"/>
                </a:cubicBezTo>
                <a:cubicBezTo>
                  <a:pt x="570" y="366"/>
                  <a:pt x="569" y="365"/>
                  <a:pt x="569" y="365"/>
                </a:cubicBezTo>
                <a:cubicBezTo>
                  <a:pt x="568" y="363"/>
                  <a:pt x="568" y="363"/>
                  <a:pt x="568" y="363"/>
                </a:cubicBezTo>
                <a:cubicBezTo>
                  <a:pt x="566" y="360"/>
                  <a:pt x="564" y="357"/>
                  <a:pt x="563" y="354"/>
                </a:cubicBezTo>
                <a:cubicBezTo>
                  <a:pt x="561" y="351"/>
                  <a:pt x="563" y="350"/>
                  <a:pt x="565" y="349"/>
                </a:cubicBezTo>
                <a:cubicBezTo>
                  <a:pt x="565" y="349"/>
                  <a:pt x="566" y="349"/>
                  <a:pt x="566" y="349"/>
                </a:cubicBezTo>
                <a:cubicBezTo>
                  <a:pt x="567" y="348"/>
                  <a:pt x="569" y="348"/>
                  <a:pt x="570" y="348"/>
                </a:cubicBezTo>
                <a:cubicBezTo>
                  <a:pt x="573" y="348"/>
                  <a:pt x="573" y="348"/>
                  <a:pt x="573" y="348"/>
                </a:cubicBezTo>
                <a:cubicBezTo>
                  <a:pt x="573" y="348"/>
                  <a:pt x="573" y="348"/>
                  <a:pt x="573" y="348"/>
                </a:cubicBezTo>
                <a:cubicBezTo>
                  <a:pt x="577" y="348"/>
                  <a:pt x="581" y="348"/>
                  <a:pt x="586" y="348"/>
                </a:cubicBezTo>
                <a:cubicBezTo>
                  <a:pt x="586" y="348"/>
                  <a:pt x="586" y="348"/>
                  <a:pt x="586" y="348"/>
                </a:cubicBezTo>
                <a:cubicBezTo>
                  <a:pt x="590" y="348"/>
                  <a:pt x="590" y="348"/>
                  <a:pt x="590" y="348"/>
                </a:cubicBezTo>
                <a:cubicBezTo>
                  <a:pt x="592" y="348"/>
                  <a:pt x="594" y="348"/>
                  <a:pt x="595" y="348"/>
                </a:cubicBezTo>
                <a:cubicBezTo>
                  <a:pt x="596" y="349"/>
                  <a:pt x="597" y="349"/>
                  <a:pt x="598" y="349"/>
                </a:cubicBezTo>
                <a:cubicBezTo>
                  <a:pt x="598" y="349"/>
                  <a:pt x="598" y="349"/>
                  <a:pt x="598" y="349"/>
                </a:cubicBezTo>
                <a:cubicBezTo>
                  <a:pt x="598" y="350"/>
                  <a:pt x="598" y="350"/>
                  <a:pt x="599" y="350"/>
                </a:cubicBezTo>
                <a:cubicBezTo>
                  <a:pt x="599" y="350"/>
                  <a:pt x="599" y="350"/>
                  <a:pt x="599" y="350"/>
                </a:cubicBezTo>
                <a:cubicBezTo>
                  <a:pt x="600" y="350"/>
                  <a:pt x="602" y="351"/>
                  <a:pt x="603" y="351"/>
                </a:cubicBezTo>
                <a:cubicBezTo>
                  <a:pt x="604" y="352"/>
                  <a:pt x="604" y="353"/>
                  <a:pt x="605" y="354"/>
                </a:cubicBezTo>
                <a:cubicBezTo>
                  <a:pt x="608" y="359"/>
                  <a:pt x="608" y="359"/>
                  <a:pt x="608" y="359"/>
                </a:cubicBezTo>
                <a:cubicBezTo>
                  <a:pt x="609" y="360"/>
                  <a:pt x="611" y="362"/>
                  <a:pt x="612" y="364"/>
                </a:cubicBezTo>
                <a:cubicBezTo>
                  <a:pt x="612" y="364"/>
                  <a:pt x="612" y="364"/>
                  <a:pt x="612" y="364"/>
                </a:cubicBezTo>
                <a:cubicBezTo>
                  <a:pt x="613" y="365"/>
                  <a:pt x="613" y="366"/>
                  <a:pt x="613" y="367"/>
                </a:cubicBezTo>
                <a:close/>
                <a:moveTo>
                  <a:pt x="410" y="363"/>
                </a:moveTo>
                <a:cubicBezTo>
                  <a:pt x="410" y="364"/>
                  <a:pt x="410" y="364"/>
                  <a:pt x="410" y="365"/>
                </a:cubicBezTo>
                <a:cubicBezTo>
                  <a:pt x="406" y="371"/>
                  <a:pt x="392" y="369"/>
                  <a:pt x="386" y="369"/>
                </a:cubicBezTo>
                <a:cubicBezTo>
                  <a:pt x="383" y="369"/>
                  <a:pt x="380" y="369"/>
                  <a:pt x="377" y="369"/>
                </a:cubicBezTo>
                <a:cubicBezTo>
                  <a:pt x="374" y="369"/>
                  <a:pt x="370" y="369"/>
                  <a:pt x="367" y="367"/>
                </a:cubicBezTo>
                <a:cubicBezTo>
                  <a:pt x="367" y="367"/>
                  <a:pt x="367" y="367"/>
                  <a:pt x="367" y="367"/>
                </a:cubicBezTo>
                <a:cubicBezTo>
                  <a:pt x="367" y="366"/>
                  <a:pt x="367" y="366"/>
                  <a:pt x="367" y="366"/>
                </a:cubicBezTo>
                <a:cubicBezTo>
                  <a:pt x="366" y="366"/>
                  <a:pt x="366" y="366"/>
                  <a:pt x="366" y="366"/>
                </a:cubicBezTo>
                <a:cubicBezTo>
                  <a:pt x="366" y="366"/>
                  <a:pt x="366" y="366"/>
                  <a:pt x="366" y="366"/>
                </a:cubicBezTo>
                <a:cubicBezTo>
                  <a:pt x="366" y="366"/>
                  <a:pt x="366" y="366"/>
                  <a:pt x="366" y="366"/>
                </a:cubicBezTo>
                <a:cubicBezTo>
                  <a:pt x="366" y="365"/>
                  <a:pt x="366" y="365"/>
                  <a:pt x="366" y="365"/>
                </a:cubicBezTo>
                <a:cubicBezTo>
                  <a:pt x="366" y="364"/>
                  <a:pt x="366" y="364"/>
                  <a:pt x="366" y="363"/>
                </a:cubicBezTo>
                <a:cubicBezTo>
                  <a:pt x="366" y="363"/>
                  <a:pt x="366" y="363"/>
                  <a:pt x="366" y="363"/>
                </a:cubicBezTo>
                <a:cubicBezTo>
                  <a:pt x="366" y="362"/>
                  <a:pt x="366" y="361"/>
                  <a:pt x="366" y="361"/>
                </a:cubicBezTo>
                <a:cubicBezTo>
                  <a:pt x="366" y="360"/>
                  <a:pt x="366" y="360"/>
                  <a:pt x="366" y="360"/>
                </a:cubicBezTo>
                <a:cubicBezTo>
                  <a:pt x="366" y="358"/>
                  <a:pt x="366" y="355"/>
                  <a:pt x="367" y="353"/>
                </a:cubicBezTo>
                <a:cubicBezTo>
                  <a:pt x="367" y="352"/>
                  <a:pt x="367" y="352"/>
                  <a:pt x="367" y="352"/>
                </a:cubicBezTo>
                <a:cubicBezTo>
                  <a:pt x="367" y="352"/>
                  <a:pt x="367" y="351"/>
                  <a:pt x="368" y="350"/>
                </a:cubicBezTo>
                <a:cubicBezTo>
                  <a:pt x="369" y="350"/>
                  <a:pt x="369" y="349"/>
                  <a:pt x="370" y="349"/>
                </a:cubicBezTo>
                <a:cubicBezTo>
                  <a:pt x="370" y="349"/>
                  <a:pt x="370" y="349"/>
                  <a:pt x="370" y="349"/>
                </a:cubicBezTo>
                <a:cubicBezTo>
                  <a:pt x="370" y="349"/>
                  <a:pt x="370" y="348"/>
                  <a:pt x="370" y="348"/>
                </a:cubicBezTo>
                <a:cubicBezTo>
                  <a:pt x="370" y="348"/>
                  <a:pt x="371" y="348"/>
                  <a:pt x="371" y="348"/>
                </a:cubicBezTo>
                <a:cubicBezTo>
                  <a:pt x="371" y="348"/>
                  <a:pt x="371" y="348"/>
                  <a:pt x="371" y="348"/>
                </a:cubicBezTo>
                <a:cubicBezTo>
                  <a:pt x="371" y="348"/>
                  <a:pt x="372" y="348"/>
                  <a:pt x="372" y="348"/>
                </a:cubicBezTo>
                <a:cubicBezTo>
                  <a:pt x="372" y="348"/>
                  <a:pt x="372" y="348"/>
                  <a:pt x="373" y="348"/>
                </a:cubicBezTo>
                <a:cubicBezTo>
                  <a:pt x="373" y="347"/>
                  <a:pt x="373" y="347"/>
                  <a:pt x="374" y="347"/>
                </a:cubicBezTo>
                <a:cubicBezTo>
                  <a:pt x="374" y="347"/>
                  <a:pt x="374" y="347"/>
                  <a:pt x="374" y="347"/>
                </a:cubicBezTo>
                <a:cubicBezTo>
                  <a:pt x="374" y="347"/>
                  <a:pt x="374" y="347"/>
                  <a:pt x="374" y="347"/>
                </a:cubicBezTo>
                <a:cubicBezTo>
                  <a:pt x="375" y="347"/>
                  <a:pt x="375" y="347"/>
                  <a:pt x="375" y="347"/>
                </a:cubicBezTo>
                <a:cubicBezTo>
                  <a:pt x="376" y="347"/>
                  <a:pt x="377" y="347"/>
                  <a:pt x="378" y="347"/>
                </a:cubicBezTo>
                <a:cubicBezTo>
                  <a:pt x="379" y="347"/>
                  <a:pt x="379" y="347"/>
                  <a:pt x="379" y="347"/>
                </a:cubicBezTo>
                <a:cubicBezTo>
                  <a:pt x="380" y="347"/>
                  <a:pt x="382" y="347"/>
                  <a:pt x="383" y="347"/>
                </a:cubicBezTo>
                <a:cubicBezTo>
                  <a:pt x="399" y="347"/>
                  <a:pt x="399" y="347"/>
                  <a:pt x="399" y="347"/>
                </a:cubicBezTo>
                <a:cubicBezTo>
                  <a:pt x="399" y="347"/>
                  <a:pt x="399" y="347"/>
                  <a:pt x="400" y="347"/>
                </a:cubicBezTo>
                <a:cubicBezTo>
                  <a:pt x="400" y="347"/>
                  <a:pt x="400" y="347"/>
                  <a:pt x="400" y="347"/>
                </a:cubicBezTo>
                <a:cubicBezTo>
                  <a:pt x="401" y="347"/>
                  <a:pt x="401" y="347"/>
                  <a:pt x="402" y="347"/>
                </a:cubicBezTo>
                <a:cubicBezTo>
                  <a:pt x="405" y="347"/>
                  <a:pt x="408" y="348"/>
                  <a:pt x="409" y="351"/>
                </a:cubicBezTo>
                <a:cubicBezTo>
                  <a:pt x="410" y="351"/>
                  <a:pt x="410" y="351"/>
                  <a:pt x="410" y="351"/>
                </a:cubicBezTo>
                <a:cubicBezTo>
                  <a:pt x="410" y="351"/>
                  <a:pt x="410" y="351"/>
                  <a:pt x="410" y="351"/>
                </a:cubicBezTo>
                <a:cubicBezTo>
                  <a:pt x="411" y="355"/>
                  <a:pt x="410" y="359"/>
                  <a:pt x="410" y="362"/>
                </a:cubicBezTo>
                <a:cubicBezTo>
                  <a:pt x="410" y="363"/>
                  <a:pt x="410" y="363"/>
                  <a:pt x="410" y="363"/>
                </a:cubicBezTo>
                <a:cubicBezTo>
                  <a:pt x="410" y="363"/>
                  <a:pt x="410" y="363"/>
                  <a:pt x="410" y="363"/>
                </a:cubicBezTo>
                <a:close/>
                <a:moveTo>
                  <a:pt x="387" y="381"/>
                </a:moveTo>
                <a:cubicBezTo>
                  <a:pt x="393" y="381"/>
                  <a:pt x="407" y="380"/>
                  <a:pt x="410" y="386"/>
                </a:cubicBezTo>
                <a:cubicBezTo>
                  <a:pt x="410" y="387"/>
                  <a:pt x="411" y="387"/>
                  <a:pt x="411" y="388"/>
                </a:cubicBezTo>
                <a:cubicBezTo>
                  <a:pt x="411" y="395"/>
                  <a:pt x="411" y="395"/>
                  <a:pt x="411" y="395"/>
                </a:cubicBezTo>
                <a:cubicBezTo>
                  <a:pt x="411" y="397"/>
                  <a:pt x="411" y="399"/>
                  <a:pt x="411" y="401"/>
                </a:cubicBezTo>
                <a:cubicBezTo>
                  <a:pt x="411" y="401"/>
                  <a:pt x="411" y="401"/>
                  <a:pt x="411" y="401"/>
                </a:cubicBezTo>
                <a:cubicBezTo>
                  <a:pt x="411" y="402"/>
                  <a:pt x="411" y="402"/>
                  <a:pt x="411" y="402"/>
                </a:cubicBezTo>
                <a:cubicBezTo>
                  <a:pt x="411" y="402"/>
                  <a:pt x="410" y="404"/>
                  <a:pt x="410" y="404"/>
                </a:cubicBezTo>
                <a:cubicBezTo>
                  <a:pt x="409" y="405"/>
                  <a:pt x="409" y="405"/>
                  <a:pt x="409" y="405"/>
                </a:cubicBezTo>
                <a:cubicBezTo>
                  <a:pt x="409" y="405"/>
                  <a:pt x="409" y="405"/>
                  <a:pt x="409" y="406"/>
                </a:cubicBezTo>
                <a:cubicBezTo>
                  <a:pt x="409" y="406"/>
                  <a:pt x="409" y="406"/>
                  <a:pt x="409" y="406"/>
                </a:cubicBezTo>
                <a:cubicBezTo>
                  <a:pt x="407" y="407"/>
                  <a:pt x="405" y="408"/>
                  <a:pt x="403" y="409"/>
                </a:cubicBezTo>
                <a:cubicBezTo>
                  <a:pt x="403" y="409"/>
                  <a:pt x="403" y="409"/>
                  <a:pt x="403" y="409"/>
                </a:cubicBezTo>
                <a:cubicBezTo>
                  <a:pt x="403" y="409"/>
                  <a:pt x="403" y="409"/>
                  <a:pt x="403" y="409"/>
                </a:cubicBezTo>
                <a:cubicBezTo>
                  <a:pt x="402" y="409"/>
                  <a:pt x="401" y="409"/>
                  <a:pt x="401" y="409"/>
                </a:cubicBezTo>
                <a:cubicBezTo>
                  <a:pt x="400" y="409"/>
                  <a:pt x="400" y="409"/>
                  <a:pt x="400" y="409"/>
                </a:cubicBezTo>
                <a:cubicBezTo>
                  <a:pt x="399" y="409"/>
                  <a:pt x="398" y="409"/>
                  <a:pt x="398" y="409"/>
                </a:cubicBezTo>
                <a:cubicBezTo>
                  <a:pt x="398" y="409"/>
                  <a:pt x="398" y="409"/>
                  <a:pt x="398" y="409"/>
                </a:cubicBezTo>
                <a:cubicBezTo>
                  <a:pt x="373" y="409"/>
                  <a:pt x="373" y="409"/>
                  <a:pt x="373" y="409"/>
                </a:cubicBezTo>
                <a:cubicBezTo>
                  <a:pt x="371" y="409"/>
                  <a:pt x="367" y="409"/>
                  <a:pt x="364" y="407"/>
                </a:cubicBezTo>
                <a:cubicBezTo>
                  <a:pt x="364" y="407"/>
                  <a:pt x="364" y="407"/>
                  <a:pt x="364" y="407"/>
                </a:cubicBezTo>
                <a:cubicBezTo>
                  <a:pt x="364" y="407"/>
                  <a:pt x="364" y="407"/>
                  <a:pt x="364" y="407"/>
                </a:cubicBezTo>
                <a:cubicBezTo>
                  <a:pt x="364" y="407"/>
                  <a:pt x="364" y="406"/>
                  <a:pt x="363" y="406"/>
                </a:cubicBezTo>
                <a:cubicBezTo>
                  <a:pt x="363" y="406"/>
                  <a:pt x="362" y="405"/>
                  <a:pt x="362" y="405"/>
                </a:cubicBezTo>
                <a:cubicBezTo>
                  <a:pt x="362" y="405"/>
                  <a:pt x="362" y="405"/>
                  <a:pt x="362" y="404"/>
                </a:cubicBezTo>
                <a:cubicBezTo>
                  <a:pt x="362" y="404"/>
                  <a:pt x="361" y="403"/>
                  <a:pt x="361" y="402"/>
                </a:cubicBezTo>
                <a:cubicBezTo>
                  <a:pt x="362" y="400"/>
                  <a:pt x="362" y="400"/>
                  <a:pt x="362" y="400"/>
                </a:cubicBezTo>
                <a:cubicBezTo>
                  <a:pt x="362" y="400"/>
                  <a:pt x="362" y="400"/>
                  <a:pt x="362" y="400"/>
                </a:cubicBezTo>
                <a:cubicBezTo>
                  <a:pt x="362" y="396"/>
                  <a:pt x="362" y="392"/>
                  <a:pt x="363" y="388"/>
                </a:cubicBezTo>
                <a:cubicBezTo>
                  <a:pt x="363" y="388"/>
                  <a:pt x="363" y="388"/>
                  <a:pt x="363" y="388"/>
                </a:cubicBezTo>
                <a:cubicBezTo>
                  <a:pt x="363" y="388"/>
                  <a:pt x="363" y="388"/>
                  <a:pt x="363" y="388"/>
                </a:cubicBezTo>
                <a:cubicBezTo>
                  <a:pt x="364" y="379"/>
                  <a:pt x="381" y="381"/>
                  <a:pt x="387" y="381"/>
                </a:cubicBezTo>
                <a:close/>
                <a:moveTo>
                  <a:pt x="289" y="407"/>
                </a:moveTo>
                <a:cubicBezTo>
                  <a:pt x="289" y="407"/>
                  <a:pt x="289" y="407"/>
                  <a:pt x="288" y="406"/>
                </a:cubicBezTo>
                <a:cubicBezTo>
                  <a:pt x="288" y="406"/>
                  <a:pt x="288" y="405"/>
                  <a:pt x="287" y="405"/>
                </a:cubicBezTo>
                <a:cubicBezTo>
                  <a:pt x="287" y="405"/>
                  <a:pt x="287" y="405"/>
                  <a:pt x="287" y="405"/>
                </a:cubicBezTo>
                <a:cubicBezTo>
                  <a:pt x="287" y="404"/>
                  <a:pt x="287" y="403"/>
                  <a:pt x="287" y="402"/>
                </a:cubicBezTo>
                <a:cubicBezTo>
                  <a:pt x="288" y="400"/>
                  <a:pt x="288" y="400"/>
                  <a:pt x="288" y="400"/>
                </a:cubicBezTo>
                <a:cubicBezTo>
                  <a:pt x="288" y="400"/>
                  <a:pt x="288" y="400"/>
                  <a:pt x="288" y="400"/>
                </a:cubicBezTo>
                <a:cubicBezTo>
                  <a:pt x="288" y="400"/>
                  <a:pt x="288" y="399"/>
                  <a:pt x="288" y="399"/>
                </a:cubicBezTo>
                <a:cubicBezTo>
                  <a:pt x="291" y="388"/>
                  <a:pt x="291" y="388"/>
                  <a:pt x="291" y="388"/>
                </a:cubicBezTo>
                <a:cubicBezTo>
                  <a:pt x="291" y="388"/>
                  <a:pt x="291" y="388"/>
                  <a:pt x="292" y="388"/>
                </a:cubicBezTo>
                <a:cubicBezTo>
                  <a:pt x="295" y="380"/>
                  <a:pt x="310" y="381"/>
                  <a:pt x="317" y="381"/>
                </a:cubicBezTo>
                <a:cubicBezTo>
                  <a:pt x="320" y="381"/>
                  <a:pt x="325" y="381"/>
                  <a:pt x="330" y="381"/>
                </a:cubicBezTo>
                <a:cubicBezTo>
                  <a:pt x="331" y="382"/>
                  <a:pt x="332" y="382"/>
                  <a:pt x="333" y="382"/>
                </a:cubicBezTo>
                <a:cubicBezTo>
                  <a:pt x="333" y="382"/>
                  <a:pt x="333" y="382"/>
                  <a:pt x="333" y="382"/>
                </a:cubicBezTo>
                <a:cubicBezTo>
                  <a:pt x="335" y="383"/>
                  <a:pt x="337" y="384"/>
                  <a:pt x="338" y="385"/>
                </a:cubicBezTo>
                <a:cubicBezTo>
                  <a:pt x="338" y="385"/>
                  <a:pt x="338" y="385"/>
                  <a:pt x="338" y="385"/>
                </a:cubicBezTo>
                <a:cubicBezTo>
                  <a:pt x="338" y="386"/>
                  <a:pt x="338" y="386"/>
                  <a:pt x="338" y="386"/>
                </a:cubicBezTo>
                <a:cubicBezTo>
                  <a:pt x="338" y="386"/>
                  <a:pt x="338" y="386"/>
                  <a:pt x="338" y="386"/>
                </a:cubicBezTo>
                <a:cubicBezTo>
                  <a:pt x="339" y="387"/>
                  <a:pt x="339" y="388"/>
                  <a:pt x="339" y="388"/>
                </a:cubicBezTo>
                <a:cubicBezTo>
                  <a:pt x="339" y="389"/>
                  <a:pt x="339" y="389"/>
                  <a:pt x="339" y="389"/>
                </a:cubicBezTo>
                <a:cubicBezTo>
                  <a:pt x="339" y="389"/>
                  <a:pt x="339" y="389"/>
                  <a:pt x="339" y="389"/>
                </a:cubicBezTo>
                <a:cubicBezTo>
                  <a:pt x="338" y="391"/>
                  <a:pt x="338" y="393"/>
                  <a:pt x="338" y="395"/>
                </a:cubicBezTo>
                <a:cubicBezTo>
                  <a:pt x="336" y="402"/>
                  <a:pt x="336" y="402"/>
                  <a:pt x="336" y="402"/>
                </a:cubicBezTo>
                <a:cubicBezTo>
                  <a:pt x="336" y="403"/>
                  <a:pt x="336" y="404"/>
                  <a:pt x="335" y="404"/>
                </a:cubicBezTo>
                <a:cubicBezTo>
                  <a:pt x="335" y="405"/>
                  <a:pt x="335" y="405"/>
                  <a:pt x="335" y="405"/>
                </a:cubicBezTo>
                <a:cubicBezTo>
                  <a:pt x="335" y="405"/>
                  <a:pt x="334" y="405"/>
                  <a:pt x="334" y="405"/>
                </a:cubicBezTo>
                <a:cubicBezTo>
                  <a:pt x="334" y="405"/>
                  <a:pt x="334" y="406"/>
                  <a:pt x="334" y="406"/>
                </a:cubicBezTo>
                <a:cubicBezTo>
                  <a:pt x="332" y="407"/>
                  <a:pt x="329" y="408"/>
                  <a:pt x="327" y="409"/>
                </a:cubicBezTo>
                <a:cubicBezTo>
                  <a:pt x="327" y="409"/>
                  <a:pt x="327" y="409"/>
                  <a:pt x="327" y="409"/>
                </a:cubicBezTo>
                <a:cubicBezTo>
                  <a:pt x="327" y="409"/>
                  <a:pt x="327" y="409"/>
                  <a:pt x="327" y="409"/>
                </a:cubicBezTo>
                <a:cubicBezTo>
                  <a:pt x="327" y="409"/>
                  <a:pt x="326" y="409"/>
                  <a:pt x="325" y="409"/>
                </a:cubicBezTo>
                <a:cubicBezTo>
                  <a:pt x="325" y="409"/>
                  <a:pt x="325" y="409"/>
                  <a:pt x="324" y="409"/>
                </a:cubicBezTo>
                <a:cubicBezTo>
                  <a:pt x="324" y="409"/>
                  <a:pt x="323" y="409"/>
                  <a:pt x="322" y="409"/>
                </a:cubicBezTo>
                <a:cubicBezTo>
                  <a:pt x="322" y="409"/>
                  <a:pt x="322" y="409"/>
                  <a:pt x="322" y="409"/>
                </a:cubicBezTo>
                <a:cubicBezTo>
                  <a:pt x="298" y="409"/>
                  <a:pt x="298" y="409"/>
                  <a:pt x="298" y="409"/>
                </a:cubicBezTo>
                <a:cubicBezTo>
                  <a:pt x="295" y="409"/>
                  <a:pt x="292" y="409"/>
                  <a:pt x="289" y="407"/>
                </a:cubicBezTo>
                <a:cubicBezTo>
                  <a:pt x="289" y="407"/>
                  <a:pt x="289" y="407"/>
                  <a:pt x="289" y="407"/>
                </a:cubicBezTo>
                <a:close/>
                <a:moveTo>
                  <a:pt x="320" y="369"/>
                </a:moveTo>
                <a:cubicBezTo>
                  <a:pt x="316" y="369"/>
                  <a:pt x="312" y="369"/>
                  <a:pt x="309" y="369"/>
                </a:cubicBezTo>
                <a:cubicBezTo>
                  <a:pt x="306" y="369"/>
                  <a:pt x="301" y="369"/>
                  <a:pt x="299" y="366"/>
                </a:cubicBezTo>
                <a:cubicBezTo>
                  <a:pt x="299" y="365"/>
                  <a:pt x="299" y="365"/>
                  <a:pt x="299" y="365"/>
                </a:cubicBezTo>
                <a:cubicBezTo>
                  <a:pt x="299" y="365"/>
                  <a:pt x="299" y="364"/>
                  <a:pt x="299" y="364"/>
                </a:cubicBezTo>
                <a:cubicBezTo>
                  <a:pt x="299" y="364"/>
                  <a:pt x="299" y="364"/>
                  <a:pt x="299" y="363"/>
                </a:cubicBezTo>
                <a:cubicBezTo>
                  <a:pt x="299" y="363"/>
                  <a:pt x="299" y="363"/>
                  <a:pt x="299" y="363"/>
                </a:cubicBezTo>
                <a:cubicBezTo>
                  <a:pt x="299" y="363"/>
                  <a:pt x="299" y="363"/>
                  <a:pt x="299" y="363"/>
                </a:cubicBezTo>
                <a:cubicBezTo>
                  <a:pt x="299" y="362"/>
                  <a:pt x="299" y="361"/>
                  <a:pt x="300" y="361"/>
                </a:cubicBezTo>
                <a:cubicBezTo>
                  <a:pt x="300" y="358"/>
                  <a:pt x="301" y="355"/>
                  <a:pt x="302" y="353"/>
                </a:cubicBezTo>
                <a:cubicBezTo>
                  <a:pt x="302" y="353"/>
                  <a:pt x="302" y="353"/>
                  <a:pt x="302" y="353"/>
                </a:cubicBezTo>
                <a:cubicBezTo>
                  <a:pt x="302" y="352"/>
                  <a:pt x="303" y="351"/>
                  <a:pt x="303" y="350"/>
                </a:cubicBezTo>
                <a:cubicBezTo>
                  <a:pt x="304" y="350"/>
                  <a:pt x="304" y="350"/>
                  <a:pt x="305" y="349"/>
                </a:cubicBezTo>
                <a:cubicBezTo>
                  <a:pt x="306" y="348"/>
                  <a:pt x="308" y="348"/>
                  <a:pt x="310" y="347"/>
                </a:cubicBezTo>
                <a:cubicBezTo>
                  <a:pt x="310" y="347"/>
                  <a:pt x="310" y="347"/>
                  <a:pt x="310" y="347"/>
                </a:cubicBezTo>
                <a:cubicBezTo>
                  <a:pt x="312" y="347"/>
                  <a:pt x="313" y="347"/>
                  <a:pt x="315" y="347"/>
                </a:cubicBezTo>
                <a:cubicBezTo>
                  <a:pt x="317" y="347"/>
                  <a:pt x="317" y="347"/>
                  <a:pt x="317" y="347"/>
                </a:cubicBezTo>
                <a:cubicBezTo>
                  <a:pt x="317" y="347"/>
                  <a:pt x="318" y="347"/>
                  <a:pt x="319" y="347"/>
                </a:cubicBezTo>
                <a:cubicBezTo>
                  <a:pt x="323" y="347"/>
                  <a:pt x="328" y="347"/>
                  <a:pt x="332" y="347"/>
                </a:cubicBezTo>
                <a:cubicBezTo>
                  <a:pt x="333" y="347"/>
                  <a:pt x="334" y="347"/>
                  <a:pt x="334" y="347"/>
                </a:cubicBezTo>
                <a:cubicBezTo>
                  <a:pt x="335" y="347"/>
                  <a:pt x="335" y="347"/>
                  <a:pt x="335" y="347"/>
                </a:cubicBezTo>
                <a:cubicBezTo>
                  <a:pt x="335" y="347"/>
                  <a:pt x="335" y="347"/>
                  <a:pt x="336" y="347"/>
                </a:cubicBezTo>
                <a:cubicBezTo>
                  <a:pt x="336" y="347"/>
                  <a:pt x="337" y="347"/>
                  <a:pt x="337" y="347"/>
                </a:cubicBezTo>
                <a:cubicBezTo>
                  <a:pt x="337" y="347"/>
                  <a:pt x="337" y="347"/>
                  <a:pt x="337" y="347"/>
                </a:cubicBezTo>
                <a:cubicBezTo>
                  <a:pt x="341" y="347"/>
                  <a:pt x="345" y="348"/>
                  <a:pt x="345" y="351"/>
                </a:cubicBezTo>
                <a:cubicBezTo>
                  <a:pt x="345" y="351"/>
                  <a:pt x="345" y="351"/>
                  <a:pt x="345" y="351"/>
                </a:cubicBezTo>
                <a:cubicBezTo>
                  <a:pt x="345" y="351"/>
                  <a:pt x="345" y="351"/>
                  <a:pt x="345" y="352"/>
                </a:cubicBezTo>
                <a:cubicBezTo>
                  <a:pt x="345" y="355"/>
                  <a:pt x="344" y="359"/>
                  <a:pt x="343" y="362"/>
                </a:cubicBezTo>
                <a:cubicBezTo>
                  <a:pt x="343" y="362"/>
                  <a:pt x="343" y="362"/>
                  <a:pt x="343" y="362"/>
                </a:cubicBezTo>
                <a:cubicBezTo>
                  <a:pt x="343" y="363"/>
                  <a:pt x="343" y="363"/>
                  <a:pt x="343" y="363"/>
                </a:cubicBezTo>
                <a:cubicBezTo>
                  <a:pt x="343" y="364"/>
                  <a:pt x="343" y="364"/>
                  <a:pt x="342" y="365"/>
                </a:cubicBezTo>
                <a:cubicBezTo>
                  <a:pt x="342" y="365"/>
                  <a:pt x="342" y="365"/>
                  <a:pt x="342" y="366"/>
                </a:cubicBezTo>
                <a:cubicBezTo>
                  <a:pt x="342" y="366"/>
                  <a:pt x="342" y="366"/>
                  <a:pt x="342" y="366"/>
                </a:cubicBezTo>
                <a:cubicBezTo>
                  <a:pt x="342" y="366"/>
                  <a:pt x="342" y="366"/>
                  <a:pt x="342" y="366"/>
                </a:cubicBezTo>
                <a:cubicBezTo>
                  <a:pt x="337" y="371"/>
                  <a:pt x="325" y="369"/>
                  <a:pt x="320" y="369"/>
                </a:cubicBezTo>
                <a:close/>
                <a:moveTo>
                  <a:pt x="212" y="404"/>
                </a:moveTo>
                <a:cubicBezTo>
                  <a:pt x="212" y="404"/>
                  <a:pt x="212" y="403"/>
                  <a:pt x="212" y="403"/>
                </a:cubicBezTo>
                <a:cubicBezTo>
                  <a:pt x="213" y="403"/>
                  <a:pt x="213" y="402"/>
                  <a:pt x="213" y="402"/>
                </a:cubicBezTo>
                <a:cubicBezTo>
                  <a:pt x="213" y="402"/>
                  <a:pt x="213" y="402"/>
                  <a:pt x="213" y="402"/>
                </a:cubicBezTo>
                <a:cubicBezTo>
                  <a:pt x="213" y="402"/>
                  <a:pt x="213" y="402"/>
                  <a:pt x="213" y="402"/>
                </a:cubicBezTo>
                <a:cubicBezTo>
                  <a:pt x="213" y="401"/>
                  <a:pt x="214" y="401"/>
                  <a:pt x="214" y="400"/>
                </a:cubicBezTo>
                <a:cubicBezTo>
                  <a:pt x="216" y="396"/>
                  <a:pt x="217" y="393"/>
                  <a:pt x="219" y="389"/>
                </a:cubicBezTo>
                <a:cubicBezTo>
                  <a:pt x="219" y="389"/>
                  <a:pt x="219" y="389"/>
                  <a:pt x="219" y="389"/>
                </a:cubicBezTo>
                <a:cubicBezTo>
                  <a:pt x="219" y="389"/>
                  <a:pt x="219" y="389"/>
                  <a:pt x="219" y="389"/>
                </a:cubicBezTo>
                <a:cubicBezTo>
                  <a:pt x="220" y="388"/>
                  <a:pt x="220" y="388"/>
                  <a:pt x="220" y="388"/>
                </a:cubicBezTo>
                <a:cubicBezTo>
                  <a:pt x="220" y="388"/>
                  <a:pt x="220" y="388"/>
                  <a:pt x="220" y="387"/>
                </a:cubicBezTo>
                <a:cubicBezTo>
                  <a:pt x="220" y="387"/>
                  <a:pt x="220" y="387"/>
                  <a:pt x="221" y="387"/>
                </a:cubicBezTo>
                <a:cubicBezTo>
                  <a:pt x="226" y="380"/>
                  <a:pt x="238" y="382"/>
                  <a:pt x="245" y="382"/>
                </a:cubicBezTo>
                <a:cubicBezTo>
                  <a:pt x="245" y="382"/>
                  <a:pt x="245" y="382"/>
                  <a:pt x="245" y="382"/>
                </a:cubicBezTo>
                <a:cubicBezTo>
                  <a:pt x="247" y="382"/>
                  <a:pt x="253" y="381"/>
                  <a:pt x="258" y="382"/>
                </a:cubicBezTo>
                <a:cubicBezTo>
                  <a:pt x="259" y="382"/>
                  <a:pt x="261" y="382"/>
                  <a:pt x="262" y="382"/>
                </a:cubicBezTo>
                <a:cubicBezTo>
                  <a:pt x="263" y="382"/>
                  <a:pt x="264" y="383"/>
                  <a:pt x="264" y="383"/>
                </a:cubicBezTo>
                <a:cubicBezTo>
                  <a:pt x="266" y="384"/>
                  <a:pt x="267" y="385"/>
                  <a:pt x="267" y="387"/>
                </a:cubicBezTo>
                <a:cubicBezTo>
                  <a:pt x="267" y="387"/>
                  <a:pt x="267" y="387"/>
                  <a:pt x="267" y="387"/>
                </a:cubicBezTo>
                <a:cubicBezTo>
                  <a:pt x="267" y="387"/>
                  <a:pt x="267" y="387"/>
                  <a:pt x="267" y="388"/>
                </a:cubicBezTo>
                <a:cubicBezTo>
                  <a:pt x="267" y="388"/>
                  <a:pt x="267" y="388"/>
                  <a:pt x="267" y="388"/>
                </a:cubicBezTo>
                <a:cubicBezTo>
                  <a:pt x="262" y="402"/>
                  <a:pt x="262" y="402"/>
                  <a:pt x="262" y="402"/>
                </a:cubicBezTo>
                <a:cubicBezTo>
                  <a:pt x="262" y="403"/>
                  <a:pt x="261" y="404"/>
                  <a:pt x="260" y="405"/>
                </a:cubicBezTo>
                <a:cubicBezTo>
                  <a:pt x="259" y="406"/>
                  <a:pt x="258" y="407"/>
                  <a:pt x="256" y="407"/>
                </a:cubicBezTo>
                <a:cubicBezTo>
                  <a:pt x="256" y="407"/>
                  <a:pt x="256" y="407"/>
                  <a:pt x="256" y="407"/>
                </a:cubicBezTo>
                <a:cubicBezTo>
                  <a:pt x="254" y="408"/>
                  <a:pt x="252" y="409"/>
                  <a:pt x="250" y="409"/>
                </a:cubicBezTo>
                <a:cubicBezTo>
                  <a:pt x="249" y="409"/>
                  <a:pt x="249" y="409"/>
                  <a:pt x="249" y="409"/>
                </a:cubicBezTo>
                <a:cubicBezTo>
                  <a:pt x="249" y="409"/>
                  <a:pt x="249" y="409"/>
                  <a:pt x="248" y="409"/>
                </a:cubicBezTo>
                <a:cubicBezTo>
                  <a:pt x="244" y="410"/>
                  <a:pt x="240" y="409"/>
                  <a:pt x="235" y="409"/>
                </a:cubicBezTo>
                <a:cubicBezTo>
                  <a:pt x="231" y="409"/>
                  <a:pt x="227" y="410"/>
                  <a:pt x="222" y="410"/>
                </a:cubicBezTo>
                <a:cubicBezTo>
                  <a:pt x="219" y="410"/>
                  <a:pt x="215" y="409"/>
                  <a:pt x="213" y="406"/>
                </a:cubicBezTo>
                <a:cubicBezTo>
                  <a:pt x="213" y="406"/>
                  <a:pt x="213" y="406"/>
                  <a:pt x="213" y="406"/>
                </a:cubicBezTo>
                <a:cubicBezTo>
                  <a:pt x="213" y="406"/>
                  <a:pt x="213" y="406"/>
                  <a:pt x="213" y="406"/>
                </a:cubicBezTo>
                <a:cubicBezTo>
                  <a:pt x="213" y="405"/>
                  <a:pt x="213" y="405"/>
                  <a:pt x="212" y="405"/>
                </a:cubicBezTo>
                <a:cubicBezTo>
                  <a:pt x="212" y="405"/>
                  <a:pt x="212" y="405"/>
                  <a:pt x="212" y="405"/>
                </a:cubicBezTo>
                <a:cubicBezTo>
                  <a:pt x="212" y="405"/>
                  <a:pt x="212" y="405"/>
                  <a:pt x="212" y="405"/>
                </a:cubicBezTo>
                <a:cubicBezTo>
                  <a:pt x="212" y="404"/>
                  <a:pt x="212" y="404"/>
                  <a:pt x="212" y="404"/>
                </a:cubicBezTo>
                <a:close/>
                <a:moveTo>
                  <a:pt x="212" y="359"/>
                </a:moveTo>
                <a:cubicBezTo>
                  <a:pt x="212" y="359"/>
                  <a:pt x="212" y="359"/>
                  <a:pt x="212" y="359"/>
                </a:cubicBezTo>
                <a:cubicBezTo>
                  <a:pt x="209" y="364"/>
                  <a:pt x="209" y="364"/>
                  <a:pt x="209" y="364"/>
                </a:cubicBezTo>
                <a:cubicBezTo>
                  <a:pt x="209" y="364"/>
                  <a:pt x="208" y="365"/>
                  <a:pt x="207" y="366"/>
                </a:cubicBezTo>
                <a:cubicBezTo>
                  <a:pt x="206" y="367"/>
                  <a:pt x="205" y="367"/>
                  <a:pt x="203" y="368"/>
                </a:cubicBezTo>
                <a:cubicBezTo>
                  <a:pt x="203" y="368"/>
                  <a:pt x="203" y="368"/>
                  <a:pt x="202" y="368"/>
                </a:cubicBezTo>
                <a:cubicBezTo>
                  <a:pt x="202" y="369"/>
                  <a:pt x="202" y="369"/>
                  <a:pt x="202" y="369"/>
                </a:cubicBezTo>
                <a:cubicBezTo>
                  <a:pt x="202" y="369"/>
                  <a:pt x="202" y="369"/>
                  <a:pt x="202" y="369"/>
                </a:cubicBezTo>
                <a:cubicBezTo>
                  <a:pt x="201" y="369"/>
                  <a:pt x="200" y="369"/>
                  <a:pt x="199" y="369"/>
                </a:cubicBezTo>
                <a:cubicBezTo>
                  <a:pt x="197" y="370"/>
                  <a:pt x="196" y="370"/>
                  <a:pt x="194" y="370"/>
                </a:cubicBezTo>
                <a:cubicBezTo>
                  <a:pt x="189" y="370"/>
                  <a:pt x="189" y="370"/>
                  <a:pt x="189" y="370"/>
                </a:cubicBezTo>
                <a:cubicBezTo>
                  <a:pt x="189" y="370"/>
                  <a:pt x="189" y="370"/>
                  <a:pt x="189" y="370"/>
                </a:cubicBezTo>
                <a:cubicBezTo>
                  <a:pt x="184" y="370"/>
                  <a:pt x="178" y="370"/>
                  <a:pt x="172" y="370"/>
                </a:cubicBezTo>
                <a:cubicBezTo>
                  <a:pt x="170" y="370"/>
                  <a:pt x="165" y="369"/>
                  <a:pt x="164" y="366"/>
                </a:cubicBezTo>
                <a:cubicBezTo>
                  <a:pt x="164" y="366"/>
                  <a:pt x="164" y="365"/>
                  <a:pt x="164" y="365"/>
                </a:cubicBezTo>
                <a:cubicBezTo>
                  <a:pt x="165" y="364"/>
                  <a:pt x="166" y="362"/>
                  <a:pt x="166" y="362"/>
                </a:cubicBezTo>
                <a:cubicBezTo>
                  <a:pt x="168" y="358"/>
                  <a:pt x="170" y="355"/>
                  <a:pt x="173" y="352"/>
                </a:cubicBezTo>
                <a:cubicBezTo>
                  <a:pt x="173" y="352"/>
                  <a:pt x="173" y="352"/>
                  <a:pt x="173" y="352"/>
                </a:cubicBezTo>
                <a:cubicBezTo>
                  <a:pt x="173" y="352"/>
                  <a:pt x="173" y="352"/>
                  <a:pt x="173" y="352"/>
                </a:cubicBezTo>
                <a:cubicBezTo>
                  <a:pt x="180" y="345"/>
                  <a:pt x="193" y="347"/>
                  <a:pt x="201" y="347"/>
                </a:cubicBezTo>
                <a:cubicBezTo>
                  <a:pt x="205" y="347"/>
                  <a:pt x="210" y="346"/>
                  <a:pt x="213" y="348"/>
                </a:cubicBezTo>
                <a:cubicBezTo>
                  <a:pt x="213" y="348"/>
                  <a:pt x="213" y="348"/>
                  <a:pt x="213" y="348"/>
                </a:cubicBezTo>
                <a:cubicBezTo>
                  <a:pt x="214" y="348"/>
                  <a:pt x="214" y="348"/>
                  <a:pt x="214" y="348"/>
                </a:cubicBezTo>
                <a:cubicBezTo>
                  <a:pt x="214" y="348"/>
                  <a:pt x="214" y="349"/>
                  <a:pt x="214" y="349"/>
                </a:cubicBezTo>
                <a:cubicBezTo>
                  <a:pt x="215" y="349"/>
                  <a:pt x="216" y="350"/>
                  <a:pt x="216" y="350"/>
                </a:cubicBezTo>
                <a:cubicBezTo>
                  <a:pt x="216" y="351"/>
                  <a:pt x="216" y="352"/>
                  <a:pt x="215" y="353"/>
                </a:cubicBezTo>
                <a:cubicBezTo>
                  <a:pt x="215" y="353"/>
                  <a:pt x="215" y="353"/>
                  <a:pt x="215" y="353"/>
                </a:cubicBezTo>
                <a:cubicBezTo>
                  <a:pt x="214" y="355"/>
                  <a:pt x="213" y="357"/>
                  <a:pt x="212" y="359"/>
                </a:cubicBezTo>
                <a:close/>
                <a:moveTo>
                  <a:pt x="266" y="369"/>
                </a:moveTo>
                <a:cubicBezTo>
                  <a:pt x="266" y="369"/>
                  <a:pt x="265" y="369"/>
                  <a:pt x="264" y="369"/>
                </a:cubicBezTo>
                <a:cubicBezTo>
                  <a:pt x="264" y="369"/>
                  <a:pt x="264" y="370"/>
                  <a:pt x="264" y="370"/>
                </a:cubicBezTo>
                <a:cubicBezTo>
                  <a:pt x="261" y="370"/>
                  <a:pt x="258" y="370"/>
                  <a:pt x="254" y="370"/>
                </a:cubicBezTo>
                <a:cubicBezTo>
                  <a:pt x="240" y="370"/>
                  <a:pt x="240" y="370"/>
                  <a:pt x="240" y="370"/>
                </a:cubicBezTo>
                <a:cubicBezTo>
                  <a:pt x="238" y="370"/>
                  <a:pt x="233" y="369"/>
                  <a:pt x="231" y="366"/>
                </a:cubicBezTo>
                <a:cubicBezTo>
                  <a:pt x="231" y="366"/>
                  <a:pt x="231" y="365"/>
                  <a:pt x="231" y="365"/>
                </a:cubicBezTo>
                <a:cubicBezTo>
                  <a:pt x="231" y="365"/>
                  <a:pt x="231" y="365"/>
                  <a:pt x="231" y="364"/>
                </a:cubicBezTo>
                <a:cubicBezTo>
                  <a:pt x="232" y="363"/>
                  <a:pt x="233" y="362"/>
                  <a:pt x="233" y="361"/>
                </a:cubicBezTo>
                <a:cubicBezTo>
                  <a:pt x="234" y="358"/>
                  <a:pt x="235" y="354"/>
                  <a:pt x="238" y="352"/>
                </a:cubicBezTo>
                <a:cubicBezTo>
                  <a:pt x="238" y="351"/>
                  <a:pt x="238" y="351"/>
                  <a:pt x="238" y="351"/>
                </a:cubicBezTo>
                <a:cubicBezTo>
                  <a:pt x="238" y="351"/>
                  <a:pt x="238" y="351"/>
                  <a:pt x="238" y="351"/>
                </a:cubicBezTo>
                <a:cubicBezTo>
                  <a:pt x="239" y="351"/>
                  <a:pt x="239" y="351"/>
                  <a:pt x="239" y="351"/>
                </a:cubicBezTo>
                <a:cubicBezTo>
                  <a:pt x="239" y="350"/>
                  <a:pt x="239" y="350"/>
                  <a:pt x="239" y="350"/>
                </a:cubicBezTo>
                <a:cubicBezTo>
                  <a:pt x="239" y="350"/>
                  <a:pt x="239" y="350"/>
                  <a:pt x="239" y="350"/>
                </a:cubicBezTo>
                <a:cubicBezTo>
                  <a:pt x="241" y="349"/>
                  <a:pt x="244" y="348"/>
                  <a:pt x="246" y="348"/>
                </a:cubicBezTo>
                <a:cubicBezTo>
                  <a:pt x="246" y="348"/>
                  <a:pt x="246" y="347"/>
                  <a:pt x="247" y="347"/>
                </a:cubicBezTo>
                <a:cubicBezTo>
                  <a:pt x="248" y="347"/>
                  <a:pt x="249" y="347"/>
                  <a:pt x="251" y="347"/>
                </a:cubicBezTo>
                <a:cubicBezTo>
                  <a:pt x="259" y="347"/>
                  <a:pt x="259" y="347"/>
                  <a:pt x="259" y="347"/>
                </a:cubicBezTo>
                <a:cubicBezTo>
                  <a:pt x="262" y="347"/>
                  <a:pt x="265" y="347"/>
                  <a:pt x="267" y="347"/>
                </a:cubicBezTo>
                <a:cubicBezTo>
                  <a:pt x="271" y="347"/>
                  <a:pt x="276" y="346"/>
                  <a:pt x="279" y="349"/>
                </a:cubicBezTo>
                <a:cubicBezTo>
                  <a:pt x="279" y="349"/>
                  <a:pt x="280" y="349"/>
                  <a:pt x="280" y="350"/>
                </a:cubicBezTo>
                <a:cubicBezTo>
                  <a:pt x="280" y="350"/>
                  <a:pt x="280" y="350"/>
                  <a:pt x="280" y="350"/>
                </a:cubicBezTo>
                <a:cubicBezTo>
                  <a:pt x="280" y="350"/>
                  <a:pt x="280" y="350"/>
                  <a:pt x="280" y="350"/>
                </a:cubicBezTo>
                <a:cubicBezTo>
                  <a:pt x="280" y="350"/>
                  <a:pt x="280" y="350"/>
                  <a:pt x="280" y="350"/>
                </a:cubicBezTo>
                <a:cubicBezTo>
                  <a:pt x="280" y="351"/>
                  <a:pt x="280" y="351"/>
                  <a:pt x="280" y="352"/>
                </a:cubicBezTo>
                <a:cubicBezTo>
                  <a:pt x="280" y="355"/>
                  <a:pt x="278" y="359"/>
                  <a:pt x="277" y="361"/>
                </a:cubicBezTo>
                <a:cubicBezTo>
                  <a:pt x="277" y="361"/>
                  <a:pt x="277" y="361"/>
                  <a:pt x="277" y="361"/>
                </a:cubicBezTo>
                <a:cubicBezTo>
                  <a:pt x="277" y="362"/>
                  <a:pt x="277" y="362"/>
                  <a:pt x="276" y="363"/>
                </a:cubicBezTo>
                <a:cubicBezTo>
                  <a:pt x="276" y="363"/>
                  <a:pt x="276" y="363"/>
                  <a:pt x="276" y="363"/>
                </a:cubicBezTo>
                <a:cubicBezTo>
                  <a:pt x="276" y="364"/>
                  <a:pt x="276" y="364"/>
                  <a:pt x="276" y="364"/>
                </a:cubicBezTo>
                <a:cubicBezTo>
                  <a:pt x="276" y="364"/>
                  <a:pt x="276" y="364"/>
                  <a:pt x="276" y="364"/>
                </a:cubicBezTo>
                <a:cubicBezTo>
                  <a:pt x="276" y="364"/>
                  <a:pt x="275" y="365"/>
                  <a:pt x="275" y="365"/>
                </a:cubicBezTo>
                <a:cubicBezTo>
                  <a:pt x="275" y="365"/>
                  <a:pt x="275" y="365"/>
                  <a:pt x="275" y="365"/>
                </a:cubicBezTo>
                <a:cubicBezTo>
                  <a:pt x="275" y="365"/>
                  <a:pt x="275" y="365"/>
                  <a:pt x="275" y="365"/>
                </a:cubicBezTo>
                <a:cubicBezTo>
                  <a:pt x="275" y="366"/>
                  <a:pt x="275" y="366"/>
                  <a:pt x="275" y="366"/>
                </a:cubicBezTo>
                <a:cubicBezTo>
                  <a:pt x="274" y="366"/>
                  <a:pt x="274" y="367"/>
                  <a:pt x="273" y="367"/>
                </a:cubicBezTo>
                <a:cubicBezTo>
                  <a:pt x="273" y="367"/>
                  <a:pt x="272" y="367"/>
                  <a:pt x="272" y="368"/>
                </a:cubicBezTo>
                <a:cubicBezTo>
                  <a:pt x="271" y="368"/>
                  <a:pt x="271" y="368"/>
                  <a:pt x="271" y="368"/>
                </a:cubicBezTo>
                <a:cubicBezTo>
                  <a:pt x="271" y="368"/>
                  <a:pt x="271" y="368"/>
                  <a:pt x="271" y="368"/>
                </a:cubicBezTo>
                <a:cubicBezTo>
                  <a:pt x="269" y="369"/>
                  <a:pt x="268" y="369"/>
                  <a:pt x="266" y="369"/>
                </a:cubicBezTo>
                <a:close/>
                <a:moveTo>
                  <a:pt x="172" y="430"/>
                </a:moveTo>
                <a:cubicBezTo>
                  <a:pt x="172" y="430"/>
                  <a:pt x="172" y="430"/>
                  <a:pt x="172" y="430"/>
                </a:cubicBezTo>
                <a:cubicBezTo>
                  <a:pt x="172" y="433"/>
                  <a:pt x="169" y="437"/>
                  <a:pt x="167" y="439"/>
                </a:cubicBezTo>
                <a:cubicBezTo>
                  <a:pt x="167" y="439"/>
                  <a:pt x="167" y="439"/>
                  <a:pt x="167" y="439"/>
                </a:cubicBezTo>
                <a:cubicBezTo>
                  <a:pt x="165" y="443"/>
                  <a:pt x="164" y="447"/>
                  <a:pt x="161" y="450"/>
                </a:cubicBezTo>
                <a:cubicBezTo>
                  <a:pt x="161" y="450"/>
                  <a:pt x="161" y="450"/>
                  <a:pt x="161" y="451"/>
                </a:cubicBezTo>
                <a:cubicBezTo>
                  <a:pt x="160" y="451"/>
                  <a:pt x="160" y="451"/>
                  <a:pt x="160" y="451"/>
                </a:cubicBezTo>
                <a:cubicBezTo>
                  <a:pt x="160" y="451"/>
                  <a:pt x="160" y="451"/>
                  <a:pt x="160" y="452"/>
                </a:cubicBezTo>
                <a:cubicBezTo>
                  <a:pt x="159" y="452"/>
                  <a:pt x="159" y="452"/>
                  <a:pt x="159" y="452"/>
                </a:cubicBezTo>
                <a:cubicBezTo>
                  <a:pt x="159" y="452"/>
                  <a:pt x="159" y="452"/>
                  <a:pt x="159" y="452"/>
                </a:cubicBezTo>
                <a:cubicBezTo>
                  <a:pt x="156" y="455"/>
                  <a:pt x="153" y="456"/>
                  <a:pt x="150" y="457"/>
                </a:cubicBezTo>
                <a:cubicBezTo>
                  <a:pt x="149" y="457"/>
                  <a:pt x="149" y="457"/>
                  <a:pt x="149" y="458"/>
                </a:cubicBezTo>
                <a:cubicBezTo>
                  <a:pt x="146" y="458"/>
                  <a:pt x="144" y="458"/>
                  <a:pt x="142" y="458"/>
                </a:cubicBezTo>
                <a:cubicBezTo>
                  <a:pt x="141" y="458"/>
                  <a:pt x="141" y="458"/>
                  <a:pt x="141" y="458"/>
                </a:cubicBezTo>
                <a:cubicBezTo>
                  <a:pt x="141" y="458"/>
                  <a:pt x="141" y="458"/>
                  <a:pt x="141" y="458"/>
                </a:cubicBezTo>
                <a:cubicBezTo>
                  <a:pt x="132" y="458"/>
                  <a:pt x="124" y="458"/>
                  <a:pt x="115" y="458"/>
                </a:cubicBezTo>
                <a:cubicBezTo>
                  <a:pt x="114" y="458"/>
                  <a:pt x="114" y="458"/>
                  <a:pt x="113" y="458"/>
                </a:cubicBezTo>
                <a:cubicBezTo>
                  <a:pt x="112" y="458"/>
                  <a:pt x="111" y="458"/>
                  <a:pt x="110" y="458"/>
                </a:cubicBezTo>
                <a:cubicBezTo>
                  <a:pt x="109" y="457"/>
                  <a:pt x="107" y="456"/>
                  <a:pt x="107" y="456"/>
                </a:cubicBezTo>
                <a:cubicBezTo>
                  <a:pt x="106" y="455"/>
                  <a:pt x="106" y="453"/>
                  <a:pt x="106" y="452"/>
                </a:cubicBezTo>
                <a:cubicBezTo>
                  <a:pt x="106" y="451"/>
                  <a:pt x="106" y="451"/>
                  <a:pt x="107" y="450"/>
                </a:cubicBezTo>
                <a:cubicBezTo>
                  <a:pt x="107" y="449"/>
                  <a:pt x="107" y="449"/>
                  <a:pt x="107" y="449"/>
                </a:cubicBezTo>
                <a:cubicBezTo>
                  <a:pt x="107" y="449"/>
                  <a:pt x="107" y="449"/>
                  <a:pt x="107" y="449"/>
                </a:cubicBezTo>
                <a:cubicBezTo>
                  <a:pt x="107" y="448"/>
                  <a:pt x="107" y="448"/>
                  <a:pt x="107" y="448"/>
                </a:cubicBezTo>
                <a:cubicBezTo>
                  <a:pt x="107" y="448"/>
                  <a:pt x="107" y="448"/>
                  <a:pt x="107" y="448"/>
                </a:cubicBezTo>
                <a:cubicBezTo>
                  <a:pt x="109" y="445"/>
                  <a:pt x="112" y="442"/>
                  <a:pt x="114" y="439"/>
                </a:cubicBezTo>
                <a:cubicBezTo>
                  <a:pt x="116" y="436"/>
                  <a:pt x="117" y="433"/>
                  <a:pt x="119" y="431"/>
                </a:cubicBezTo>
                <a:cubicBezTo>
                  <a:pt x="120" y="431"/>
                  <a:pt x="120" y="430"/>
                  <a:pt x="120" y="430"/>
                </a:cubicBezTo>
                <a:cubicBezTo>
                  <a:pt x="120" y="430"/>
                  <a:pt x="120" y="430"/>
                  <a:pt x="120" y="430"/>
                </a:cubicBezTo>
                <a:cubicBezTo>
                  <a:pt x="121" y="430"/>
                  <a:pt x="121" y="429"/>
                  <a:pt x="122" y="429"/>
                </a:cubicBezTo>
                <a:cubicBezTo>
                  <a:pt x="122" y="429"/>
                  <a:pt x="122" y="429"/>
                  <a:pt x="122" y="429"/>
                </a:cubicBezTo>
                <a:cubicBezTo>
                  <a:pt x="122" y="429"/>
                  <a:pt x="122" y="429"/>
                  <a:pt x="122" y="429"/>
                </a:cubicBezTo>
                <a:cubicBezTo>
                  <a:pt x="125" y="426"/>
                  <a:pt x="128" y="425"/>
                  <a:pt x="132" y="424"/>
                </a:cubicBezTo>
                <a:cubicBezTo>
                  <a:pt x="132" y="424"/>
                  <a:pt x="132" y="424"/>
                  <a:pt x="132" y="424"/>
                </a:cubicBezTo>
                <a:cubicBezTo>
                  <a:pt x="132" y="424"/>
                  <a:pt x="132" y="424"/>
                  <a:pt x="132" y="424"/>
                </a:cubicBezTo>
                <a:cubicBezTo>
                  <a:pt x="133" y="424"/>
                  <a:pt x="133" y="424"/>
                  <a:pt x="134" y="424"/>
                </a:cubicBezTo>
                <a:cubicBezTo>
                  <a:pt x="135" y="424"/>
                  <a:pt x="135" y="424"/>
                  <a:pt x="135" y="424"/>
                </a:cubicBezTo>
                <a:cubicBezTo>
                  <a:pt x="136" y="424"/>
                  <a:pt x="136" y="424"/>
                  <a:pt x="137" y="424"/>
                </a:cubicBezTo>
                <a:cubicBezTo>
                  <a:pt x="137" y="423"/>
                  <a:pt x="137" y="423"/>
                  <a:pt x="138" y="423"/>
                </a:cubicBezTo>
                <a:cubicBezTo>
                  <a:pt x="138" y="423"/>
                  <a:pt x="138" y="423"/>
                  <a:pt x="138" y="423"/>
                </a:cubicBezTo>
                <a:cubicBezTo>
                  <a:pt x="138" y="423"/>
                  <a:pt x="138" y="423"/>
                  <a:pt x="138" y="423"/>
                </a:cubicBezTo>
                <a:cubicBezTo>
                  <a:pt x="146" y="423"/>
                  <a:pt x="153" y="423"/>
                  <a:pt x="161" y="423"/>
                </a:cubicBezTo>
                <a:cubicBezTo>
                  <a:pt x="161" y="423"/>
                  <a:pt x="161" y="423"/>
                  <a:pt x="161" y="423"/>
                </a:cubicBezTo>
                <a:cubicBezTo>
                  <a:pt x="163" y="423"/>
                  <a:pt x="163" y="423"/>
                  <a:pt x="163" y="423"/>
                </a:cubicBezTo>
                <a:cubicBezTo>
                  <a:pt x="165" y="423"/>
                  <a:pt x="166" y="424"/>
                  <a:pt x="167" y="424"/>
                </a:cubicBezTo>
                <a:cubicBezTo>
                  <a:pt x="168" y="424"/>
                  <a:pt x="168" y="424"/>
                  <a:pt x="169" y="425"/>
                </a:cubicBezTo>
                <a:cubicBezTo>
                  <a:pt x="169" y="425"/>
                  <a:pt x="169" y="425"/>
                  <a:pt x="169" y="425"/>
                </a:cubicBezTo>
                <a:cubicBezTo>
                  <a:pt x="169" y="425"/>
                  <a:pt x="169" y="425"/>
                  <a:pt x="170" y="425"/>
                </a:cubicBezTo>
                <a:cubicBezTo>
                  <a:pt x="172" y="426"/>
                  <a:pt x="173" y="428"/>
                  <a:pt x="172" y="430"/>
                </a:cubicBezTo>
                <a:close/>
                <a:moveTo>
                  <a:pt x="188" y="402"/>
                </a:moveTo>
                <a:cubicBezTo>
                  <a:pt x="188" y="402"/>
                  <a:pt x="188" y="402"/>
                  <a:pt x="188" y="402"/>
                </a:cubicBezTo>
                <a:cubicBezTo>
                  <a:pt x="188" y="402"/>
                  <a:pt x="188" y="402"/>
                  <a:pt x="188" y="402"/>
                </a:cubicBezTo>
                <a:cubicBezTo>
                  <a:pt x="188" y="403"/>
                  <a:pt x="187" y="403"/>
                  <a:pt x="187" y="404"/>
                </a:cubicBezTo>
                <a:cubicBezTo>
                  <a:pt x="187" y="404"/>
                  <a:pt x="187" y="404"/>
                  <a:pt x="187" y="404"/>
                </a:cubicBezTo>
                <a:cubicBezTo>
                  <a:pt x="185" y="406"/>
                  <a:pt x="182" y="407"/>
                  <a:pt x="179" y="408"/>
                </a:cubicBezTo>
                <a:cubicBezTo>
                  <a:pt x="179" y="408"/>
                  <a:pt x="179" y="408"/>
                  <a:pt x="179" y="408"/>
                </a:cubicBezTo>
                <a:cubicBezTo>
                  <a:pt x="179" y="409"/>
                  <a:pt x="178" y="409"/>
                  <a:pt x="178" y="409"/>
                </a:cubicBezTo>
                <a:cubicBezTo>
                  <a:pt x="177" y="409"/>
                  <a:pt x="177" y="409"/>
                  <a:pt x="177" y="409"/>
                </a:cubicBezTo>
                <a:cubicBezTo>
                  <a:pt x="177" y="409"/>
                  <a:pt x="177" y="409"/>
                  <a:pt x="176" y="409"/>
                </a:cubicBezTo>
                <a:cubicBezTo>
                  <a:pt x="174" y="409"/>
                  <a:pt x="172" y="410"/>
                  <a:pt x="171" y="410"/>
                </a:cubicBezTo>
                <a:cubicBezTo>
                  <a:pt x="170" y="410"/>
                  <a:pt x="170" y="410"/>
                  <a:pt x="170" y="410"/>
                </a:cubicBezTo>
                <a:cubicBezTo>
                  <a:pt x="167" y="410"/>
                  <a:pt x="164" y="410"/>
                  <a:pt x="161" y="410"/>
                </a:cubicBezTo>
                <a:cubicBezTo>
                  <a:pt x="156" y="410"/>
                  <a:pt x="151" y="410"/>
                  <a:pt x="146" y="410"/>
                </a:cubicBezTo>
                <a:cubicBezTo>
                  <a:pt x="146" y="410"/>
                  <a:pt x="145" y="410"/>
                  <a:pt x="144" y="410"/>
                </a:cubicBezTo>
                <a:cubicBezTo>
                  <a:pt x="144" y="410"/>
                  <a:pt x="144" y="410"/>
                  <a:pt x="144" y="410"/>
                </a:cubicBezTo>
                <a:cubicBezTo>
                  <a:pt x="143" y="409"/>
                  <a:pt x="143" y="409"/>
                  <a:pt x="142" y="409"/>
                </a:cubicBezTo>
                <a:cubicBezTo>
                  <a:pt x="142" y="409"/>
                  <a:pt x="142" y="409"/>
                  <a:pt x="142" y="409"/>
                </a:cubicBezTo>
                <a:cubicBezTo>
                  <a:pt x="142" y="409"/>
                  <a:pt x="142" y="409"/>
                  <a:pt x="142" y="409"/>
                </a:cubicBezTo>
                <a:cubicBezTo>
                  <a:pt x="140" y="409"/>
                  <a:pt x="138" y="407"/>
                  <a:pt x="138" y="405"/>
                </a:cubicBezTo>
                <a:cubicBezTo>
                  <a:pt x="138" y="405"/>
                  <a:pt x="138" y="404"/>
                  <a:pt x="138" y="404"/>
                </a:cubicBezTo>
                <a:cubicBezTo>
                  <a:pt x="138" y="404"/>
                  <a:pt x="138" y="404"/>
                  <a:pt x="138" y="403"/>
                </a:cubicBezTo>
                <a:cubicBezTo>
                  <a:pt x="138" y="403"/>
                  <a:pt x="138" y="403"/>
                  <a:pt x="139" y="402"/>
                </a:cubicBezTo>
                <a:cubicBezTo>
                  <a:pt x="139" y="402"/>
                  <a:pt x="139" y="402"/>
                  <a:pt x="139" y="402"/>
                </a:cubicBezTo>
                <a:cubicBezTo>
                  <a:pt x="139" y="402"/>
                  <a:pt x="139" y="402"/>
                  <a:pt x="139" y="402"/>
                </a:cubicBezTo>
                <a:cubicBezTo>
                  <a:pt x="139" y="402"/>
                  <a:pt x="139" y="401"/>
                  <a:pt x="140" y="401"/>
                </a:cubicBezTo>
                <a:cubicBezTo>
                  <a:pt x="142" y="397"/>
                  <a:pt x="144" y="394"/>
                  <a:pt x="147" y="390"/>
                </a:cubicBezTo>
                <a:cubicBezTo>
                  <a:pt x="147" y="390"/>
                  <a:pt x="147" y="390"/>
                  <a:pt x="147" y="390"/>
                </a:cubicBezTo>
                <a:cubicBezTo>
                  <a:pt x="148" y="389"/>
                  <a:pt x="148" y="389"/>
                  <a:pt x="148" y="389"/>
                </a:cubicBezTo>
                <a:cubicBezTo>
                  <a:pt x="149" y="388"/>
                  <a:pt x="149" y="387"/>
                  <a:pt x="151" y="386"/>
                </a:cubicBezTo>
                <a:cubicBezTo>
                  <a:pt x="151" y="385"/>
                  <a:pt x="152" y="385"/>
                  <a:pt x="153" y="385"/>
                </a:cubicBezTo>
                <a:cubicBezTo>
                  <a:pt x="153" y="384"/>
                  <a:pt x="154" y="384"/>
                  <a:pt x="154" y="384"/>
                </a:cubicBezTo>
                <a:cubicBezTo>
                  <a:pt x="154" y="384"/>
                  <a:pt x="154" y="384"/>
                  <a:pt x="155" y="384"/>
                </a:cubicBezTo>
                <a:cubicBezTo>
                  <a:pt x="155" y="384"/>
                  <a:pt x="155" y="384"/>
                  <a:pt x="155" y="384"/>
                </a:cubicBezTo>
                <a:cubicBezTo>
                  <a:pt x="155" y="384"/>
                  <a:pt x="155" y="384"/>
                  <a:pt x="156" y="383"/>
                </a:cubicBezTo>
                <a:cubicBezTo>
                  <a:pt x="157" y="383"/>
                  <a:pt x="158" y="383"/>
                  <a:pt x="160" y="382"/>
                </a:cubicBezTo>
                <a:cubicBezTo>
                  <a:pt x="161" y="382"/>
                  <a:pt x="163" y="382"/>
                  <a:pt x="165" y="382"/>
                </a:cubicBezTo>
                <a:cubicBezTo>
                  <a:pt x="169" y="382"/>
                  <a:pt x="169" y="382"/>
                  <a:pt x="169" y="382"/>
                </a:cubicBezTo>
                <a:cubicBezTo>
                  <a:pt x="170" y="382"/>
                  <a:pt x="171" y="382"/>
                  <a:pt x="172" y="382"/>
                </a:cubicBezTo>
                <a:cubicBezTo>
                  <a:pt x="177" y="382"/>
                  <a:pt x="181" y="382"/>
                  <a:pt x="185" y="382"/>
                </a:cubicBezTo>
                <a:cubicBezTo>
                  <a:pt x="185" y="382"/>
                  <a:pt x="185" y="382"/>
                  <a:pt x="185" y="382"/>
                </a:cubicBezTo>
                <a:cubicBezTo>
                  <a:pt x="187" y="382"/>
                  <a:pt x="187" y="382"/>
                  <a:pt x="187" y="382"/>
                </a:cubicBezTo>
                <a:cubicBezTo>
                  <a:pt x="189" y="382"/>
                  <a:pt x="190" y="382"/>
                  <a:pt x="191" y="382"/>
                </a:cubicBezTo>
                <a:cubicBezTo>
                  <a:pt x="193" y="383"/>
                  <a:pt x="193" y="383"/>
                  <a:pt x="194" y="383"/>
                </a:cubicBezTo>
                <a:cubicBezTo>
                  <a:pt x="196" y="384"/>
                  <a:pt x="197" y="386"/>
                  <a:pt x="196" y="389"/>
                </a:cubicBezTo>
                <a:cubicBezTo>
                  <a:pt x="194" y="392"/>
                  <a:pt x="192" y="395"/>
                  <a:pt x="190" y="398"/>
                </a:cubicBezTo>
                <a:cubicBezTo>
                  <a:pt x="188" y="402"/>
                  <a:pt x="188" y="402"/>
                  <a:pt x="188" y="402"/>
                </a:cubicBezTo>
                <a:cubicBezTo>
                  <a:pt x="188" y="402"/>
                  <a:pt x="188" y="402"/>
                  <a:pt x="188" y="402"/>
                </a:cubicBezTo>
                <a:close/>
                <a:moveTo>
                  <a:pt x="411" y="448"/>
                </a:moveTo>
                <a:cubicBezTo>
                  <a:pt x="411" y="449"/>
                  <a:pt x="411" y="449"/>
                  <a:pt x="411" y="450"/>
                </a:cubicBezTo>
                <a:cubicBezTo>
                  <a:pt x="411" y="450"/>
                  <a:pt x="411" y="450"/>
                  <a:pt x="411" y="450"/>
                </a:cubicBezTo>
                <a:cubicBezTo>
                  <a:pt x="411" y="451"/>
                  <a:pt x="411" y="451"/>
                  <a:pt x="410" y="451"/>
                </a:cubicBezTo>
                <a:cubicBezTo>
                  <a:pt x="410" y="451"/>
                  <a:pt x="410" y="451"/>
                  <a:pt x="410" y="452"/>
                </a:cubicBezTo>
                <a:cubicBezTo>
                  <a:pt x="410" y="452"/>
                  <a:pt x="410" y="452"/>
                  <a:pt x="410" y="452"/>
                </a:cubicBezTo>
                <a:cubicBezTo>
                  <a:pt x="410" y="452"/>
                  <a:pt x="409" y="453"/>
                  <a:pt x="409" y="453"/>
                </a:cubicBezTo>
                <a:cubicBezTo>
                  <a:pt x="409" y="453"/>
                  <a:pt x="409" y="453"/>
                  <a:pt x="409" y="453"/>
                </a:cubicBezTo>
                <a:cubicBezTo>
                  <a:pt x="408" y="454"/>
                  <a:pt x="408" y="454"/>
                  <a:pt x="407" y="455"/>
                </a:cubicBezTo>
                <a:cubicBezTo>
                  <a:pt x="407" y="455"/>
                  <a:pt x="407" y="455"/>
                  <a:pt x="407" y="455"/>
                </a:cubicBezTo>
                <a:cubicBezTo>
                  <a:pt x="407" y="455"/>
                  <a:pt x="407" y="455"/>
                  <a:pt x="407" y="455"/>
                </a:cubicBezTo>
                <a:cubicBezTo>
                  <a:pt x="406" y="455"/>
                  <a:pt x="406" y="456"/>
                  <a:pt x="405" y="456"/>
                </a:cubicBezTo>
                <a:cubicBezTo>
                  <a:pt x="405" y="456"/>
                  <a:pt x="405" y="456"/>
                  <a:pt x="405" y="456"/>
                </a:cubicBezTo>
                <a:cubicBezTo>
                  <a:pt x="404" y="456"/>
                  <a:pt x="404" y="456"/>
                  <a:pt x="404" y="456"/>
                </a:cubicBezTo>
                <a:cubicBezTo>
                  <a:pt x="403" y="456"/>
                  <a:pt x="403" y="457"/>
                  <a:pt x="403" y="457"/>
                </a:cubicBezTo>
                <a:cubicBezTo>
                  <a:pt x="403" y="457"/>
                  <a:pt x="403" y="457"/>
                  <a:pt x="402" y="457"/>
                </a:cubicBezTo>
                <a:cubicBezTo>
                  <a:pt x="402" y="457"/>
                  <a:pt x="402" y="457"/>
                  <a:pt x="402" y="457"/>
                </a:cubicBezTo>
                <a:cubicBezTo>
                  <a:pt x="402" y="457"/>
                  <a:pt x="401" y="457"/>
                  <a:pt x="400" y="457"/>
                </a:cubicBezTo>
                <a:cubicBezTo>
                  <a:pt x="400" y="457"/>
                  <a:pt x="399" y="457"/>
                  <a:pt x="399" y="457"/>
                </a:cubicBezTo>
                <a:cubicBezTo>
                  <a:pt x="398" y="458"/>
                  <a:pt x="398" y="458"/>
                  <a:pt x="397" y="458"/>
                </a:cubicBezTo>
                <a:cubicBezTo>
                  <a:pt x="397" y="458"/>
                  <a:pt x="397" y="458"/>
                  <a:pt x="397" y="458"/>
                </a:cubicBezTo>
                <a:cubicBezTo>
                  <a:pt x="396" y="458"/>
                  <a:pt x="396" y="458"/>
                  <a:pt x="396" y="458"/>
                </a:cubicBezTo>
                <a:cubicBezTo>
                  <a:pt x="396" y="458"/>
                  <a:pt x="396" y="458"/>
                  <a:pt x="396" y="458"/>
                </a:cubicBezTo>
                <a:cubicBezTo>
                  <a:pt x="393" y="458"/>
                  <a:pt x="390" y="458"/>
                  <a:pt x="387" y="458"/>
                </a:cubicBezTo>
                <a:cubicBezTo>
                  <a:pt x="373" y="458"/>
                  <a:pt x="212" y="458"/>
                  <a:pt x="200" y="458"/>
                </a:cubicBezTo>
                <a:cubicBezTo>
                  <a:pt x="199" y="458"/>
                  <a:pt x="198" y="458"/>
                  <a:pt x="198" y="458"/>
                </a:cubicBezTo>
                <a:cubicBezTo>
                  <a:pt x="197" y="458"/>
                  <a:pt x="196" y="458"/>
                  <a:pt x="195" y="457"/>
                </a:cubicBezTo>
                <a:cubicBezTo>
                  <a:pt x="193" y="457"/>
                  <a:pt x="192" y="456"/>
                  <a:pt x="191" y="455"/>
                </a:cubicBezTo>
                <a:cubicBezTo>
                  <a:pt x="190" y="454"/>
                  <a:pt x="190" y="453"/>
                  <a:pt x="189" y="452"/>
                </a:cubicBezTo>
                <a:cubicBezTo>
                  <a:pt x="189" y="451"/>
                  <a:pt x="189" y="450"/>
                  <a:pt x="190" y="449"/>
                </a:cubicBezTo>
                <a:cubicBezTo>
                  <a:pt x="191" y="448"/>
                  <a:pt x="191" y="448"/>
                  <a:pt x="191" y="448"/>
                </a:cubicBezTo>
                <a:cubicBezTo>
                  <a:pt x="191" y="448"/>
                  <a:pt x="191" y="448"/>
                  <a:pt x="191" y="448"/>
                </a:cubicBezTo>
                <a:cubicBezTo>
                  <a:pt x="192" y="444"/>
                  <a:pt x="194" y="440"/>
                  <a:pt x="196" y="437"/>
                </a:cubicBezTo>
                <a:cubicBezTo>
                  <a:pt x="196" y="436"/>
                  <a:pt x="197" y="435"/>
                  <a:pt x="197" y="435"/>
                </a:cubicBezTo>
                <a:cubicBezTo>
                  <a:pt x="198" y="432"/>
                  <a:pt x="198" y="432"/>
                  <a:pt x="198" y="432"/>
                </a:cubicBezTo>
                <a:cubicBezTo>
                  <a:pt x="199" y="431"/>
                  <a:pt x="200" y="430"/>
                  <a:pt x="201" y="428"/>
                </a:cubicBezTo>
                <a:cubicBezTo>
                  <a:pt x="201" y="428"/>
                  <a:pt x="202" y="428"/>
                  <a:pt x="202" y="428"/>
                </a:cubicBezTo>
                <a:cubicBezTo>
                  <a:pt x="202" y="428"/>
                  <a:pt x="202" y="428"/>
                  <a:pt x="203" y="428"/>
                </a:cubicBezTo>
                <a:cubicBezTo>
                  <a:pt x="203" y="427"/>
                  <a:pt x="203" y="427"/>
                  <a:pt x="203" y="427"/>
                </a:cubicBezTo>
                <a:cubicBezTo>
                  <a:pt x="203" y="427"/>
                  <a:pt x="203" y="427"/>
                  <a:pt x="203" y="427"/>
                </a:cubicBezTo>
                <a:cubicBezTo>
                  <a:pt x="204" y="427"/>
                  <a:pt x="204" y="427"/>
                  <a:pt x="204" y="427"/>
                </a:cubicBezTo>
                <a:cubicBezTo>
                  <a:pt x="204" y="426"/>
                  <a:pt x="205" y="426"/>
                  <a:pt x="205" y="426"/>
                </a:cubicBezTo>
                <a:cubicBezTo>
                  <a:pt x="205" y="426"/>
                  <a:pt x="206" y="426"/>
                  <a:pt x="206" y="425"/>
                </a:cubicBezTo>
                <a:cubicBezTo>
                  <a:pt x="206" y="425"/>
                  <a:pt x="207" y="425"/>
                  <a:pt x="207" y="425"/>
                </a:cubicBezTo>
                <a:cubicBezTo>
                  <a:pt x="208" y="425"/>
                  <a:pt x="208" y="425"/>
                  <a:pt x="209" y="424"/>
                </a:cubicBezTo>
                <a:cubicBezTo>
                  <a:pt x="209" y="424"/>
                  <a:pt x="210" y="424"/>
                  <a:pt x="210" y="424"/>
                </a:cubicBezTo>
                <a:cubicBezTo>
                  <a:pt x="210" y="424"/>
                  <a:pt x="210" y="424"/>
                  <a:pt x="210" y="424"/>
                </a:cubicBezTo>
                <a:cubicBezTo>
                  <a:pt x="212" y="423"/>
                  <a:pt x="214" y="423"/>
                  <a:pt x="216" y="423"/>
                </a:cubicBezTo>
                <a:cubicBezTo>
                  <a:pt x="216" y="423"/>
                  <a:pt x="385" y="423"/>
                  <a:pt x="392" y="423"/>
                </a:cubicBezTo>
                <a:cubicBezTo>
                  <a:pt x="393" y="423"/>
                  <a:pt x="395" y="423"/>
                  <a:pt x="397" y="423"/>
                </a:cubicBezTo>
                <a:cubicBezTo>
                  <a:pt x="398" y="423"/>
                  <a:pt x="399" y="423"/>
                  <a:pt x="400" y="423"/>
                </a:cubicBezTo>
                <a:cubicBezTo>
                  <a:pt x="400" y="423"/>
                  <a:pt x="400" y="423"/>
                  <a:pt x="400" y="423"/>
                </a:cubicBezTo>
                <a:cubicBezTo>
                  <a:pt x="401" y="423"/>
                  <a:pt x="402" y="423"/>
                  <a:pt x="402" y="423"/>
                </a:cubicBezTo>
                <a:cubicBezTo>
                  <a:pt x="403" y="423"/>
                  <a:pt x="403" y="423"/>
                  <a:pt x="403" y="423"/>
                </a:cubicBezTo>
                <a:cubicBezTo>
                  <a:pt x="403" y="423"/>
                  <a:pt x="403" y="423"/>
                  <a:pt x="403" y="423"/>
                </a:cubicBezTo>
                <a:cubicBezTo>
                  <a:pt x="404" y="424"/>
                  <a:pt x="404" y="424"/>
                  <a:pt x="405" y="424"/>
                </a:cubicBezTo>
                <a:cubicBezTo>
                  <a:pt x="405" y="424"/>
                  <a:pt x="405" y="424"/>
                  <a:pt x="405" y="424"/>
                </a:cubicBezTo>
                <a:cubicBezTo>
                  <a:pt x="406" y="425"/>
                  <a:pt x="406" y="425"/>
                  <a:pt x="407" y="425"/>
                </a:cubicBezTo>
                <a:cubicBezTo>
                  <a:pt x="407" y="425"/>
                  <a:pt x="407" y="425"/>
                  <a:pt x="407" y="425"/>
                </a:cubicBezTo>
                <a:cubicBezTo>
                  <a:pt x="407" y="425"/>
                  <a:pt x="407" y="425"/>
                  <a:pt x="407" y="425"/>
                </a:cubicBezTo>
                <a:cubicBezTo>
                  <a:pt x="408" y="426"/>
                  <a:pt x="408" y="426"/>
                  <a:pt x="408" y="426"/>
                </a:cubicBezTo>
                <a:cubicBezTo>
                  <a:pt x="409" y="427"/>
                  <a:pt x="409" y="427"/>
                  <a:pt x="410" y="428"/>
                </a:cubicBezTo>
                <a:cubicBezTo>
                  <a:pt x="411" y="429"/>
                  <a:pt x="411" y="430"/>
                  <a:pt x="411" y="431"/>
                </a:cubicBezTo>
                <a:cubicBezTo>
                  <a:pt x="411" y="432"/>
                  <a:pt x="411" y="432"/>
                  <a:pt x="411" y="432"/>
                </a:cubicBezTo>
                <a:cubicBezTo>
                  <a:pt x="411" y="432"/>
                  <a:pt x="411" y="432"/>
                  <a:pt x="411" y="432"/>
                </a:cubicBezTo>
                <a:cubicBezTo>
                  <a:pt x="411" y="436"/>
                  <a:pt x="411" y="441"/>
                  <a:pt x="411" y="445"/>
                </a:cubicBezTo>
                <a:cubicBezTo>
                  <a:pt x="411" y="446"/>
                  <a:pt x="411" y="447"/>
                  <a:pt x="411" y="448"/>
                </a:cubicBezTo>
                <a:close/>
                <a:moveTo>
                  <a:pt x="434" y="366"/>
                </a:moveTo>
                <a:cubicBezTo>
                  <a:pt x="434" y="366"/>
                  <a:pt x="434" y="366"/>
                  <a:pt x="434" y="366"/>
                </a:cubicBezTo>
                <a:cubicBezTo>
                  <a:pt x="434" y="366"/>
                  <a:pt x="434" y="366"/>
                  <a:pt x="434" y="365"/>
                </a:cubicBezTo>
                <a:cubicBezTo>
                  <a:pt x="433" y="365"/>
                  <a:pt x="433" y="364"/>
                  <a:pt x="432" y="363"/>
                </a:cubicBezTo>
                <a:cubicBezTo>
                  <a:pt x="432" y="362"/>
                  <a:pt x="432" y="362"/>
                  <a:pt x="432" y="362"/>
                </a:cubicBezTo>
                <a:cubicBezTo>
                  <a:pt x="432" y="362"/>
                  <a:pt x="432" y="361"/>
                  <a:pt x="432" y="360"/>
                </a:cubicBezTo>
                <a:cubicBezTo>
                  <a:pt x="432" y="360"/>
                  <a:pt x="432" y="360"/>
                  <a:pt x="432" y="360"/>
                </a:cubicBezTo>
                <a:cubicBezTo>
                  <a:pt x="432" y="358"/>
                  <a:pt x="432" y="355"/>
                  <a:pt x="432" y="353"/>
                </a:cubicBezTo>
                <a:cubicBezTo>
                  <a:pt x="432" y="352"/>
                  <a:pt x="432" y="352"/>
                  <a:pt x="432" y="352"/>
                </a:cubicBezTo>
                <a:cubicBezTo>
                  <a:pt x="432" y="351"/>
                  <a:pt x="432" y="350"/>
                  <a:pt x="432" y="350"/>
                </a:cubicBezTo>
                <a:cubicBezTo>
                  <a:pt x="433" y="349"/>
                  <a:pt x="434" y="349"/>
                  <a:pt x="435" y="348"/>
                </a:cubicBezTo>
                <a:cubicBezTo>
                  <a:pt x="436" y="348"/>
                  <a:pt x="437" y="347"/>
                  <a:pt x="438" y="347"/>
                </a:cubicBezTo>
                <a:cubicBezTo>
                  <a:pt x="438" y="347"/>
                  <a:pt x="438" y="347"/>
                  <a:pt x="438" y="347"/>
                </a:cubicBezTo>
                <a:cubicBezTo>
                  <a:pt x="438" y="347"/>
                  <a:pt x="438" y="347"/>
                  <a:pt x="438" y="347"/>
                </a:cubicBezTo>
                <a:cubicBezTo>
                  <a:pt x="439" y="347"/>
                  <a:pt x="439" y="347"/>
                  <a:pt x="440" y="347"/>
                </a:cubicBezTo>
                <a:cubicBezTo>
                  <a:pt x="440" y="347"/>
                  <a:pt x="440" y="347"/>
                  <a:pt x="441" y="347"/>
                </a:cubicBezTo>
                <a:cubicBezTo>
                  <a:pt x="443" y="346"/>
                  <a:pt x="445" y="346"/>
                  <a:pt x="447" y="346"/>
                </a:cubicBezTo>
                <a:cubicBezTo>
                  <a:pt x="463" y="346"/>
                  <a:pt x="463" y="346"/>
                  <a:pt x="463" y="346"/>
                </a:cubicBezTo>
                <a:cubicBezTo>
                  <a:pt x="464" y="346"/>
                  <a:pt x="465" y="346"/>
                  <a:pt x="465" y="347"/>
                </a:cubicBezTo>
                <a:cubicBezTo>
                  <a:pt x="469" y="347"/>
                  <a:pt x="474" y="348"/>
                  <a:pt x="475" y="352"/>
                </a:cubicBezTo>
                <a:cubicBezTo>
                  <a:pt x="476" y="355"/>
                  <a:pt x="476" y="359"/>
                  <a:pt x="477" y="362"/>
                </a:cubicBezTo>
                <a:cubicBezTo>
                  <a:pt x="477" y="363"/>
                  <a:pt x="477" y="363"/>
                  <a:pt x="477" y="363"/>
                </a:cubicBezTo>
                <a:cubicBezTo>
                  <a:pt x="477" y="364"/>
                  <a:pt x="477" y="364"/>
                  <a:pt x="477" y="365"/>
                </a:cubicBezTo>
                <a:cubicBezTo>
                  <a:pt x="477" y="365"/>
                  <a:pt x="477" y="365"/>
                  <a:pt x="477" y="365"/>
                </a:cubicBezTo>
                <a:cubicBezTo>
                  <a:pt x="477" y="365"/>
                  <a:pt x="477" y="365"/>
                  <a:pt x="477" y="365"/>
                </a:cubicBezTo>
                <a:cubicBezTo>
                  <a:pt x="477" y="365"/>
                  <a:pt x="477" y="365"/>
                  <a:pt x="477" y="365"/>
                </a:cubicBezTo>
                <a:cubicBezTo>
                  <a:pt x="476" y="367"/>
                  <a:pt x="474" y="368"/>
                  <a:pt x="472" y="369"/>
                </a:cubicBezTo>
                <a:cubicBezTo>
                  <a:pt x="471" y="369"/>
                  <a:pt x="471" y="369"/>
                  <a:pt x="471" y="369"/>
                </a:cubicBezTo>
                <a:cubicBezTo>
                  <a:pt x="471" y="369"/>
                  <a:pt x="471" y="369"/>
                  <a:pt x="470" y="369"/>
                </a:cubicBezTo>
                <a:cubicBezTo>
                  <a:pt x="470" y="369"/>
                  <a:pt x="470" y="369"/>
                  <a:pt x="470" y="369"/>
                </a:cubicBezTo>
                <a:cubicBezTo>
                  <a:pt x="469" y="369"/>
                  <a:pt x="469" y="369"/>
                  <a:pt x="469" y="369"/>
                </a:cubicBezTo>
                <a:cubicBezTo>
                  <a:pt x="463" y="370"/>
                  <a:pt x="457" y="369"/>
                  <a:pt x="455" y="369"/>
                </a:cubicBezTo>
                <a:cubicBezTo>
                  <a:pt x="445" y="369"/>
                  <a:pt x="445" y="369"/>
                  <a:pt x="445" y="369"/>
                </a:cubicBezTo>
                <a:cubicBezTo>
                  <a:pt x="444" y="369"/>
                  <a:pt x="443" y="369"/>
                  <a:pt x="442" y="369"/>
                </a:cubicBezTo>
                <a:cubicBezTo>
                  <a:pt x="442" y="369"/>
                  <a:pt x="441" y="369"/>
                  <a:pt x="441" y="369"/>
                </a:cubicBezTo>
                <a:cubicBezTo>
                  <a:pt x="440" y="369"/>
                  <a:pt x="440" y="369"/>
                  <a:pt x="440" y="369"/>
                </a:cubicBezTo>
                <a:cubicBezTo>
                  <a:pt x="440" y="369"/>
                  <a:pt x="440" y="369"/>
                  <a:pt x="440" y="369"/>
                </a:cubicBezTo>
                <a:cubicBezTo>
                  <a:pt x="439" y="369"/>
                  <a:pt x="439" y="369"/>
                  <a:pt x="438" y="368"/>
                </a:cubicBezTo>
                <a:cubicBezTo>
                  <a:pt x="438" y="368"/>
                  <a:pt x="438" y="368"/>
                  <a:pt x="438" y="368"/>
                </a:cubicBezTo>
                <a:cubicBezTo>
                  <a:pt x="437" y="368"/>
                  <a:pt x="437" y="368"/>
                  <a:pt x="436" y="367"/>
                </a:cubicBezTo>
                <a:cubicBezTo>
                  <a:pt x="436" y="367"/>
                  <a:pt x="435" y="367"/>
                  <a:pt x="434" y="366"/>
                </a:cubicBezTo>
                <a:cubicBezTo>
                  <a:pt x="434" y="366"/>
                  <a:pt x="434" y="366"/>
                  <a:pt x="434" y="366"/>
                </a:cubicBezTo>
                <a:close/>
                <a:moveTo>
                  <a:pt x="437" y="404"/>
                </a:moveTo>
                <a:cubicBezTo>
                  <a:pt x="436" y="403"/>
                  <a:pt x="436" y="402"/>
                  <a:pt x="435" y="402"/>
                </a:cubicBezTo>
                <a:cubicBezTo>
                  <a:pt x="435" y="400"/>
                  <a:pt x="435" y="400"/>
                  <a:pt x="435" y="400"/>
                </a:cubicBezTo>
                <a:cubicBezTo>
                  <a:pt x="435" y="400"/>
                  <a:pt x="435" y="400"/>
                  <a:pt x="435" y="400"/>
                </a:cubicBezTo>
                <a:cubicBezTo>
                  <a:pt x="435" y="396"/>
                  <a:pt x="435" y="392"/>
                  <a:pt x="434" y="388"/>
                </a:cubicBezTo>
                <a:cubicBezTo>
                  <a:pt x="434" y="388"/>
                  <a:pt x="434" y="388"/>
                  <a:pt x="434" y="388"/>
                </a:cubicBezTo>
                <a:cubicBezTo>
                  <a:pt x="434" y="388"/>
                  <a:pt x="434" y="388"/>
                  <a:pt x="434" y="388"/>
                </a:cubicBezTo>
                <a:cubicBezTo>
                  <a:pt x="434" y="388"/>
                  <a:pt x="434" y="388"/>
                  <a:pt x="434" y="387"/>
                </a:cubicBezTo>
                <a:cubicBezTo>
                  <a:pt x="435" y="379"/>
                  <a:pt x="453" y="381"/>
                  <a:pt x="458" y="381"/>
                </a:cubicBezTo>
                <a:cubicBezTo>
                  <a:pt x="465" y="381"/>
                  <a:pt x="477" y="380"/>
                  <a:pt x="481" y="386"/>
                </a:cubicBezTo>
                <a:cubicBezTo>
                  <a:pt x="481" y="387"/>
                  <a:pt x="482" y="387"/>
                  <a:pt x="482" y="388"/>
                </a:cubicBezTo>
                <a:cubicBezTo>
                  <a:pt x="482" y="389"/>
                  <a:pt x="482" y="389"/>
                  <a:pt x="482" y="389"/>
                </a:cubicBezTo>
                <a:cubicBezTo>
                  <a:pt x="482" y="389"/>
                  <a:pt x="482" y="389"/>
                  <a:pt x="482" y="389"/>
                </a:cubicBezTo>
                <a:cubicBezTo>
                  <a:pt x="483" y="391"/>
                  <a:pt x="483" y="392"/>
                  <a:pt x="484" y="395"/>
                </a:cubicBezTo>
                <a:cubicBezTo>
                  <a:pt x="485" y="401"/>
                  <a:pt x="485" y="401"/>
                  <a:pt x="485" y="401"/>
                </a:cubicBezTo>
                <a:cubicBezTo>
                  <a:pt x="485" y="402"/>
                  <a:pt x="485" y="403"/>
                  <a:pt x="484" y="404"/>
                </a:cubicBezTo>
                <a:cubicBezTo>
                  <a:pt x="484" y="405"/>
                  <a:pt x="484" y="405"/>
                  <a:pt x="483" y="406"/>
                </a:cubicBezTo>
                <a:cubicBezTo>
                  <a:pt x="483" y="406"/>
                  <a:pt x="483" y="406"/>
                  <a:pt x="482" y="407"/>
                </a:cubicBezTo>
                <a:cubicBezTo>
                  <a:pt x="482" y="407"/>
                  <a:pt x="482" y="407"/>
                  <a:pt x="482" y="407"/>
                </a:cubicBezTo>
                <a:cubicBezTo>
                  <a:pt x="482" y="407"/>
                  <a:pt x="482" y="407"/>
                  <a:pt x="482" y="407"/>
                </a:cubicBezTo>
                <a:cubicBezTo>
                  <a:pt x="481" y="407"/>
                  <a:pt x="481" y="407"/>
                  <a:pt x="481" y="407"/>
                </a:cubicBezTo>
                <a:cubicBezTo>
                  <a:pt x="480" y="408"/>
                  <a:pt x="480" y="408"/>
                  <a:pt x="480" y="408"/>
                </a:cubicBezTo>
                <a:cubicBezTo>
                  <a:pt x="479" y="408"/>
                  <a:pt x="479" y="408"/>
                  <a:pt x="479" y="408"/>
                </a:cubicBezTo>
                <a:cubicBezTo>
                  <a:pt x="479" y="408"/>
                  <a:pt x="479" y="408"/>
                  <a:pt x="478" y="408"/>
                </a:cubicBezTo>
                <a:cubicBezTo>
                  <a:pt x="478" y="408"/>
                  <a:pt x="478" y="409"/>
                  <a:pt x="477" y="409"/>
                </a:cubicBezTo>
                <a:cubicBezTo>
                  <a:pt x="477" y="409"/>
                  <a:pt x="477" y="409"/>
                  <a:pt x="477" y="409"/>
                </a:cubicBezTo>
                <a:cubicBezTo>
                  <a:pt x="477" y="409"/>
                  <a:pt x="476" y="409"/>
                  <a:pt x="475" y="409"/>
                </a:cubicBezTo>
                <a:cubicBezTo>
                  <a:pt x="474" y="409"/>
                  <a:pt x="474" y="409"/>
                  <a:pt x="473" y="409"/>
                </a:cubicBezTo>
                <a:cubicBezTo>
                  <a:pt x="473" y="409"/>
                  <a:pt x="473" y="409"/>
                  <a:pt x="473" y="409"/>
                </a:cubicBezTo>
                <a:cubicBezTo>
                  <a:pt x="473" y="409"/>
                  <a:pt x="473" y="409"/>
                  <a:pt x="473" y="409"/>
                </a:cubicBezTo>
                <a:cubicBezTo>
                  <a:pt x="473" y="409"/>
                  <a:pt x="473" y="409"/>
                  <a:pt x="473" y="409"/>
                </a:cubicBezTo>
                <a:cubicBezTo>
                  <a:pt x="465" y="409"/>
                  <a:pt x="457" y="409"/>
                  <a:pt x="449" y="409"/>
                </a:cubicBezTo>
                <a:cubicBezTo>
                  <a:pt x="448" y="409"/>
                  <a:pt x="447" y="409"/>
                  <a:pt x="447" y="409"/>
                </a:cubicBezTo>
                <a:cubicBezTo>
                  <a:pt x="446" y="409"/>
                  <a:pt x="446" y="409"/>
                  <a:pt x="446" y="409"/>
                </a:cubicBezTo>
                <a:cubicBezTo>
                  <a:pt x="445" y="409"/>
                  <a:pt x="445" y="409"/>
                  <a:pt x="444" y="409"/>
                </a:cubicBezTo>
                <a:cubicBezTo>
                  <a:pt x="444" y="409"/>
                  <a:pt x="444" y="409"/>
                  <a:pt x="444" y="409"/>
                </a:cubicBezTo>
                <a:cubicBezTo>
                  <a:pt x="444" y="408"/>
                  <a:pt x="444" y="408"/>
                  <a:pt x="444" y="408"/>
                </a:cubicBezTo>
                <a:cubicBezTo>
                  <a:pt x="443" y="408"/>
                  <a:pt x="442" y="408"/>
                  <a:pt x="442" y="408"/>
                </a:cubicBezTo>
                <a:cubicBezTo>
                  <a:pt x="441" y="408"/>
                  <a:pt x="441" y="407"/>
                  <a:pt x="441" y="407"/>
                </a:cubicBezTo>
                <a:cubicBezTo>
                  <a:pt x="441" y="407"/>
                  <a:pt x="440" y="407"/>
                  <a:pt x="440" y="407"/>
                </a:cubicBezTo>
                <a:cubicBezTo>
                  <a:pt x="440" y="407"/>
                  <a:pt x="440" y="407"/>
                  <a:pt x="440" y="407"/>
                </a:cubicBezTo>
                <a:cubicBezTo>
                  <a:pt x="439" y="406"/>
                  <a:pt x="437" y="405"/>
                  <a:pt x="437" y="404"/>
                </a:cubicBezTo>
                <a:close/>
                <a:moveTo>
                  <a:pt x="494" y="451"/>
                </a:moveTo>
                <a:cubicBezTo>
                  <a:pt x="493" y="453"/>
                  <a:pt x="492" y="453"/>
                  <a:pt x="491" y="454"/>
                </a:cubicBezTo>
                <a:cubicBezTo>
                  <a:pt x="490" y="455"/>
                  <a:pt x="489" y="456"/>
                  <a:pt x="487" y="456"/>
                </a:cubicBezTo>
                <a:cubicBezTo>
                  <a:pt x="485" y="457"/>
                  <a:pt x="484" y="457"/>
                  <a:pt x="481" y="457"/>
                </a:cubicBezTo>
                <a:cubicBezTo>
                  <a:pt x="476" y="457"/>
                  <a:pt x="476" y="457"/>
                  <a:pt x="476" y="457"/>
                </a:cubicBezTo>
                <a:cubicBezTo>
                  <a:pt x="476" y="457"/>
                  <a:pt x="476" y="457"/>
                  <a:pt x="476" y="457"/>
                </a:cubicBezTo>
                <a:cubicBezTo>
                  <a:pt x="469" y="457"/>
                  <a:pt x="462" y="457"/>
                  <a:pt x="454" y="457"/>
                </a:cubicBezTo>
                <a:cubicBezTo>
                  <a:pt x="453" y="457"/>
                  <a:pt x="453" y="457"/>
                  <a:pt x="452" y="457"/>
                </a:cubicBezTo>
                <a:cubicBezTo>
                  <a:pt x="451" y="457"/>
                  <a:pt x="451" y="457"/>
                  <a:pt x="451" y="457"/>
                </a:cubicBezTo>
                <a:cubicBezTo>
                  <a:pt x="450" y="457"/>
                  <a:pt x="450" y="457"/>
                  <a:pt x="449" y="457"/>
                </a:cubicBezTo>
                <a:cubicBezTo>
                  <a:pt x="449" y="457"/>
                  <a:pt x="449" y="457"/>
                  <a:pt x="448" y="457"/>
                </a:cubicBezTo>
                <a:cubicBezTo>
                  <a:pt x="448" y="457"/>
                  <a:pt x="448" y="457"/>
                  <a:pt x="448" y="457"/>
                </a:cubicBezTo>
                <a:cubicBezTo>
                  <a:pt x="445" y="456"/>
                  <a:pt x="442" y="454"/>
                  <a:pt x="440" y="451"/>
                </a:cubicBezTo>
                <a:cubicBezTo>
                  <a:pt x="440" y="451"/>
                  <a:pt x="440" y="451"/>
                  <a:pt x="440" y="451"/>
                </a:cubicBezTo>
                <a:cubicBezTo>
                  <a:pt x="440" y="451"/>
                  <a:pt x="440" y="451"/>
                  <a:pt x="440" y="451"/>
                </a:cubicBezTo>
                <a:cubicBezTo>
                  <a:pt x="440" y="451"/>
                  <a:pt x="440" y="451"/>
                  <a:pt x="440" y="450"/>
                </a:cubicBezTo>
                <a:cubicBezTo>
                  <a:pt x="439" y="450"/>
                  <a:pt x="439" y="449"/>
                  <a:pt x="439" y="449"/>
                </a:cubicBezTo>
                <a:cubicBezTo>
                  <a:pt x="439" y="449"/>
                  <a:pt x="439" y="449"/>
                  <a:pt x="439" y="448"/>
                </a:cubicBezTo>
                <a:cubicBezTo>
                  <a:pt x="439" y="448"/>
                  <a:pt x="439" y="448"/>
                  <a:pt x="439" y="448"/>
                </a:cubicBezTo>
                <a:cubicBezTo>
                  <a:pt x="439" y="447"/>
                  <a:pt x="439" y="447"/>
                  <a:pt x="439" y="447"/>
                </a:cubicBezTo>
                <a:cubicBezTo>
                  <a:pt x="439" y="447"/>
                  <a:pt x="439" y="447"/>
                  <a:pt x="439" y="447"/>
                </a:cubicBezTo>
                <a:cubicBezTo>
                  <a:pt x="439" y="444"/>
                  <a:pt x="438" y="439"/>
                  <a:pt x="438" y="435"/>
                </a:cubicBezTo>
                <a:cubicBezTo>
                  <a:pt x="438" y="435"/>
                  <a:pt x="438" y="434"/>
                  <a:pt x="438" y="433"/>
                </a:cubicBezTo>
                <a:cubicBezTo>
                  <a:pt x="438" y="431"/>
                  <a:pt x="438" y="431"/>
                  <a:pt x="438" y="431"/>
                </a:cubicBezTo>
                <a:cubicBezTo>
                  <a:pt x="438" y="431"/>
                  <a:pt x="438" y="431"/>
                  <a:pt x="438" y="431"/>
                </a:cubicBezTo>
                <a:cubicBezTo>
                  <a:pt x="438" y="430"/>
                  <a:pt x="438" y="430"/>
                  <a:pt x="438" y="430"/>
                </a:cubicBezTo>
                <a:cubicBezTo>
                  <a:pt x="438" y="430"/>
                  <a:pt x="438" y="429"/>
                  <a:pt x="438" y="429"/>
                </a:cubicBezTo>
                <a:cubicBezTo>
                  <a:pt x="438" y="429"/>
                  <a:pt x="438" y="429"/>
                  <a:pt x="438" y="428"/>
                </a:cubicBezTo>
                <a:cubicBezTo>
                  <a:pt x="439" y="428"/>
                  <a:pt x="439" y="428"/>
                  <a:pt x="439" y="428"/>
                </a:cubicBezTo>
                <a:cubicBezTo>
                  <a:pt x="439" y="428"/>
                  <a:pt x="439" y="428"/>
                  <a:pt x="439" y="428"/>
                </a:cubicBezTo>
                <a:cubicBezTo>
                  <a:pt x="439" y="427"/>
                  <a:pt x="439" y="427"/>
                  <a:pt x="439" y="427"/>
                </a:cubicBezTo>
                <a:cubicBezTo>
                  <a:pt x="440" y="426"/>
                  <a:pt x="440" y="426"/>
                  <a:pt x="440" y="426"/>
                </a:cubicBezTo>
                <a:cubicBezTo>
                  <a:pt x="440" y="426"/>
                  <a:pt x="441" y="426"/>
                  <a:pt x="441" y="425"/>
                </a:cubicBezTo>
                <a:cubicBezTo>
                  <a:pt x="441" y="425"/>
                  <a:pt x="441" y="425"/>
                  <a:pt x="441" y="425"/>
                </a:cubicBezTo>
                <a:cubicBezTo>
                  <a:pt x="441" y="425"/>
                  <a:pt x="441" y="425"/>
                  <a:pt x="441" y="425"/>
                </a:cubicBezTo>
                <a:cubicBezTo>
                  <a:pt x="442" y="425"/>
                  <a:pt x="442" y="425"/>
                  <a:pt x="443" y="424"/>
                </a:cubicBezTo>
                <a:cubicBezTo>
                  <a:pt x="443" y="424"/>
                  <a:pt x="443" y="424"/>
                  <a:pt x="443" y="424"/>
                </a:cubicBezTo>
                <a:cubicBezTo>
                  <a:pt x="444" y="424"/>
                  <a:pt x="444" y="424"/>
                  <a:pt x="444" y="424"/>
                </a:cubicBezTo>
                <a:cubicBezTo>
                  <a:pt x="444" y="424"/>
                  <a:pt x="444" y="424"/>
                  <a:pt x="444" y="424"/>
                </a:cubicBezTo>
                <a:cubicBezTo>
                  <a:pt x="444" y="424"/>
                  <a:pt x="445" y="423"/>
                  <a:pt x="445" y="423"/>
                </a:cubicBezTo>
                <a:cubicBezTo>
                  <a:pt x="446" y="423"/>
                  <a:pt x="446" y="423"/>
                  <a:pt x="446" y="423"/>
                </a:cubicBezTo>
                <a:cubicBezTo>
                  <a:pt x="446" y="423"/>
                  <a:pt x="447" y="423"/>
                  <a:pt x="447" y="423"/>
                </a:cubicBezTo>
                <a:cubicBezTo>
                  <a:pt x="448" y="423"/>
                  <a:pt x="448" y="423"/>
                  <a:pt x="449" y="423"/>
                </a:cubicBezTo>
                <a:cubicBezTo>
                  <a:pt x="450" y="423"/>
                  <a:pt x="450" y="423"/>
                  <a:pt x="450" y="423"/>
                </a:cubicBezTo>
                <a:cubicBezTo>
                  <a:pt x="450" y="423"/>
                  <a:pt x="450" y="423"/>
                  <a:pt x="451" y="423"/>
                </a:cubicBezTo>
                <a:cubicBezTo>
                  <a:pt x="452" y="423"/>
                  <a:pt x="452" y="423"/>
                  <a:pt x="452" y="423"/>
                </a:cubicBezTo>
                <a:cubicBezTo>
                  <a:pt x="453" y="423"/>
                  <a:pt x="454" y="423"/>
                  <a:pt x="455" y="423"/>
                </a:cubicBezTo>
                <a:cubicBezTo>
                  <a:pt x="457" y="423"/>
                  <a:pt x="458" y="423"/>
                  <a:pt x="459" y="423"/>
                </a:cubicBezTo>
                <a:cubicBezTo>
                  <a:pt x="469" y="423"/>
                  <a:pt x="469" y="423"/>
                  <a:pt x="469" y="423"/>
                </a:cubicBezTo>
                <a:cubicBezTo>
                  <a:pt x="472" y="423"/>
                  <a:pt x="475" y="423"/>
                  <a:pt x="478" y="423"/>
                </a:cubicBezTo>
                <a:cubicBezTo>
                  <a:pt x="478" y="423"/>
                  <a:pt x="479" y="423"/>
                  <a:pt x="479" y="423"/>
                </a:cubicBezTo>
                <a:cubicBezTo>
                  <a:pt x="479" y="423"/>
                  <a:pt x="480" y="423"/>
                  <a:pt x="480" y="423"/>
                </a:cubicBezTo>
                <a:cubicBezTo>
                  <a:pt x="480" y="423"/>
                  <a:pt x="480" y="423"/>
                  <a:pt x="481" y="423"/>
                </a:cubicBezTo>
                <a:cubicBezTo>
                  <a:pt x="481" y="423"/>
                  <a:pt x="481" y="423"/>
                  <a:pt x="481" y="423"/>
                </a:cubicBezTo>
                <a:cubicBezTo>
                  <a:pt x="481" y="423"/>
                  <a:pt x="481" y="423"/>
                  <a:pt x="481" y="423"/>
                </a:cubicBezTo>
                <a:cubicBezTo>
                  <a:pt x="482" y="423"/>
                  <a:pt x="482" y="424"/>
                  <a:pt x="483" y="424"/>
                </a:cubicBezTo>
                <a:cubicBezTo>
                  <a:pt x="483" y="424"/>
                  <a:pt x="484" y="424"/>
                  <a:pt x="484" y="424"/>
                </a:cubicBezTo>
                <a:cubicBezTo>
                  <a:pt x="484" y="424"/>
                  <a:pt x="484" y="424"/>
                  <a:pt x="484" y="425"/>
                </a:cubicBezTo>
                <a:cubicBezTo>
                  <a:pt x="485" y="425"/>
                  <a:pt x="485" y="425"/>
                  <a:pt x="486" y="425"/>
                </a:cubicBezTo>
                <a:cubicBezTo>
                  <a:pt x="487" y="426"/>
                  <a:pt x="488" y="427"/>
                  <a:pt x="489" y="428"/>
                </a:cubicBezTo>
                <a:cubicBezTo>
                  <a:pt x="490" y="429"/>
                  <a:pt x="491" y="430"/>
                  <a:pt x="491" y="431"/>
                </a:cubicBezTo>
                <a:cubicBezTo>
                  <a:pt x="492" y="438"/>
                  <a:pt x="492" y="438"/>
                  <a:pt x="492" y="438"/>
                </a:cubicBezTo>
                <a:cubicBezTo>
                  <a:pt x="493" y="441"/>
                  <a:pt x="493" y="443"/>
                  <a:pt x="494" y="446"/>
                </a:cubicBezTo>
                <a:cubicBezTo>
                  <a:pt x="494" y="446"/>
                  <a:pt x="494" y="446"/>
                  <a:pt x="494" y="446"/>
                </a:cubicBezTo>
                <a:cubicBezTo>
                  <a:pt x="494" y="448"/>
                  <a:pt x="494" y="448"/>
                  <a:pt x="494" y="448"/>
                </a:cubicBezTo>
                <a:cubicBezTo>
                  <a:pt x="494" y="449"/>
                  <a:pt x="494" y="450"/>
                  <a:pt x="494" y="451"/>
                </a:cubicBezTo>
                <a:close/>
                <a:moveTo>
                  <a:pt x="508" y="369"/>
                </a:moveTo>
                <a:cubicBezTo>
                  <a:pt x="507" y="368"/>
                  <a:pt x="505" y="368"/>
                  <a:pt x="505" y="367"/>
                </a:cubicBezTo>
                <a:cubicBezTo>
                  <a:pt x="504" y="366"/>
                  <a:pt x="503" y="365"/>
                  <a:pt x="503" y="365"/>
                </a:cubicBezTo>
                <a:cubicBezTo>
                  <a:pt x="502" y="363"/>
                  <a:pt x="502" y="363"/>
                  <a:pt x="502" y="363"/>
                </a:cubicBezTo>
                <a:cubicBezTo>
                  <a:pt x="502" y="361"/>
                  <a:pt x="501" y="359"/>
                  <a:pt x="500" y="357"/>
                </a:cubicBezTo>
                <a:cubicBezTo>
                  <a:pt x="500" y="356"/>
                  <a:pt x="499" y="355"/>
                  <a:pt x="499" y="353"/>
                </a:cubicBezTo>
                <a:cubicBezTo>
                  <a:pt x="499" y="353"/>
                  <a:pt x="499" y="353"/>
                  <a:pt x="499" y="353"/>
                </a:cubicBezTo>
                <a:cubicBezTo>
                  <a:pt x="499" y="353"/>
                  <a:pt x="499" y="353"/>
                  <a:pt x="499" y="353"/>
                </a:cubicBezTo>
                <a:cubicBezTo>
                  <a:pt x="499" y="352"/>
                  <a:pt x="499" y="352"/>
                  <a:pt x="499" y="352"/>
                </a:cubicBezTo>
                <a:cubicBezTo>
                  <a:pt x="499" y="352"/>
                  <a:pt x="499" y="352"/>
                  <a:pt x="499" y="352"/>
                </a:cubicBezTo>
                <a:cubicBezTo>
                  <a:pt x="499" y="352"/>
                  <a:pt x="499" y="352"/>
                  <a:pt x="499" y="352"/>
                </a:cubicBezTo>
                <a:cubicBezTo>
                  <a:pt x="501" y="348"/>
                  <a:pt x="508" y="348"/>
                  <a:pt x="511" y="348"/>
                </a:cubicBezTo>
                <a:cubicBezTo>
                  <a:pt x="528" y="348"/>
                  <a:pt x="528" y="348"/>
                  <a:pt x="528" y="348"/>
                </a:cubicBezTo>
                <a:cubicBezTo>
                  <a:pt x="529" y="348"/>
                  <a:pt x="531" y="348"/>
                  <a:pt x="532" y="349"/>
                </a:cubicBezTo>
                <a:cubicBezTo>
                  <a:pt x="532" y="349"/>
                  <a:pt x="533" y="349"/>
                  <a:pt x="533" y="349"/>
                </a:cubicBezTo>
                <a:cubicBezTo>
                  <a:pt x="533" y="349"/>
                  <a:pt x="534" y="349"/>
                  <a:pt x="534" y="349"/>
                </a:cubicBezTo>
                <a:cubicBezTo>
                  <a:pt x="534" y="349"/>
                  <a:pt x="534" y="349"/>
                  <a:pt x="534" y="349"/>
                </a:cubicBezTo>
                <a:cubicBezTo>
                  <a:pt x="535" y="349"/>
                  <a:pt x="536" y="350"/>
                  <a:pt x="536" y="350"/>
                </a:cubicBezTo>
                <a:cubicBezTo>
                  <a:pt x="536" y="350"/>
                  <a:pt x="536" y="350"/>
                  <a:pt x="536" y="350"/>
                </a:cubicBezTo>
                <a:cubicBezTo>
                  <a:pt x="536" y="350"/>
                  <a:pt x="536" y="350"/>
                  <a:pt x="536" y="350"/>
                </a:cubicBezTo>
                <a:cubicBezTo>
                  <a:pt x="537" y="350"/>
                  <a:pt x="537" y="350"/>
                  <a:pt x="538" y="350"/>
                </a:cubicBezTo>
                <a:cubicBezTo>
                  <a:pt x="538" y="351"/>
                  <a:pt x="538" y="351"/>
                  <a:pt x="538" y="351"/>
                </a:cubicBezTo>
                <a:cubicBezTo>
                  <a:pt x="538" y="351"/>
                  <a:pt x="538" y="351"/>
                  <a:pt x="539" y="351"/>
                </a:cubicBezTo>
                <a:cubicBezTo>
                  <a:pt x="539" y="351"/>
                  <a:pt x="539" y="351"/>
                  <a:pt x="539" y="351"/>
                </a:cubicBezTo>
                <a:cubicBezTo>
                  <a:pt x="539" y="352"/>
                  <a:pt x="539" y="352"/>
                  <a:pt x="539" y="352"/>
                </a:cubicBezTo>
                <a:cubicBezTo>
                  <a:pt x="540" y="352"/>
                  <a:pt x="541" y="353"/>
                  <a:pt x="541" y="354"/>
                </a:cubicBezTo>
                <a:cubicBezTo>
                  <a:pt x="541" y="354"/>
                  <a:pt x="541" y="354"/>
                  <a:pt x="541" y="354"/>
                </a:cubicBezTo>
                <a:cubicBezTo>
                  <a:pt x="543" y="356"/>
                  <a:pt x="544" y="359"/>
                  <a:pt x="545" y="361"/>
                </a:cubicBezTo>
                <a:cubicBezTo>
                  <a:pt x="545" y="361"/>
                  <a:pt x="545" y="361"/>
                  <a:pt x="545" y="361"/>
                </a:cubicBezTo>
                <a:cubicBezTo>
                  <a:pt x="546" y="363"/>
                  <a:pt x="547" y="364"/>
                  <a:pt x="547" y="365"/>
                </a:cubicBezTo>
                <a:cubicBezTo>
                  <a:pt x="547" y="366"/>
                  <a:pt x="547" y="366"/>
                  <a:pt x="547" y="366"/>
                </a:cubicBezTo>
                <a:cubicBezTo>
                  <a:pt x="547" y="366"/>
                  <a:pt x="547" y="366"/>
                  <a:pt x="547" y="366"/>
                </a:cubicBezTo>
                <a:cubicBezTo>
                  <a:pt x="547" y="368"/>
                  <a:pt x="545" y="369"/>
                  <a:pt x="543" y="370"/>
                </a:cubicBezTo>
                <a:cubicBezTo>
                  <a:pt x="542" y="370"/>
                  <a:pt x="542" y="370"/>
                  <a:pt x="542" y="370"/>
                </a:cubicBezTo>
                <a:cubicBezTo>
                  <a:pt x="542" y="370"/>
                  <a:pt x="542" y="370"/>
                  <a:pt x="542" y="370"/>
                </a:cubicBezTo>
                <a:cubicBezTo>
                  <a:pt x="542" y="370"/>
                  <a:pt x="541" y="370"/>
                  <a:pt x="541" y="371"/>
                </a:cubicBezTo>
                <a:cubicBezTo>
                  <a:pt x="540" y="371"/>
                  <a:pt x="540" y="371"/>
                  <a:pt x="540" y="371"/>
                </a:cubicBezTo>
                <a:cubicBezTo>
                  <a:pt x="540" y="371"/>
                  <a:pt x="539" y="371"/>
                  <a:pt x="539" y="371"/>
                </a:cubicBezTo>
                <a:cubicBezTo>
                  <a:pt x="539" y="371"/>
                  <a:pt x="538" y="371"/>
                  <a:pt x="538" y="371"/>
                </a:cubicBezTo>
                <a:cubicBezTo>
                  <a:pt x="538" y="371"/>
                  <a:pt x="538" y="371"/>
                  <a:pt x="538" y="371"/>
                </a:cubicBezTo>
                <a:cubicBezTo>
                  <a:pt x="538" y="371"/>
                  <a:pt x="538" y="371"/>
                  <a:pt x="538" y="371"/>
                </a:cubicBezTo>
                <a:cubicBezTo>
                  <a:pt x="535" y="371"/>
                  <a:pt x="532" y="371"/>
                  <a:pt x="530" y="371"/>
                </a:cubicBezTo>
                <a:cubicBezTo>
                  <a:pt x="526" y="371"/>
                  <a:pt x="521" y="371"/>
                  <a:pt x="517" y="371"/>
                </a:cubicBezTo>
                <a:cubicBezTo>
                  <a:pt x="514" y="371"/>
                  <a:pt x="511" y="370"/>
                  <a:pt x="508" y="369"/>
                </a:cubicBezTo>
                <a:cubicBezTo>
                  <a:pt x="508" y="369"/>
                  <a:pt x="508" y="369"/>
                  <a:pt x="508" y="369"/>
                </a:cubicBezTo>
                <a:close/>
                <a:moveTo>
                  <a:pt x="519" y="405"/>
                </a:moveTo>
                <a:cubicBezTo>
                  <a:pt x="518" y="404"/>
                  <a:pt x="517" y="403"/>
                  <a:pt x="517" y="402"/>
                </a:cubicBezTo>
                <a:cubicBezTo>
                  <a:pt x="515" y="396"/>
                  <a:pt x="515" y="396"/>
                  <a:pt x="515" y="396"/>
                </a:cubicBezTo>
                <a:cubicBezTo>
                  <a:pt x="514" y="394"/>
                  <a:pt x="513" y="392"/>
                  <a:pt x="512" y="390"/>
                </a:cubicBezTo>
                <a:cubicBezTo>
                  <a:pt x="512" y="390"/>
                  <a:pt x="512" y="390"/>
                  <a:pt x="512" y="390"/>
                </a:cubicBezTo>
                <a:cubicBezTo>
                  <a:pt x="512" y="389"/>
                  <a:pt x="512" y="389"/>
                  <a:pt x="512" y="389"/>
                </a:cubicBezTo>
                <a:cubicBezTo>
                  <a:pt x="512" y="388"/>
                  <a:pt x="512" y="387"/>
                  <a:pt x="512" y="386"/>
                </a:cubicBezTo>
                <a:cubicBezTo>
                  <a:pt x="512" y="386"/>
                  <a:pt x="513" y="385"/>
                  <a:pt x="513" y="385"/>
                </a:cubicBezTo>
                <a:cubicBezTo>
                  <a:pt x="513" y="385"/>
                  <a:pt x="513" y="385"/>
                  <a:pt x="514" y="385"/>
                </a:cubicBezTo>
                <a:cubicBezTo>
                  <a:pt x="514" y="384"/>
                  <a:pt x="514" y="384"/>
                  <a:pt x="514" y="384"/>
                </a:cubicBezTo>
                <a:cubicBezTo>
                  <a:pt x="515" y="384"/>
                  <a:pt x="516" y="383"/>
                  <a:pt x="517" y="383"/>
                </a:cubicBezTo>
                <a:cubicBezTo>
                  <a:pt x="518" y="383"/>
                  <a:pt x="519" y="383"/>
                  <a:pt x="520" y="382"/>
                </a:cubicBezTo>
                <a:cubicBezTo>
                  <a:pt x="525" y="382"/>
                  <a:pt x="530" y="382"/>
                  <a:pt x="532" y="382"/>
                </a:cubicBezTo>
                <a:cubicBezTo>
                  <a:pt x="540" y="382"/>
                  <a:pt x="554" y="381"/>
                  <a:pt x="559" y="389"/>
                </a:cubicBezTo>
                <a:cubicBezTo>
                  <a:pt x="559" y="389"/>
                  <a:pt x="559" y="389"/>
                  <a:pt x="559" y="389"/>
                </a:cubicBezTo>
                <a:cubicBezTo>
                  <a:pt x="559" y="389"/>
                  <a:pt x="559" y="389"/>
                  <a:pt x="559" y="389"/>
                </a:cubicBezTo>
                <a:cubicBezTo>
                  <a:pt x="559" y="389"/>
                  <a:pt x="559" y="389"/>
                  <a:pt x="559" y="389"/>
                </a:cubicBezTo>
                <a:cubicBezTo>
                  <a:pt x="561" y="393"/>
                  <a:pt x="562" y="396"/>
                  <a:pt x="564" y="400"/>
                </a:cubicBezTo>
                <a:cubicBezTo>
                  <a:pt x="565" y="401"/>
                  <a:pt x="565" y="402"/>
                  <a:pt x="566" y="403"/>
                </a:cubicBezTo>
                <a:cubicBezTo>
                  <a:pt x="566" y="403"/>
                  <a:pt x="566" y="403"/>
                  <a:pt x="566" y="403"/>
                </a:cubicBezTo>
                <a:cubicBezTo>
                  <a:pt x="566" y="404"/>
                  <a:pt x="566" y="404"/>
                  <a:pt x="566" y="404"/>
                </a:cubicBezTo>
                <a:cubicBezTo>
                  <a:pt x="566" y="404"/>
                  <a:pt x="566" y="405"/>
                  <a:pt x="566" y="405"/>
                </a:cubicBezTo>
                <a:cubicBezTo>
                  <a:pt x="566" y="405"/>
                  <a:pt x="566" y="405"/>
                  <a:pt x="566" y="405"/>
                </a:cubicBezTo>
                <a:cubicBezTo>
                  <a:pt x="566" y="405"/>
                  <a:pt x="566" y="405"/>
                  <a:pt x="566" y="405"/>
                </a:cubicBezTo>
                <a:cubicBezTo>
                  <a:pt x="566" y="406"/>
                  <a:pt x="565" y="406"/>
                  <a:pt x="565" y="406"/>
                </a:cubicBezTo>
                <a:cubicBezTo>
                  <a:pt x="565" y="406"/>
                  <a:pt x="565" y="406"/>
                  <a:pt x="565" y="406"/>
                </a:cubicBezTo>
                <a:cubicBezTo>
                  <a:pt x="565" y="407"/>
                  <a:pt x="565" y="407"/>
                  <a:pt x="564" y="407"/>
                </a:cubicBezTo>
                <a:cubicBezTo>
                  <a:pt x="564" y="407"/>
                  <a:pt x="564" y="407"/>
                  <a:pt x="564" y="407"/>
                </a:cubicBezTo>
                <a:cubicBezTo>
                  <a:pt x="564" y="408"/>
                  <a:pt x="564" y="408"/>
                  <a:pt x="564" y="408"/>
                </a:cubicBezTo>
                <a:cubicBezTo>
                  <a:pt x="564" y="408"/>
                  <a:pt x="563" y="408"/>
                  <a:pt x="563" y="408"/>
                </a:cubicBezTo>
                <a:cubicBezTo>
                  <a:pt x="563" y="408"/>
                  <a:pt x="562" y="409"/>
                  <a:pt x="561" y="409"/>
                </a:cubicBezTo>
                <a:cubicBezTo>
                  <a:pt x="561" y="409"/>
                  <a:pt x="561" y="409"/>
                  <a:pt x="560" y="409"/>
                </a:cubicBezTo>
                <a:cubicBezTo>
                  <a:pt x="560" y="409"/>
                  <a:pt x="559" y="409"/>
                  <a:pt x="559" y="410"/>
                </a:cubicBezTo>
                <a:cubicBezTo>
                  <a:pt x="559" y="410"/>
                  <a:pt x="559" y="410"/>
                  <a:pt x="559" y="410"/>
                </a:cubicBezTo>
                <a:cubicBezTo>
                  <a:pt x="558" y="410"/>
                  <a:pt x="558" y="410"/>
                  <a:pt x="558" y="410"/>
                </a:cubicBezTo>
                <a:cubicBezTo>
                  <a:pt x="550" y="410"/>
                  <a:pt x="541" y="410"/>
                  <a:pt x="532" y="410"/>
                </a:cubicBezTo>
                <a:cubicBezTo>
                  <a:pt x="532" y="410"/>
                  <a:pt x="531" y="410"/>
                  <a:pt x="530" y="410"/>
                </a:cubicBezTo>
                <a:cubicBezTo>
                  <a:pt x="530" y="410"/>
                  <a:pt x="530" y="410"/>
                  <a:pt x="530" y="410"/>
                </a:cubicBezTo>
                <a:cubicBezTo>
                  <a:pt x="527" y="409"/>
                  <a:pt x="524" y="408"/>
                  <a:pt x="521" y="406"/>
                </a:cubicBezTo>
                <a:cubicBezTo>
                  <a:pt x="520" y="406"/>
                  <a:pt x="520" y="406"/>
                  <a:pt x="519" y="405"/>
                </a:cubicBezTo>
                <a:close/>
                <a:moveTo>
                  <a:pt x="589" y="451"/>
                </a:moveTo>
                <a:cubicBezTo>
                  <a:pt x="589" y="452"/>
                  <a:pt x="588" y="452"/>
                  <a:pt x="588" y="452"/>
                </a:cubicBezTo>
                <a:cubicBezTo>
                  <a:pt x="588" y="452"/>
                  <a:pt x="588" y="452"/>
                  <a:pt x="588" y="453"/>
                </a:cubicBezTo>
                <a:cubicBezTo>
                  <a:pt x="588" y="453"/>
                  <a:pt x="588" y="453"/>
                  <a:pt x="588" y="453"/>
                </a:cubicBezTo>
                <a:cubicBezTo>
                  <a:pt x="588" y="453"/>
                  <a:pt x="588" y="453"/>
                  <a:pt x="588" y="454"/>
                </a:cubicBezTo>
                <a:cubicBezTo>
                  <a:pt x="588" y="454"/>
                  <a:pt x="588" y="454"/>
                  <a:pt x="587" y="454"/>
                </a:cubicBezTo>
                <a:cubicBezTo>
                  <a:pt x="587" y="454"/>
                  <a:pt x="587" y="454"/>
                  <a:pt x="587" y="454"/>
                </a:cubicBezTo>
                <a:cubicBezTo>
                  <a:pt x="587" y="454"/>
                  <a:pt x="587" y="454"/>
                  <a:pt x="587" y="455"/>
                </a:cubicBezTo>
                <a:cubicBezTo>
                  <a:pt x="585" y="456"/>
                  <a:pt x="583" y="457"/>
                  <a:pt x="581" y="457"/>
                </a:cubicBezTo>
                <a:cubicBezTo>
                  <a:pt x="581" y="457"/>
                  <a:pt x="581" y="457"/>
                  <a:pt x="581" y="457"/>
                </a:cubicBezTo>
                <a:cubicBezTo>
                  <a:pt x="580" y="457"/>
                  <a:pt x="579" y="457"/>
                  <a:pt x="578" y="457"/>
                </a:cubicBezTo>
                <a:cubicBezTo>
                  <a:pt x="578" y="457"/>
                  <a:pt x="578" y="457"/>
                  <a:pt x="578" y="457"/>
                </a:cubicBezTo>
                <a:cubicBezTo>
                  <a:pt x="577" y="457"/>
                  <a:pt x="577" y="457"/>
                  <a:pt x="577" y="457"/>
                </a:cubicBezTo>
                <a:cubicBezTo>
                  <a:pt x="577" y="457"/>
                  <a:pt x="576" y="457"/>
                  <a:pt x="575" y="457"/>
                </a:cubicBezTo>
                <a:cubicBezTo>
                  <a:pt x="552" y="457"/>
                  <a:pt x="552" y="457"/>
                  <a:pt x="552" y="457"/>
                </a:cubicBezTo>
                <a:cubicBezTo>
                  <a:pt x="551" y="457"/>
                  <a:pt x="550" y="457"/>
                  <a:pt x="549" y="457"/>
                </a:cubicBezTo>
                <a:cubicBezTo>
                  <a:pt x="549" y="457"/>
                  <a:pt x="549" y="457"/>
                  <a:pt x="548" y="457"/>
                </a:cubicBezTo>
                <a:cubicBezTo>
                  <a:pt x="543" y="456"/>
                  <a:pt x="538" y="454"/>
                  <a:pt x="535" y="450"/>
                </a:cubicBezTo>
                <a:cubicBezTo>
                  <a:pt x="534" y="449"/>
                  <a:pt x="534" y="449"/>
                  <a:pt x="534" y="448"/>
                </a:cubicBezTo>
                <a:cubicBezTo>
                  <a:pt x="534" y="448"/>
                  <a:pt x="534" y="448"/>
                  <a:pt x="534" y="448"/>
                </a:cubicBezTo>
                <a:cubicBezTo>
                  <a:pt x="534" y="448"/>
                  <a:pt x="534" y="448"/>
                  <a:pt x="534" y="448"/>
                </a:cubicBezTo>
                <a:cubicBezTo>
                  <a:pt x="533" y="444"/>
                  <a:pt x="531" y="441"/>
                  <a:pt x="530" y="438"/>
                </a:cubicBezTo>
                <a:cubicBezTo>
                  <a:pt x="530" y="436"/>
                  <a:pt x="528" y="434"/>
                  <a:pt x="528" y="432"/>
                </a:cubicBezTo>
                <a:cubicBezTo>
                  <a:pt x="528" y="432"/>
                  <a:pt x="528" y="432"/>
                  <a:pt x="528" y="432"/>
                </a:cubicBezTo>
                <a:cubicBezTo>
                  <a:pt x="528" y="431"/>
                  <a:pt x="528" y="431"/>
                  <a:pt x="528" y="431"/>
                </a:cubicBezTo>
                <a:cubicBezTo>
                  <a:pt x="528" y="431"/>
                  <a:pt x="528" y="431"/>
                  <a:pt x="528" y="431"/>
                </a:cubicBezTo>
                <a:cubicBezTo>
                  <a:pt x="528" y="430"/>
                  <a:pt x="528" y="429"/>
                  <a:pt x="528" y="428"/>
                </a:cubicBezTo>
                <a:cubicBezTo>
                  <a:pt x="528" y="428"/>
                  <a:pt x="528" y="427"/>
                  <a:pt x="528" y="427"/>
                </a:cubicBezTo>
                <a:cubicBezTo>
                  <a:pt x="528" y="427"/>
                  <a:pt x="528" y="427"/>
                  <a:pt x="528" y="427"/>
                </a:cubicBezTo>
                <a:cubicBezTo>
                  <a:pt x="530" y="425"/>
                  <a:pt x="532" y="424"/>
                  <a:pt x="535" y="423"/>
                </a:cubicBezTo>
                <a:cubicBezTo>
                  <a:pt x="535" y="423"/>
                  <a:pt x="535" y="423"/>
                  <a:pt x="536" y="423"/>
                </a:cubicBezTo>
                <a:cubicBezTo>
                  <a:pt x="536" y="423"/>
                  <a:pt x="537" y="423"/>
                  <a:pt x="538" y="423"/>
                </a:cubicBezTo>
                <a:cubicBezTo>
                  <a:pt x="538" y="423"/>
                  <a:pt x="538" y="423"/>
                  <a:pt x="538" y="423"/>
                </a:cubicBezTo>
                <a:cubicBezTo>
                  <a:pt x="540" y="423"/>
                  <a:pt x="540" y="423"/>
                  <a:pt x="540" y="423"/>
                </a:cubicBezTo>
                <a:cubicBezTo>
                  <a:pt x="540" y="423"/>
                  <a:pt x="540" y="423"/>
                  <a:pt x="541" y="423"/>
                </a:cubicBezTo>
                <a:cubicBezTo>
                  <a:pt x="548" y="423"/>
                  <a:pt x="555" y="423"/>
                  <a:pt x="563" y="423"/>
                </a:cubicBezTo>
                <a:cubicBezTo>
                  <a:pt x="563" y="423"/>
                  <a:pt x="563" y="423"/>
                  <a:pt x="563" y="423"/>
                </a:cubicBezTo>
                <a:cubicBezTo>
                  <a:pt x="563" y="423"/>
                  <a:pt x="563" y="423"/>
                  <a:pt x="563" y="423"/>
                </a:cubicBezTo>
                <a:cubicBezTo>
                  <a:pt x="563" y="423"/>
                  <a:pt x="564" y="423"/>
                  <a:pt x="565" y="423"/>
                </a:cubicBezTo>
                <a:cubicBezTo>
                  <a:pt x="565" y="423"/>
                  <a:pt x="565" y="423"/>
                  <a:pt x="565" y="423"/>
                </a:cubicBezTo>
                <a:cubicBezTo>
                  <a:pt x="570" y="424"/>
                  <a:pt x="576" y="426"/>
                  <a:pt x="579" y="430"/>
                </a:cubicBezTo>
                <a:cubicBezTo>
                  <a:pt x="579" y="430"/>
                  <a:pt x="579" y="431"/>
                  <a:pt x="580" y="431"/>
                </a:cubicBezTo>
                <a:cubicBezTo>
                  <a:pt x="581" y="433"/>
                  <a:pt x="581" y="433"/>
                  <a:pt x="581" y="433"/>
                </a:cubicBezTo>
                <a:cubicBezTo>
                  <a:pt x="582" y="436"/>
                  <a:pt x="584" y="439"/>
                  <a:pt x="585" y="442"/>
                </a:cubicBezTo>
                <a:cubicBezTo>
                  <a:pt x="586" y="443"/>
                  <a:pt x="588" y="446"/>
                  <a:pt x="588" y="448"/>
                </a:cubicBezTo>
                <a:cubicBezTo>
                  <a:pt x="589" y="449"/>
                  <a:pt x="589" y="450"/>
                  <a:pt x="589" y="451"/>
                </a:cubicBezTo>
                <a:close/>
                <a:moveTo>
                  <a:pt x="594" y="406"/>
                </a:moveTo>
                <a:cubicBezTo>
                  <a:pt x="593" y="406"/>
                  <a:pt x="593" y="405"/>
                  <a:pt x="592" y="405"/>
                </a:cubicBezTo>
                <a:cubicBezTo>
                  <a:pt x="591" y="404"/>
                  <a:pt x="590" y="403"/>
                  <a:pt x="590" y="402"/>
                </a:cubicBezTo>
                <a:cubicBezTo>
                  <a:pt x="589" y="401"/>
                  <a:pt x="589" y="401"/>
                  <a:pt x="589" y="401"/>
                </a:cubicBezTo>
                <a:cubicBezTo>
                  <a:pt x="589" y="401"/>
                  <a:pt x="589" y="401"/>
                  <a:pt x="589" y="401"/>
                </a:cubicBezTo>
                <a:cubicBezTo>
                  <a:pt x="587" y="398"/>
                  <a:pt x="585" y="394"/>
                  <a:pt x="583" y="390"/>
                </a:cubicBezTo>
                <a:cubicBezTo>
                  <a:pt x="583" y="390"/>
                  <a:pt x="583" y="390"/>
                  <a:pt x="583" y="390"/>
                </a:cubicBezTo>
                <a:cubicBezTo>
                  <a:pt x="582" y="389"/>
                  <a:pt x="582" y="389"/>
                  <a:pt x="582" y="389"/>
                </a:cubicBezTo>
                <a:cubicBezTo>
                  <a:pt x="582" y="388"/>
                  <a:pt x="582" y="387"/>
                  <a:pt x="582" y="386"/>
                </a:cubicBezTo>
                <a:cubicBezTo>
                  <a:pt x="582" y="385"/>
                  <a:pt x="582" y="385"/>
                  <a:pt x="583" y="384"/>
                </a:cubicBezTo>
                <a:cubicBezTo>
                  <a:pt x="584" y="383"/>
                  <a:pt x="585" y="383"/>
                  <a:pt x="586" y="383"/>
                </a:cubicBezTo>
                <a:cubicBezTo>
                  <a:pt x="588" y="382"/>
                  <a:pt x="589" y="382"/>
                  <a:pt x="591" y="382"/>
                </a:cubicBezTo>
                <a:cubicBezTo>
                  <a:pt x="591" y="382"/>
                  <a:pt x="591" y="382"/>
                  <a:pt x="591" y="382"/>
                </a:cubicBezTo>
                <a:cubicBezTo>
                  <a:pt x="594" y="382"/>
                  <a:pt x="598" y="382"/>
                  <a:pt x="600" y="382"/>
                </a:cubicBezTo>
                <a:cubicBezTo>
                  <a:pt x="609" y="382"/>
                  <a:pt x="623" y="380"/>
                  <a:pt x="629" y="389"/>
                </a:cubicBezTo>
                <a:cubicBezTo>
                  <a:pt x="631" y="392"/>
                  <a:pt x="633" y="394"/>
                  <a:pt x="635" y="397"/>
                </a:cubicBezTo>
                <a:cubicBezTo>
                  <a:pt x="636" y="399"/>
                  <a:pt x="637" y="401"/>
                  <a:pt x="638" y="402"/>
                </a:cubicBezTo>
                <a:cubicBezTo>
                  <a:pt x="639" y="403"/>
                  <a:pt x="639" y="404"/>
                  <a:pt x="639" y="405"/>
                </a:cubicBezTo>
                <a:cubicBezTo>
                  <a:pt x="639" y="405"/>
                  <a:pt x="639" y="406"/>
                  <a:pt x="639" y="406"/>
                </a:cubicBezTo>
                <a:cubicBezTo>
                  <a:pt x="639" y="407"/>
                  <a:pt x="638" y="407"/>
                  <a:pt x="638" y="407"/>
                </a:cubicBezTo>
                <a:cubicBezTo>
                  <a:pt x="638" y="407"/>
                  <a:pt x="638" y="407"/>
                  <a:pt x="638" y="407"/>
                </a:cubicBezTo>
                <a:cubicBezTo>
                  <a:pt x="638" y="407"/>
                  <a:pt x="638" y="407"/>
                  <a:pt x="638" y="407"/>
                </a:cubicBezTo>
                <a:cubicBezTo>
                  <a:pt x="638" y="408"/>
                  <a:pt x="638" y="408"/>
                  <a:pt x="637" y="408"/>
                </a:cubicBezTo>
                <a:cubicBezTo>
                  <a:pt x="637" y="408"/>
                  <a:pt x="637" y="408"/>
                  <a:pt x="637" y="408"/>
                </a:cubicBezTo>
                <a:cubicBezTo>
                  <a:pt x="637" y="408"/>
                  <a:pt x="637" y="408"/>
                  <a:pt x="636" y="408"/>
                </a:cubicBezTo>
                <a:cubicBezTo>
                  <a:pt x="636" y="408"/>
                  <a:pt x="635" y="409"/>
                  <a:pt x="635" y="409"/>
                </a:cubicBezTo>
                <a:cubicBezTo>
                  <a:pt x="635" y="409"/>
                  <a:pt x="635" y="409"/>
                  <a:pt x="635" y="409"/>
                </a:cubicBezTo>
                <a:cubicBezTo>
                  <a:pt x="635" y="409"/>
                  <a:pt x="635" y="409"/>
                  <a:pt x="635" y="409"/>
                </a:cubicBezTo>
                <a:cubicBezTo>
                  <a:pt x="631" y="410"/>
                  <a:pt x="625" y="410"/>
                  <a:pt x="621" y="410"/>
                </a:cubicBezTo>
                <a:cubicBezTo>
                  <a:pt x="616" y="410"/>
                  <a:pt x="611" y="410"/>
                  <a:pt x="607" y="410"/>
                </a:cubicBezTo>
                <a:cubicBezTo>
                  <a:pt x="602" y="410"/>
                  <a:pt x="598" y="408"/>
                  <a:pt x="594" y="406"/>
                </a:cubicBezTo>
                <a:close/>
                <a:moveTo>
                  <a:pt x="670" y="454"/>
                </a:moveTo>
                <a:cubicBezTo>
                  <a:pt x="670" y="454"/>
                  <a:pt x="670" y="454"/>
                  <a:pt x="670" y="454"/>
                </a:cubicBezTo>
                <a:cubicBezTo>
                  <a:pt x="669" y="455"/>
                  <a:pt x="668" y="456"/>
                  <a:pt x="666" y="456"/>
                </a:cubicBezTo>
                <a:cubicBezTo>
                  <a:pt x="665" y="457"/>
                  <a:pt x="664" y="457"/>
                  <a:pt x="662" y="457"/>
                </a:cubicBezTo>
                <a:cubicBezTo>
                  <a:pt x="660" y="457"/>
                  <a:pt x="660" y="457"/>
                  <a:pt x="660" y="457"/>
                </a:cubicBezTo>
                <a:cubicBezTo>
                  <a:pt x="660" y="457"/>
                  <a:pt x="660" y="457"/>
                  <a:pt x="660" y="457"/>
                </a:cubicBezTo>
                <a:cubicBezTo>
                  <a:pt x="651" y="457"/>
                  <a:pt x="643" y="457"/>
                  <a:pt x="635" y="457"/>
                </a:cubicBezTo>
                <a:cubicBezTo>
                  <a:pt x="634" y="457"/>
                  <a:pt x="633" y="457"/>
                  <a:pt x="632" y="457"/>
                </a:cubicBezTo>
                <a:cubicBezTo>
                  <a:pt x="632" y="457"/>
                  <a:pt x="632" y="457"/>
                  <a:pt x="632" y="457"/>
                </a:cubicBezTo>
                <a:cubicBezTo>
                  <a:pt x="626" y="456"/>
                  <a:pt x="620" y="454"/>
                  <a:pt x="616" y="449"/>
                </a:cubicBezTo>
                <a:cubicBezTo>
                  <a:pt x="616" y="449"/>
                  <a:pt x="616" y="448"/>
                  <a:pt x="615" y="448"/>
                </a:cubicBezTo>
                <a:cubicBezTo>
                  <a:pt x="615" y="448"/>
                  <a:pt x="615" y="448"/>
                  <a:pt x="615" y="448"/>
                </a:cubicBezTo>
                <a:cubicBezTo>
                  <a:pt x="615" y="448"/>
                  <a:pt x="615" y="448"/>
                  <a:pt x="615" y="448"/>
                </a:cubicBezTo>
                <a:cubicBezTo>
                  <a:pt x="614" y="445"/>
                  <a:pt x="612" y="441"/>
                  <a:pt x="610" y="438"/>
                </a:cubicBezTo>
                <a:cubicBezTo>
                  <a:pt x="609" y="436"/>
                  <a:pt x="606" y="433"/>
                  <a:pt x="606" y="430"/>
                </a:cubicBezTo>
                <a:cubicBezTo>
                  <a:pt x="606" y="430"/>
                  <a:pt x="606" y="430"/>
                  <a:pt x="606" y="430"/>
                </a:cubicBezTo>
                <a:cubicBezTo>
                  <a:pt x="605" y="429"/>
                  <a:pt x="605" y="429"/>
                  <a:pt x="605" y="429"/>
                </a:cubicBezTo>
                <a:cubicBezTo>
                  <a:pt x="605" y="426"/>
                  <a:pt x="607" y="425"/>
                  <a:pt x="610" y="424"/>
                </a:cubicBezTo>
                <a:cubicBezTo>
                  <a:pt x="610" y="424"/>
                  <a:pt x="610" y="424"/>
                  <a:pt x="610" y="424"/>
                </a:cubicBezTo>
                <a:cubicBezTo>
                  <a:pt x="610" y="424"/>
                  <a:pt x="610" y="424"/>
                  <a:pt x="610" y="424"/>
                </a:cubicBezTo>
                <a:cubicBezTo>
                  <a:pt x="610" y="424"/>
                  <a:pt x="610" y="424"/>
                  <a:pt x="611" y="423"/>
                </a:cubicBezTo>
                <a:cubicBezTo>
                  <a:pt x="612" y="423"/>
                  <a:pt x="613" y="423"/>
                  <a:pt x="615" y="423"/>
                </a:cubicBezTo>
                <a:cubicBezTo>
                  <a:pt x="631" y="423"/>
                  <a:pt x="631" y="423"/>
                  <a:pt x="631" y="423"/>
                </a:cubicBezTo>
                <a:cubicBezTo>
                  <a:pt x="634" y="423"/>
                  <a:pt x="637" y="423"/>
                  <a:pt x="639" y="423"/>
                </a:cubicBezTo>
                <a:cubicBezTo>
                  <a:pt x="639" y="423"/>
                  <a:pt x="639" y="423"/>
                  <a:pt x="639" y="423"/>
                </a:cubicBezTo>
                <a:cubicBezTo>
                  <a:pt x="639" y="423"/>
                  <a:pt x="639" y="423"/>
                  <a:pt x="640" y="423"/>
                </a:cubicBezTo>
                <a:cubicBezTo>
                  <a:pt x="640" y="423"/>
                  <a:pt x="641" y="423"/>
                  <a:pt x="642" y="423"/>
                </a:cubicBezTo>
                <a:cubicBezTo>
                  <a:pt x="642" y="423"/>
                  <a:pt x="642" y="423"/>
                  <a:pt x="642" y="423"/>
                </a:cubicBezTo>
                <a:cubicBezTo>
                  <a:pt x="647" y="424"/>
                  <a:pt x="653" y="426"/>
                  <a:pt x="656" y="429"/>
                </a:cubicBezTo>
                <a:cubicBezTo>
                  <a:pt x="657" y="429"/>
                  <a:pt x="657" y="430"/>
                  <a:pt x="657" y="430"/>
                </a:cubicBezTo>
                <a:cubicBezTo>
                  <a:pt x="657" y="430"/>
                  <a:pt x="657" y="430"/>
                  <a:pt x="657" y="431"/>
                </a:cubicBezTo>
                <a:cubicBezTo>
                  <a:pt x="658" y="431"/>
                  <a:pt x="658" y="431"/>
                  <a:pt x="658" y="431"/>
                </a:cubicBezTo>
                <a:cubicBezTo>
                  <a:pt x="658" y="431"/>
                  <a:pt x="658" y="431"/>
                  <a:pt x="658" y="431"/>
                </a:cubicBezTo>
                <a:cubicBezTo>
                  <a:pt x="659" y="432"/>
                  <a:pt x="659" y="432"/>
                  <a:pt x="659" y="432"/>
                </a:cubicBezTo>
                <a:cubicBezTo>
                  <a:pt x="660" y="434"/>
                  <a:pt x="662" y="436"/>
                  <a:pt x="663" y="439"/>
                </a:cubicBezTo>
                <a:cubicBezTo>
                  <a:pt x="663" y="439"/>
                  <a:pt x="663" y="439"/>
                  <a:pt x="663" y="439"/>
                </a:cubicBezTo>
                <a:cubicBezTo>
                  <a:pt x="665" y="442"/>
                  <a:pt x="668" y="445"/>
                  <a:pt x="670" y="449"/>
                </a:cubicBezTo>
                <a:cubicBezTo>
                  <a:pt x="670" y="449"/>
                  <a:pt x="670" y="449"/>
                  <a:pt x="670" y="449"/>
                </a:cubicBezTo>
                <a:cubicBezTo>
                  <a:pt x="670" y="449"/>
                  <a:pt x="670" y="449"/>
                  <a:pt x="670" y="449"/>
                </a:cubicBezTo>
                <a:cubicBezTo>
                  <a:pt x="671" y="451"/>
                  <a:pt x="671" y="453"/>
                  <a:pt x="670" y="454"/>
                </a:cubicBezTo>
                <a:close/>
                <a:moveTo>
                  <a:pt x="729" y="79"/>
                </a:moveTo>
                <a:cubicBezTo>
                  <a:pt x="753" y="103"/>
                  <a:pt x="766" y="136"/>
                  <a:pt x="766" y="170"/>
                </a:cubicBezTo>
                <a:cubicBezTo>
                  <a:pt x="766" y="204"/>
                  <a:pt x="753" y="237"/>
                  <a:pt x="729" y="261"/>
                </a:cubicBezTo>
                <a:cubicBezTo>
                  <a:pt x="757" y="248"/>
                  <a:pt x="782" y="212"/>
                  <a:pt x="782" y="170"/>
                </a:cubicBezTo>
                <a:cubicBezTo>
                  <a:pt x="782" y="127"/>
                  <a:pt x="757" y="92"/>
                  <a:pt x="729" y="79"/>
                </a:cubicBezTo>
                <a:close/>
                <a:moveTo>
                  <a:pt x="53" y="79"/>
                </a:moveTo>
                <a:cubicBezTo>
                  <a:pt x="26" y="92"/>
                  <a:pt x="0" y="127"/>
                  <a:pt x="0" y="170"/>
                </a:cubicBezTo>
                <a:cubicBezTo>
                  <a:pt x="0" y="212"/>
                  <a:pt x="26" y="248"/>
                  <a:pt x="53" y="261"/>
                </a:cubicBezTo>
                <a:cubicBezTo>
                  <a:pt x="30" y="237"/>
                  <a:pt x="16" y="204"/>
                  <a:pt x="16" y="170"/>
                </a:cubicBezTo>
                <a:cubicBezTo>
                  <a:pt x="16" y="136"/>
                  <a:pt x="30" y="103"/>
                  <a:pt x="53" y="79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1507" name="Freeform 10"/>
          <p:cNvSpPr>
            <a:spLocks noEditPoints="1"/>
          </p:cNvSpPr>
          <p:nvPr/>
        </p:nvSpPr>
        <p:spPr>
          <a:xfrm>
            <a:off x="1143000" y="4429125"/>
            <a:ext cx="828675" cy="392113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pathLst>
              <a:path w="782" h="493">
                <a:moveTo>
                  <a:pt x="111" y="206"/>
                </a:moveTo>
                <a:cubicBezTo>
                  <a:pt x="91" y="187"/>
                  <a:pt x="91" y="152"/>
                  <a:pt x="111" y="134"/>
                </a:cubicBezTo>
                <a:cubicBezTo>
                  <a:pt x="97" y="136"/>
                  <a:pt x="84" y="151"/>
                  <a:pt x="84" y="170"/>
                </a:cubicBezTo>
                <a:cubicBezTo>
                  <a:pt x="84" y="188"/>
                  <a:pt x="97" y="203"/>
                  <a:pt x="111" y="206"/>
                </a:cubicBezTo>
                <a:close/>
                <a:moveTo>
                  <a:pt x="698" y="170"/>
                </a:moveTo>
                <a:cubicBezTo>
                  <a:pt x="698" y="151"/>
                  <a:pt x="685" y="136"/>
                  <a:pt x="671" y="134"/>
                </a:cubicBezTo>
                <a:cubicBezTo>
                  <a:pt x="691" y="152"/>
                  <a:pt x="691" y="187"/>
                  <a:pt x="671" y="206"/>
                </a:cubicBezTo>
                <a:cubicBezTo>
                  <a:pt x="685" y="203"/>
                  <a:pt x="698" y="188"/>
                  <a:pt x="698" y="170"/>
                </a:cubicBezTo>
                <a:close/>
                <a:moveTo>
                  <a:pt x="696" y="232"/>
                </a:moveTo>
                <a:cubicBezTo>
                  <a:pt x="716" y="224"/>
                  <a:pt x="737" y="200"/>
                  <a:pt x="737" y="170"/>
                </a:cubicBezTo>
                <a:cubicBezTo>
                  <a:pt x="737" y="139"/>
                  <a:pt x="716" y="115"/>
                  <a:pt x="696" y="108"/>
                </a:cubicBezTo>
                <a:cubicBezTo>
                  <a:pt x="712" y="124"/>
                  <a:pt x="723" y="147"/>
                  <a:pt x="723" y="170"/>
                </a:cubicBezTo>
                <a:cubicBezTo>
                  <a:pt x="723" y="193"/>
                  <a:pt x="712" y="215"/>
                  <a:pt x="696" y="232"/>
                </a:cubicBezTo>
                <a:close/>
                <a:moveTo>
                  <a:pt x="87" y="232"/>
                </a:moveTo>
                <a:cubicBezTo>
                  <a:pt x="70" y="215"/>
                  <a:pt x="59" y="193"/>
                  <a:pt x="59" y="170"/>
                </a:cubicBezTo>
                <a:cubicBezTo>
                  <a:pt x="59" y="147"/>
                  <a:pt x="70" y="124"/>
                  <a:pt x="87" y="108"/>
                </a:cubicBezTo>
                <a:cubicBezTo>
                  <a:pt x="66" y="115"/>
                  <a:pt x="45" y="139"/>
                  <a:pt x="46" y="170"/>
                </a:cubicBezTo>
                <a:cubicBezTo>
                  <a:pt x="45" y="200"/>
                  <a:pt x="66" y="224"/>
                  <a:pt x="87" y="232"/>
                </a:cubicBezTo>
                <a:close/>
                <a:moveTo>
                  <a:pt x="714" y="448"/>
                </a:moveTo>
                <a:cubicBezTo>
                  <a:pt x="706" y="438"/>
                  <a:pt x="697" y="428"/>
                  <a:pt x="689" y="419"/>
                </a:cubicBezTo>
                <a:cubicBezTo>
                  <a:pt x="671" y="397"/>
                  <a:pt x="653" y="376"/>
                  <a:pt x="635" y="355"/>
                </a:cubicBezTo>
                <a:cubicBezTo>
                  <a:pt x="634" y="354"/>
                  <a:pt x="633" y="353"/>
                  <a:pt x="632" y="352"/>
                </a:cubicBezTo>
                <a:cubicBezTo>
                  <a:pt x="629" y="347"/>
                  <a:pt x="623" y="345"/>
                  <a:pt x="617" y="343"/>
                </a:cubicBezTo>
                <a:cubicBezTo>
                  <a:pt x="612" y="341"/>
                  <a:pt x="606" y="339"/>
                  <a:pt x="599" y="339"/>
                </a:cubicBezTo>
                <a:cubicBezTo>
                  <a:pt x="621" y="333"/>
                  <a:pt x="637" y="314"/>
                  <a:pt x="637" y="291"/>
                </a:cubicBezTo>
                <a:cubicBezTo>
                  <a:pt x="637" y="50"/>
                  <a:pt x="637" y="50"/>
                  <a:pt x="637" y="50"/>
                </a:cubicBezTo>
                <a:cubicBezTo>
                  <a:pt x="637" y="22"/>
                  <a:pt x="614" y="0"/>
                  <a:pt x="587" y="0"/>
                </a:cubicBezTo>
                <a:cubicBezTo>
                  <a:pt x="195" y="0"/>
                  <a:pt x="195" y="0"/>
                  <a:pt x="195" y="0"/>
                </a:cubicBezTo>
                <a:cubicBezTo>
                  <a:pt x="168" y="0"/>
                  <a:pt x="145" y="22"/>
                  <a:pt x="145" y="50"/>
                </a:cubicBezTo>
                <a:cubicBezTo>
                  <a:pt x="145" y="291"/>
                  <a:pt x="145" y="291"/>
                  <a:pt x="145" y="291"/>
                </a:cubicBezTo>
                <a:cubicBezTo>
                  <a:pt x="145" y="314"/>
                  <a:pt x="161" y="334"/>
                  <a:pt x="183" y="339"/>
                </a:cubicBezTo>
                <a:cubicBezTo>
                  <a:pt x="171" y="340"/>
                  <a:pt x="157" y="344"/>
                  <a:pt x="149" y="354"/>
                </a:cubicBezTo>
                <a:cubicBezTo>
                  <a:pt x="143" y="361"/>
                  <a:pt x="136" y="369"/>
                  <a:pt x="130" y="377"/>
                </a:cubicBezTo>
                <a:cubicBezTo>
                  <a:pt x="111" y="399"/>
                  <a:pt x="91" y="422"/>
                  <a:pt x="72" y="446"/>
                </a:cubicBezTo>
                <a:cubicBezTo>
                  <a:pt x="67" y="451"/>
                  <a:pt x="58" y="459"/>
                  <a:pt x="58" y="467"/>
                </a:cubicBezTo>
                <a:cubicBezTo>
                  <a:pt x="58" y="489"/>
                  <a:pt x="58" y="478"/>
                  <a:pt x="58" y="478"/>
                </a:cubicBezTo>
                <a:cubicBezTo>
                  <a:pt x="58" y="481"/>
                  <a:pt x="59" y="483"/>
                  <a:pt x="60" y="485"/>
                </a:cubicBezTo>
                <a:cubicBezTo>
                  <a:pt x="65" y="492"/>
                  <a:pt x="75" y="493"/>
                  <a:pt x="83" y="493"/>
                </a:cubicBezTo>
                <a:cubicBezTo>
                  <a:pt x="94" y="493"/>
                  <a:pt x="667" y="493"/>
                  <a:pt x="684" y="493"/>
                </a:cubicBezTo>
                <a:cubicBezTo>
                  <a:pt x="693" y="493"/>
                  <a:pt x="702" y="492"/>
                  <a:pt x="711" y="490"/>
                </a:cubicBezTo>
                <a:cubicBezTo>
                  <a:pt x="716" y="489"/>
                  <a:pt x="723" y="486"/>
                  <a:pt x="724" y="479"/>
                </a:cubicBezTo>
                <a:cubicBezTo>
                  <a:pt x="724" y="456"/>
                  <a:pt x="724" y="467"/>
                  <a:pt x="724" y="467"/>
                </a:cubicBezTo>
                <a:cubicBezTo>
                  <a:pt x="725" y="462"/>
                  <a:pt x="722" y="457"/>
                  <a:pt x="718" y="453"/>
                </a:cubicBezTo>
                <a:cubicBezTo>
                  <a:pt x="717" y="451"/>
                  <a:pt x="715" y="449"/>
                  <a:pt x="714" y="448"/>
                </a:cubicBezTo>
                <a:close/>
                <a:moveTo>
                  <a:pt x="164" y="299"/>
                </a:moveTo>
                <a:cubicBezTo>
                  <a:pt x="164" y="64"/>
                  <a:pt x="164" y="53"/>
                  <a:pt x="164" y="53"/>
                </a:cubicBezTo>
                <a:cubicBezTo>
                  <a:pt x="164" y="39"/>
                  <a:pt x="175" y="16"/>
                  <a:pt x="189" y="16"/>
                </a:cubicBezTo>
                <a:cubicBezTo>
                  <a:pt x="570" y="16"/>
                  <a:pt x="593" y="16"/>
                  <a:pt x="593" y="16"/>
                </a:cubicBezTo>
                <a:cubicBezTo>
                  <a:pt x="607" y="16"/>
                  <a:pt x="618" y="39"/>
                  <a:pt x="618" y="53"/>
                </a:cubicBezTo>
                <a:cubicBezTo>
                  <a:pt x="618" y="268"/>
                  <a:pt x="618" y="299"/>
                  <a:pt x="618" y="299"/>
                </a:cubicBezTo>
                <a:cubicBezTo>
                  <a:pt x="618" y="313"/>
                  <a:pt x="607" y="325"/>
                  <a:pt x="593" y="325"/>
                </a:cubicBezTo>
                <a:cubicBezTo>
                  <a:pt x="212" y="325"/>
                  <a:pt x="189" y="325"/>
                  <a:pt x="189" y="325"/>
                </a:cubicBezTo>
                <a:cubicBezTo>
                  <a:pt x="175" y="325"/>
                  <a:pt x="164" y="302"/>
                  <a:pt x="164" y="287"/>
                </a:cubicBezTo>
                <a:lnTo>
                  <a:pt x="164" y="299"/>
                </a:lnTo>
                <a:close/>
                <a:moveTo>
                  <a:pt x="613" y="367"/>
                </a:moveTo>
                <a:cubicBezTo>
                  <a:pt x="613" y="367"/>
                  <a:pt x="613" y="368"/>
                  <a:pt x="612" y="369"/>
                </a:cubicBezTo>
                <a:cubicBezTo>
                  <a:pt x="612" y="369"/>
                  <a:pt x="612" y="369"/>
                  <a:pt x="612" y="369"/>
                </a:cubicBezTo>
                <a:cubicBezTo>
                  <a:pt x="612" y="369"/>
                  <a:pt x="612" y="369"/>
                  <a:pt x="612" y="369"/>
                </a:cubicBezTo>
                <a:cubicBezTo>
                  <a:pt x="612" y="369"/>
                  <a:pt x="612" y="369"/>
                  <a:pt x="612" y="369"/>
                </a:cubicBezTo>
                <a:cubicBezTo>
                  <a:pt x="612" y="369"/>
                  <a:pt x="612" y="369"/>
                  <a:pt x="611" y="369"/>
                </a:cubicBezTo>
                <a:cubicBezTo>
                  <a:pt x="611" y="369"/>
                  <a:pt x="611" y="369"/>
                  <a:pt x="611" y="369"/>
                </a:cubicBezTo>
                <a:cubicBezTo>
                  <a:pt x="611" y="369"/>
                  <a:pt x="611" y="369"/>
                  <a:pt x="610" y="369"/>
                </a:cubicBezTo>
                <a:cubicBezTo>
                  <a:pt x="608" y="371"/>
                  <a:pt x="604" y="371"/>
                  <a:pt x="600" y="371"/>
                </a:cubicBezTo>
                <a:cubicBezTo>
                  <a:pt x="584" y="371"/>
                  <a:pt x="584" y="371"/>
                  <a:pt x="584" y="371"/>
                </a:cubicBezTo>
                <a:cubicBezTo>
                  <a:pt x="580" y="371"/>
                  <a:pt x="577" y="370"/>
                  <a:pt x="574" y="369"/>
                </a:cubicBezTo>
                <a:cubicBezTo>
                  <a:pt x="573" y="368"/>
                  <a:pt x="572" y="367"/>
                  <a:pt x="571" y="367"/>
                </a:cubicBezTo>
                <a:cubicBezTo>
                  <a:pt x="570" y="366"/>
                  <a:pt x="569" y="365"/>
                  <a:pt x="569" y="365"/>
                </a:cubicBezTo>
                <a:cubicBezTo>
                  <a:pt x="568" y="363"/>
                  <a:pt x="568" y="363"/>
                  <a:pt x="568" y="363"/>
                </a:cubicBezTo>
                <a:cubicBezTo>
                  <a:pt x="566" y="360"/>
                  <a:pt x="564" y="357"/>
                  <a:pt x="563" y="354"/>
                </a:cubicBezTo>
                <a:cubicBezTo>
                  <a:pt x="561" y="351"/>
                  <a:pt x="563" y="350"/>
                  <a:pt x="565" y="349"/>
                </a:cubicBezTo>
                <a:cubicBezTo>
                  <a:pt x="565" y="349"/>
                  <a:pt x="566" y="349"/>
                  <a:pt x="566" y="349"/>
                </a:cubicBezTo>
                <a:cubicBezTo>
                  <a:pt x="567" y="348"/>
                  <a:pt x="569" y="348"/>
                  <a:pt x="570" y="348"/>
                </a:cubicBezTo>
                <a:cubicBezTo>
                  <a:pt x="573" y="348"/>
                  <a:pt x="573" y="348"/>
                  <a:pt x="573" y="348"/>
                </a:cubicBezTo>
                <a:cubicBezTo>
                  <a:pt x="573" y="348"/>
                  <a:pt x="573" y="348"/>
                  <a:pt x="573" y="348"/>
                </a:cubicBezTo>
                <a:cubicBezTo>
                  <a:pt x="577" y="348"/>
                  <a:pt x="581" y="348"/>
                  <a:pt x="586" y="348"/>
                </a:cubicBezTo>
                <a:cubicBezTo>
                  <a:pt x="586" y="348"/>
                  <a:pt x="586" y="348"/>
                  <a:pt x="586" y="348"/>
                </a:cubicBezTo>
                <a:cubicBezTo>
                  <a:pt x="590" y="348"/>
                  <a:pt x="590" y="348"/>
                  <a:pt x="590" y="348"/>
                </a:cubicBezTo>
                <a:cubicBezTo>
                  <a:pt x="592" y="348"/>
                  <a:pt x="594" y="348"/>
                  <a:pt x="595" y="348"/>
                </a:cubicBezTo>
                <a:cubicBezTo>
                  <a:pt x="596" y="349"/>
                  <a:pt x="597" y="349"/>
                  <a:pt x="598" y="349"/>
                </a:cubicBezTo>
                <a:cubicBezTo>
                  <a:pt x="598" y="349"/>
                  <a:pt x="598" y="349"/>
                  <a:pt x="598" y="349"/>
                </a:cubicBezTo>
                <a:cubicBezTo>
                  <a:pt x="598" y="350"/>
                  <a:pt x="598" y="350"/>
                  <a:pt x="599" y="350"/>
                </a:cubicBezTo>
                <a:cubicBezTo>
                  <a:pt x="599" y="350"/>
                  <a:pt x="599" y="350"/>
                  <a:pt x="599" y="350"/>
                </a:cubicBezTo>
                <a:cubicBezTo>
                  <a:pt x="600" y="350"/>
                  <a:pt x="602" y="351"/>
                  <a:pt x="603" y="351"/>
                </a:cubicBezTo>
                <a:cubicBezTo>
                  <a:pt x="604" y="352"/>
                  <a:pt x="604" y="353"/>
                  <a:pt x="605" y="354"/>
                </a:cubicBezTo>
                <a:cubicBezTo>
                  <a:pt x="608" y="359"/>
                  <a:pt x="608" y="359"/>
                  <a:pt x="608" y="359"/>
                </a:cubicBezTo>
                <a:cubicBezTo>
                  <a:pt x="609" y="360"/>
                  <a:pt x="611" y="362"/>
                  <a:pt x="612" y="364"/>
                </a:cubicBezTo>
                <a:cubicBezTo>
                  <a:pt x="612" y="364"/>
                  <a:pt x="612" y="364"/>
                  <a:pt x="612" y="364"/>
                </a:cubicBezTo>
                <a:cubicBezTo>
                  <a:pt x="613" y="365"/>
                  <a:pt x="613" y="366"/>
                  <a:pt x="613" y="367"/>
                </a:cubicBezTo>
                <a:close/>
                <a:moveTo>
                  <a:pt x="410" y="363"/>
                </a:moveTo>
                <a:cubicBezTo>
                  <a:pt x="410" y="364"/>
                  <a:pt x="410" y="364"/>
                  <a:pt x="410" y="365"/>
                </a:cubicBezTo>
                <a:cubicBezTo>
                  <a:pt x="406" y="371"/>
                  <a:pt x="392" y="369"/>
                  <a:pt x="386" y="369"/>
                </a:cubicBezTo>
                <a:cubicBezTo>
                  <a:pt x="383" y="369"/>
                  <a:pt x="380" y="369"/>
                  <a:pt x="377" y="369"/>
                </a:cubicBezTo>
                <a:cubicBezTo>
                  <a:pt x="374" y="369"/>
                  <a:pt x="370" y="369"/>
                  <a:pt x="367" y="367"/>
                </a:cubicBezTo>
                <a:cubicBezTo>
                  <a:pt x="367" y="367"/>
                  <a:pt x="367" y="367"/>
                  <a:pt x="367" y="367"/>
                </a:cubicBezTo>
                <a:cubicBezTo>
                  <a:pt x="367" y="366"/>
                  <a:pt x="367" y="366"/>
                  <a:pt x="367" y="366"/>
                </a:cubicBezTo>
                <a:cubicBezTo>
                  <a:pt x="366" y="366"/>
                  <a:pt x="366" y="366"/>
                  <a:pt x="366" y="366"/>
                </a:cubicBezTo>
                <a:cubicBezTo>
                  <a:pt x="366" y="366"/>
                  <a:pt x="366" y="366"/>
                  <a:pt x="366" y="366"/>
                </a:cubicBezTo>
                <a:cubicBezTo>
                  <a:pt x="366" y="366"/>
                  <a:pt x="366" y="366"/>
                  <a:pt x="366" y="366"/>
                </a:cubicBezTo>
                <a:cubicBezTo>
                  <a:pt x="366" y="365"/>
                  <a:pt x="366" y="365"/>
                  <a:pt x="366" y="365"/>
                </a:cubicBezTo>
                <a:cubicBezTo>
                  <a:pt x="366" y="364"/>
                  <a:pt x="366" y="364"/>
                  <a:pt x="366" y="363"/>
                </a:cubicBezTo>
                <a:cubicBezTo>
                  <a:pt x="366" y="363"/>
                  <a:pt x="366" y="363"/>
                  <a:pt x="366" y="363"/>
                </a:cubicBezTo>
                <a:cubicBezTo>
                  <a:pt x="366" y="362"/>
                  <a:pt x="366" y="361"/>
                  <a:pt x="366" y="361"/>
                </a:cubicBezTo>
                <a:cubicBezTo>
                  <a:pt x="366" y="360"/>
                  <a:pt x="366" y="360"/>
                  <a:pt x="366" y="360"/>
                </a:cubicBezTo>
                <a:cubicBezTo>
                  <a:pt x="366" y="358"/>
                  <a:pt x="366" y="355"/>
                  <a:pt x="367" y="353"/>
                </a:cubicBezTo>
                <a:cubicBezTo>
                  <a:pt x="367" y="352"/>
                  <a:pt x="367" y="352"/>
                  <a:pt x="367" y="352"/>
                </a:cubicBezTo>
                <a:cubicBezTo>
                  <a:pt x="367" y="352"/>
                  <a:pt x="367" y="351"/>
                  <a:pt x="368" y="350"/>
                </a:cubicBezTo>
                <a:cubicBezTo>
                  <a:pt x="369" y="350"/>
                  <a:pt x="369" y="349"/>
                  <a:pt x="370" y="349"/>
                </a:cubicBezTo>
                <a:cubicBezTo>
                  <a:pt x="370" y="349"/>
                  <a:pt x="370" y="349"/>
                  <a:pt x="370" y="349"/>
                </a:cubicBezTo>
                <a:cubicBezTo>
                  <a:pt x="370" y="349"/>
                  <a:pt x="370" y="348"/>
                  <a:pt x="370" y="348"/>
                </a:cubicBezTo>
                <a:cubicBezTo>
                  <a:pt x="370" y="348"/>
                  <a:pt x="371" y="348"/>
                  <a:pt x="371" y="348"/>
                </a:cubicBezTo>
                <a:cubicBezTo>
                  <a:pt x="371" y="348"/>
                  <a:pt x="371" y="348"/>
                  <a:pt x="371" y="348"/>
                </a:cubicBezTo>
                <a:cubicBezTo>
                  <a:pt x="371" y="348"/>
                  <a:pt x="372" y="348"/>
                  <a:pt x="372" y="348"/>
                </a:cubicBezTo>
                <a:cubicBezTo>
                  <a:pt x="372" y="348"/>
                  <a:pt x="372" y="348"/>
                  <a:pt x="373" y="348"/>
                </a:cubicBezTo>
                <a:cubicBezTo>
                  <a:pt x="373" y="347"/>
                  <a:pt x="373" y="347"/>
                  <a:pt x="374" y="347"/>
                </a:cubicBezTo>
                <a:cubicBezTo>
                  <a:pt x="374" y="347"/>
                  <a:pt x="374" y="347"/>
                  <a:pt x="374" y="347"/>
                </a:cubicBezTo>
                <a:cubicBezTo>
                  <a:pt x="374" y="347"/>
                  <a:pt x="374" y="347"/>
                  <a:pt x="374" y="347"/>
                </a:cubicBezTo>
                <a:cubicBezTo>
                  <a:pt x="375" y="347"/>
                  <a:pt x="375" y="347"/>
                  <a:pt x="375" y="347"/>
                </a:cubicBezTo>
                <a:cubicBezTo>
                  <a:pt x="376" y="347"/>
                  <a:pt x="377" y="347"/>
                  <a:pt x="378" y="347"/>
                </a:cubicBezTo>
                <a:cubicBezTo>
                  <a:pt x="379" y="347"/>
                  <a:pt x="379" y="347"/>
                  <a:pt x="379" y="347"/>
                </a:cubicBezTo>
                <a:cubicBezTo>
                  <a:pt x="380" y="347"/>
                  <a:pt x="382" y="347"/>
                  <a:pt x="383" y="347"/>
                </a:cubicBezTo>
                <a:cubicBezTo>
                  <a:pt x="399" y="347"/>
                  <a:pt x="399" y="347"/>
                  <a:pt x="399" y="347"/>
                </a:cubicBezTo>
                <a:cubicBezTo>
                  <a:pt x="399" y="347"/>
                  <a:pt x="399" y="347"/>
                  <a:pt x="400" y="347"/>
                </a:cubicBezTo>
                <a:cubicBezTo>
                  <a:pt x="400" y="347"/>
                  <a:pt x="400" y="347"/>
                  <a:pt x="400" y="347"/>
                </a:cubicBezTo>
                <a:cubicBezTo>
                  <a:pt x="401" y="347"/>
                  <a:pt x="401" y="347"/>
                  <a:pt x="402" y="347"/>
                </a:cubicBezTo>
                <a:cubicBezTo>
                  <a:pt x="405" y="347"/>
                  <a:pt x="408" y="348"/>
                  <a:pt x="409" y="351"/>
                </a:cubicBezTo>
                <a:cubicBezTo>
                  <a:pt x="410" y="351"/>
                  <a:pt x="410" y="351"/>
                  <a:pt x="410" y="351"/>
                </a:cubicBezTo>
                <a:cubicBezTo>
                  <a:pt x="410" y="351"/>
                  <a:pt x="410" y="351"/>
                  <a:pt x="410" y="351"/>
                </a:cubicBezTo>
                <a:cubicBezTo>
                  <a:pt x="411" y="355"/>
                  <a:pt x="410" y="359"/>
                  <a:pt x="410" y="362"/>
                </a:cubicBezTo>
                <a:cubicBezTo>
                  <a:pt x="410" y="363"/>
                  <a:pt x="410" y="363"/>
                  <a:pt x="410" y="363"/>
                </a:cubicBezTo>
                <a:cubicBezTo>
                  <a:pt x="410" y="363"/>
                  <a:pt x="410" y="363"/>
                  <a:pt x="410" y="363"/>
                </a:cubicBezTo>
                <a:close/>
                <a:moveTo>
                  <a:pt x="387" y="381"/>
                </a:moveTo>
                <a:cubicBezTo>
                  <a:pt x="393" y="381"/>
                  <a:pt x="407" y="380"/>
                  <a:pt x="410" y="386"/>
                </a:cubicBezTo>
                <a:cubicBezTo>
                  <a:pt x="410" y="387"/>
                  <a:pt x="411" y="387"/>
                  <a:pt x="411" y="388"/>
                </a:cubicBezTo>
                <a:cubicBezTo>
                  <a:pt x="411" y="395"/>
                  <a:pt x="411" y="395"/>
                  <a:pt x="411" y="395"/>
                </a:cubicBezTo>
                <a:cubicBezTo>
                  <a:pt x="411" y="397"/>
                  <a:pt x="411" y="399"/>
                  <a:pt x="411" y="401"/>
                </a:cubicBezTo>
                <a:cubicBezTo>
                  <a:pt x="411" y="401"/>
                  <a:pt x="411" y="401"/>
                  <a:pt x="411" y="401"/>
                </a:cubicBezTo>
                <a:cubicBezTo>
                  <a:pt x="411" y="402"/>
                  <a:pt x="411" y="402"/>
                  <a:pt x="411" y="402"/>
                </a:cubicBezTo>
                <a:cubicBezTo>
                  <a:pt x="411" y="402"/>
                  <a:pt x="410" y="404"/>
                  <a:pt x="410" y="404"/>
                </a:cubicBezTo>
                <a:cubicBezTo>
                  <a:pt x="409" y="405"/>
                  <a:pt x="409" y="405"/>
                  <a:pt x="409" y="405"/>
                </a:cubicBezTo>
                <a:cubicBezTo>
                  <a:pt x="409" y="405"/>
                  <a:pt x="409" y="405"/>
                  <a:pt x="409" y="406"/>
                </a:cubicBezTo>
                <a:cubicBezTo>
                  <a:pt x="409" y="406"/>
                  <a:pt x="409" y="406"/>
                  <a:pt x="409" y="406"/>
                </a:cubicBezTo>
                <a:cubicBezTo>
                  <a:pt x="407" y="407"/>
                  <a:pt x="405" y="408"/>
                  <a:pt x="403" y="409"/>
                </a:cubicBezTo>
                <a:cubicBezTo>
                  <a:pt x="403" y="409"/>
                  <a:pt x="403" y="409"/>
                  <a:pt x="403" y="409"/>
                </a:cubicBezTo>
                <a:cubicBezTo>
                  <a:pt x="403" y="409"/>
                  <a:pt x="403" y="409"/>
                  <a:pt x="403" y="409"/>
                </a:cubicBezTo>
                <a:cubicBezTo>
                  <a:pt x="402" y="409"/>
                  <a:pt x="401" y="409"/>
                  <a:pt x="401" y="409"/>
                </a:cubicBezTo>
                <a:cubicBezTo>
                  <a:pt x="400" y="409"/>
                  <a:pt x="400" y="409"/>
                  <a:pt x="400" y="409"/>
                </a:cubicBezTo>
                <a:cubicBezTo>
                  <a:pt x="399" y="409"/>
                  <a:pt x="398" y="409"/>
                  <a:pt x="398" y="409"/>
                </a:cubicBezTo>
                <a:cubicBezTo>
                  <a:pt x="398" y="409"/>
                  <a:pt x="398" y="409"/>
                  <a:pt x="398" y="409"/>
                </a:cubicBezTo>
                <a:cubicBezTo>
                  <a:pt x="373" y="409"/>
                  <a:pt x="373" y="409"/>
                  <a:pt x="373" y="409"/>
                </a:cubicBezTo>
                <a:cubicBezTo>
                  <a:pt x="371" y="409"/>
                  <a:pt x="367" y="409"/>
                  <a:pt x="364" y="407"/>
                </a:cubicBezTo>
                <a:cubicBezTo>
                  <a:pt x="364" y="407"/>
                  <a:pt x="364" y="407"/>
                  <a:pt x="364" y="407"/>
                </a:cubicBezTo>
                <a:cubicBezTo>
                  <a:pt x="364" y="407"/>
                  <a:pt x="364" y="407"/>
                  <a:pt x="364" y="407"/>
                </a:cubicBezTo>
                <a:cubicBezTo>
                  <a:pt x="364" y="407"/>
                  <a:pt x="364" y="406"/>
                  <a:pt x="363" y="406"/>
                </a:cubicBezTo>
                <a:cubicBezTo>
                  <a:pt x="363" y="406"/>
                  <a:pt x="362" y="405"/>
                  <a:pt x="362" y="405"/>
                </a:cubicBezTo>
                <a:cubicBezTo>
                  <a:pt x="362" y="405"/>
                  <a:pt x="362" y="405"/>
                  <a:pt x="362" y="404"/>
                </a:cubicBezTo>
                <a:cubicBezTo>
                  <a:pt x="362" y="404"/>
                  <a:pt x="361" y="403"/>
                  <a:pt x="361" y="402"/>
                </a:cubicBezTo>
                <a:cubicBezTo>
                  <a:pt x="362" y="400"/>
                  <a:pt x="362" y="400"/>
                  <a:pt x="362" y="400"/>
                </a:cubicBezTo>
                <a:cubicBezTo>
                  <a:pt x="362" y="400"/>
                  <a:pt x="362" y="400"/>
                  <a:pt x="362" y="400"/>
                </a:cubicBezTo>
                <a:cubicBezTo>
                  <a:pt x="362" y="396"/>
                  <a:pt x="362" y="392"/>
                  <a:pt x="363" y="388"/>
                </a:cubicBezTo>
                <a:cubicBezTo>
                  <a:pt x="363" y="388"/>
                  <a:pt x="363" y="388"/>
                  <a:pt x="363" y="388"/>
                </a:cubicBezTo>
                <a:cubicBezTo>
                  <a:pt x="363" y="388"/>
                  <a:pt x="363" y="388"/>
                  <a:pt x="363" y="388"/>
                </a:cubicBezTo>
                <a:cubicBezTo>
                  <a:pt x="364" y="379"/>
                  <a:pt x="381" y="381"/>
                  <a:pt x="387" y="381"/>
                </a:cubicBezTo>
                <a:close/>
                <a:moveTo>
                  <a:pt x="289" y="407"/>
                </a:moveTo>
                <a:cubicBezTo>
                  <a:pt x="289" y="407"/>
                  <a:pt x="289" y="407"/>
                  <a:pt x="288" y="406"/>
                </a:cubicBezTo>
                <a:cubicBezTo>
                  <a:pt x="288" y="406"/>
                  <a:pt x="288" y="405"/>
                  <a:pt x="287" y="405"/>
                </a:cubicBezTo>
                <a:cubicBezTo>
                  <a:pt x="287" y="405"/>
                  <a:pt x="287" y="405"/>
                  <a:pt x="287" y="405"/>
                </a:cubicBezTo>
                <a:cubicBezTo>
                  <a:pt x="287" y="404"/>
                  <a:pt x="287" y="403"/>
                  <a:pt x="287" y="402"/>
                </a:cubicBezTo>
                <a:cubicBezTo>
                  <a:pt x="288" y="400"/>
                  <a:pt x="288" y="400"/>
                  <a:pt x="288" y="400"/>
                </a:cubicBezTo>
                <a:cubicBezTo>
                  <a:pt x="288" y="400"/>
                  <a:pt x="288" y="400"/>
                  <a:pt x="288" y="400"/>
                </a:cubicBezTo>
                <a:cubicBezTo>
                  <a:pt x="288" y="400"/>
                  <a:pt x="288" y="399"/>
                  <a:pt x="288" y="399"/>
                </a:cubicBezTo>
                <a:cubicBezTo>
                  <a:pt x="291" y="388"/>
                  <a:pt x="291" y="388"/>
                  <a:pt x="291" y="388"/>
                </a:cubicBezTo>
                <a:cubicBezTo>
                  <a:pt x="291" y="388"/>
                  <a:pt x="291" y="388"/>
                  <a:pt x="292" y="388"/>
                </a:cubicBezTo>
                <a:cubicBezTo>
                  <a:pt x="295" y="380"/>
                  <a:pt x="310" y="381"/>
                  <a:pt x="317" y="381"/>
                </a:cubicBezTo>
                <a:cubicBezTo>
                  <a:pt x="320" y="381"/>
                  <a:pt x="325" y="381"/>
                  <a:pt x="330" y="381"/>
                </a:cubicBezTo>
                <a:cubicBezTo>
                  <a:pt x="331" y="382"/>
                  <a:pt x="332" y="382"/>
                  <a:pt x="333" y="382"/>
                </a:cubicBezTo>
                <a:cubicBezTo>
                  <a:pt x="333" y="382"/>
                  <a:pt x="333" y="382"/>
                  <a:pt x="333" y="382"/>
                </a:cubicBezTo>
                <a:cubicBezTo>
                  <a:pt x="335" y="383"/>
                  <a:pt x="337" y="384"/>
                  <a:pt x="338" y="385"/>
                </a:cubicBezTo>
                <a:cubicBezTo>
                  <a:pt x="338" y="385"/>
                  <a:pt x="338" y="385"/>
                  <a:pt x="338" y="385"/>
                </a:cubicBezTo>
                <a:cubicBezTo>
                  <a:pt x="338" y="386"/>
                  <a:pt x="338" y="386"/>
                  <a:pt x="338" y="386"/>
                </a:cubicBezTo>
                <a:cubicBezTo>
                  <a:pt x="338" y="386"/>
                  <a:pt x="338" y="386"/>
                  <a:pt x="338" y="386"/>
                </a:cubicBezTo>
                <a:cubicBezTo>
                  <a:pt x="339" y="387"/>
                  <a:pt x="339" y="388"/>
                  <a:pt x="339" y="388"/>
                </a:cubicBezTo>
                <a:cubicBezTo>
                  <a:pt x="339" y="389"/>
                  <a:pt x="339" y="389"/>
                  <a:pt x="339" y="389"/>
                </a:cubicBezTo>
                <a:cubicBezTo>
                  <a:pt x="339" y="389"/>
                  <a:pt x="339" y="389"/>
                  <a:pt x="339" y="389"/>
                </a:cubicBezTo>
                <a:cubicBezTo>
                  <a:pt x="338" y="391"/>
                  <a:pt x="338" y="393"/>
                  <a:pt x="338" y="395"/>
                </a:cubicBezTo>
                <a:cubicBezTo>
                  <a:pt x="336" y="402"/>
                  <a:pt x="336" y="402"/>
                  <a:pt x="336" y="402"/>
                </a:cubicBezTo>
                <a:cubicBezTo>
                  <a:pt x="336" y="403"/>
                  <a:pt x="336" y="404"/>
                  <a:pt x="335" y="404"/>
                </a:cubicBezTo>
                <a:cubicBezTo>
                  <a:pt x="335" y="405"/>
                  <a:pt x="335" y="405"/>
                  <a:pt x="335" y="405"/>
                </a:cubicBezTo>
                <a:cubicBezTo>
                  <a:pt x="335" y="405"/>
                  <a:pt x="334" y="405"/>
                  <a:pt x="334" y="405"/>
                </a:cubicBezTo>
                <a:cubicBezTo>
                  <a:pt x="334" y="405"/>
                  <a:pt x="334" y="406"/>
                  <a:pt x="334" y="406"/>
                </a:cubicBezTo>
                <a:cubicBezTo>
                  <a:pt x="332" y="407"/>
                  <a:pt x="329" y="408"/>
                  <a:pt x="327" y="409"/>
                </a:cubicBezTo>
                <a:cubicBezTo>
                  <a:pt x="327" y="409"/>
                  <a:pt x="327" y="409"/>
                  <a:pt x="327" y="409"/>
                </a:cubicBezTo>
                <a:cubicBezTo>
                  <a:pt x="327" y="409"/>
                  <a:pt x="327" y="409"/>
                  <a:pt x="327" y="409"/>
                </a:cubicBezTo>
                <a:cubicBezTo>
                  <a:pt x="327" y="409"/>
                  <a:pt x="326" y="409"/>
                  <a:pt x="325" y="409"/>
                </a:cubicBezTo>
                <a:cubicBezTo>
                  <a:pt x="325" y="409"/>
                  <a:pt x="325" y="409"/>
                  <a:pt x="324" y="409"/>
                </a:cubicBezTo>
                <a:cubicBezTo>
                  <a:pt x="324" y="409"/>
                  <a:pt x="323" y="409"/>
                  <a:pt x="322" y="409"/>
                </a:cubicBezTo>
                <a:cubicBezTo>
                  <a:pt x="322" y="409"/>
                  <a:pt x="322" y="409"/>
                  <a:pt x="322" y="409"/>
                </a:cubicBezTo>
                <a:cubicBezTo>
                  <a:pt x="298" y="409"/>
                  <a:pt x="298" y="409"/>
                  <a:pt x="298" y="409"/>
                </a:cubicBezTo>
                <a:cubicBezTo>
                  <a:pt x="295" y="409"/>
                  <a:pt x="292" y="409"/>
                  <a:pt x="289" y="407"/>
                </a:cubicBezTo>
                <a:cubicBezTo>
                  <a:pt x="289" y="407"/>
                  <a:pt x="289" y="407"/>
                  <a:pt x="289" y="407"/>
                </a:cubicBezTo>
                <a:close/>
                <a:moveTo>
                  <a:pt x="320" y="369"/>
                </a:moveTo>
                <a:cubicBezTo>
                  <a:pt x="316" y="369"/>
                  <a:pt x="312" y="369"/>
                  <a:pt x="309" y="369"/>
                </a:cubicBezTo>
                <a:cubicBezTo>
                  <a:pt x="306" y="369"/>
                  <a:pt x="301" y="369"/>
                  <a:pt x="299" y="366"/>
                </a:cubicBezTo>
                <a:cubicBezTo>
                  <a:pt x="299" y="365"/>
                  <a:pt x="299" y="365"/>
                  <a:pt x="299" y="365"/>
                </a:cubicBezTo>
                <a:cubicBezTo>
                  <a:pt x="299" y="365"/>
                  <a:pt x="299" y="364"/>
                  <a:pt x="299" y="364"/>
                </a:cubicBezTo>
                <a:cubicBezTo>
                  <a:pt x="299" y="364"/>
                  <a:pt x="299" y="364"/>
                  <a:pt x="299" y="363"/>
                </a:cubicBezTo>
                <a:cubicBezTo>
                  <a:pt x="299" y="363"/>
                  <a:pt x="299" y="363"/>
                  <a:pt x="299" y="363"/>
                </a:cubicBezTo>
                <a:cubicBezTo>
                  <a:pt x="299" y="363"/>
                  <a:pt x="299" y="363"/>
                  <a:pt x="299" y="363"/>
                </a:cubicBezTo>
                <a:cubicBezTo>
                  <a:pt x="299" y="362"/>
                  <a:pt x="299" y="361"/>
                  <a:pt x="300" y="361"/>
                </a:cubicBezTo>
                <a:cubicBezTo>
                  <a:pt x="300" y="358"/>
                  <a:pt x="301" y="355"/>
                  <a:pt x="302" y="353"/>
                </a:cubicBezTo>
                <a:cubicBezTo>
                  <a:pt x="302" y="353"/>
                  <a:pt x="302" y="353"/>
                  <a:pt x="302" y="353"/>
                </a:cubicBezTo>
                <a:cubicBezTo>
                  <a:pt x="302" y="352"/>
                  <a:pt x="303" y="351"/>
                  <a:pt x="303" y="350"/>
                </a:cubicBezTo>
                <a:cubicBezTo>
                  <a:pt x="304" y="350"/>
                  <a:pt x="304" y="350"/>
                  <a:pt x="305" y="349"/>
                </a:cubicBezTo>
                <a:cubicBezTo>
                  <a:pt x="306" y="348"/>
                  <a:pt x="308" y="348"/>
                  <a:pt x="310" y="347"/>
                </a:cubicBezTo>
                <a:cubicBezTo>
                  <a:pt x="310" y="347"/>
                  <a:pt x="310" y="347"/>
                  <a:pt x="310" y="347"/>
                </a:cubicBezTo>
                <a:cubicBezTo>
                  <a:pt x="312" y="347"/>
                  <a:pt x="313" y="347"/>
                  <a:pt x="315" y="347"/>
                </a:cubicBezTo>
                <a:cubicBezTo>
                  <a:pt x="317" y="347"/>
                  <a:pt x="317" y="347"/>
                  <a:pt x="317" y="347"/>
                </a:cubicBezTo>
                <a:cubicBezTo>
                  <a:pt x="317" y="347"/>
                  <a:pt x="318" y="347"/>
                  <a:pt x="319" y="347"/>
                </a:cubicBezTo>
                <a:cubicBezTo>
                  <a:pt x="323" y="347"/>
                  <a:pt x="328" y="347"/>
                  <a:pt x="332" y="347"/>
                </a:cubicBezTo>
                <a:cubicBezTo>
                  <a:pt x="333" y="347"/>
                  <a:pt x="334" y="347"/>
                  <a:pt x="334" y="347"/>
                </a:cubicBezTo>
                <a:cubicBezTo>
                  <a:pt x="335" y="347"/>
                  <a:pt x="335" y="347"/>
                  <a:pt x="335" y="347"/>
                </a:cubicBezTo>
                <a:cubicBezTo>
                  <a:pt x="335" y="347"/>
                  <a:pt x="335" y="347"/>
                  <a:pt x="336" y="347"/>
                </a:cubicBezTo>
                <a:cubicBezTo>
                  <a:pt x="336" y="347"/>
                  <a:pt x="337" y="347"/>
                  <a:pt x="337" y="347"/>
                </a:cubicBezTo>
                <a:cubicBezTo>
                  <a:pt x="337" y="347"/>
                  <a:pt x="337" y="347"/>
                  <a:pt x="337" y="347"/>
                </a:cubicBezTo>
                <a:cubicBezTo>
                  <a:pt x="341" y="347"/>
                  <a:pt x="345" y="348"/>
                  <a:pt x="345" y="351"/>
                </a:cubicBezTo>
                <a:cubicBezTo>
                  <a:pt x="345" y="351"/>
                  <a:pt x="345" y="351"/>
                  <a:pt x="345" y="351"/>
                </a:cubicBezTo>
                <a:cubicBezTo>
                  <a:pt x="345" y="351"/>
                  <a:pt x="345" y="351"/>
                  <a:pt x="345" y="352"/>
                </a:cubicBezTo>
                <a:cubicBezTo>
                  <a:pt x="345" y="355"/>
                  <a:pt x="344" y="359"/>
                  <a:pt x="343" y="362"/>
                </a:cubicBezTo>
                <a:cubicBezTo>
                  <a:pt x="343" y="362"/>
                  <a:pt x="343" y="362"/>
                  <a:pt x="343" y="362"/>
                </a:cubicBezTo>
                <a:cubicBezTo>
                  <a:pt x="343" y="363"/>
                  <a:pt x="343" y="363"/>
                  <a:pt x="343" y="363"/>
                </a:cubicBezTo>
                <a:cubicBezTo>
                  <a:pt x="343" y="364"/>
                  <a:pt x="343" y="364"/>
                  <a:pt x="342" y="365"/>
                </a:cubicBezTo>
                <a:cubicBezTo>
                  <a:pt x="342" y="365"/>
                  <a:pt x="342" y="365"/>
                  <a:pt x="342" y="366"/>
                </a:cubicBezTo>
                <a:cubicBezTo>
                  <a:pt x="342" y="366"/>
                  <a:pt x="342" y="366"/>
                  <a:pt x="342" y="366"/>
                </a:cubicBezTo>
                <a:cubicBezTo>
                  <a:pt x="342" y="366"/>
                  <a:pt x="342" y="366"/>
                  <a:pt x="342" y="366"/>
                </a:cubicBezTo>
                <a:cubicBezTo>
                  <a:pt x="337" y="371"/>
                  <a:pt x="325" y="369"/>
                  <a:pt x="320" y="369"/>
                </a:cubicBezTo>
                <a:close/>
                <a:moveTo>
                  <a:pt x="212" y="404"/>
                </a:moveTo>
                <a:cubicBezTo>
                  <a:pt x="212" y="404"/>
                  <a:pt x="212" y="403"/>
                  <a:pt x="212" y="403"/>
                </a:cubicBezTo>
                <a:cubicBezTo>
                  <a:pt x="213" y="403"/>
                  <a:pt x="213" y="402"/>
                  <a:pt x="213" y="402"/>
                </a:cubicBezTo>
                <a:cubicBezTo>
                  <a:pt x="213" y="402"/>
                  <a:pt x="213" y="402"/>
                  <a:pt x="213" y="402"/>
                </a:cubicBezTo>
                <a:cubicBezTo>
                  <a:pt x="213" y="402"/>
                  <a:pt x="213" y="402"/>
                  <a:pt x="213" y="402"/>
                </a:cubicBezTo>
                <a:cubicBezTo>
                  <a:pt x="213" y="401"/>
                  <a:pt x="214" y="401"/>
                  <a:pt x="214" y="400"/>
                </a:cubicBezTo>
                <a:cubicBezTo>
                  <a:pt x="216" y="396"/>
                  <a:pt x="217" y="393"/>
                  <a:pt x="219" y="389"/>
                </a:cubicBezTo>
                <a:cubicBezTo>
                  <a:pt x="219" y="389"/>
                  <a:pt x="219" y="389"/>
                  <a:pt x="219" y="389"/>
                </a:cubicBezTo>
                <a:cubicBezTo>
                  <a:pt x="219" y="389"/>
                  <a:pt x="219" y="389"/>
                  <a:pt x="219" y="389"/>
                </a:cubicBezTo>
                <a:cubicBezTo>
                  <a:pt x="220" y="388"/>
                  <a:pt x="220" y="388"/>
                  <a:pt x="220" y="388"/>
                </a:cubicBezTo>
                <a:cubicBezTo>
                  <a:pt x="220" y="388"/>
                  <a:pt x="220" y="388"/>
                  <a:pt x="220" y="387"/>
                </a:cubicBezTo>
                <a:cubicBezTo>
                  <a:pt x="220" y="387"/>
                  <a:pt x="220" y="387"/>
                  <a:pt x="221" y="387"/>
                </a:cubicBezTo>
                <a:cubicBezTo>
                  <a:pt x="226" y="380"/>
                  <a:pt x="238" y="382"/>
                  <a:pt x="245" y="382"/>
                </a:cubicBezTo>
                <a:cubicBezTo>
                  <a:pt x="245" y="382"/>
                  <a:pt x="245" y="382"/>
                  <a:pt x="245" y="382"/>
                </a:cubicBezTo>
                <a:cubicBezTo>
                  <a:pt x="247" y="382"/>
                  <a:pt x="253" y="381"/>
                  <a:pt x="258" y="382"/>
                </a:cubicBezTo>
                <a:cubicBezTo>
                  <a:pt x="259" y="382"/>
                  <a:pt x="261" y="382"/>
                  <a:pt x="262" y="382"/>
                </a:cubicBezTo>
                <a:cubicBezTo>
                  <a:pt x="263" y="382"/>
                  <a:pt x="264" y="383"/>
                  <a:pt x="264" y="383"/>
                </a:cubicBezTo>
                <a:cubicBezTo>
                  <a:pt x="266" y="384"/>
                  <a:pt x="267" y="385"/>
                  <a:pt x="267" y="387"/>
                </a:cubicBezTo>
                <a:cubicBezTo>
                  <a:pt x="267" y="387"/>
                  <a:pt x="267" y="387"/>
                  <a:pt x="267" y="387"/>
                </a:cubicBezTo>
                <a:cubicBezTo>
                  <a:pt x="267" y="387"/>
                  <a:pt x="267" y="387"/>
                  <a:pt x="267" y="388"/>
                </a:cubicBezTo>
                <a:cubicBezTo>
                  <a:pt x="267" y="388"/>
                  <a:pt x="267" y="388"/>
                  <a:pt x="267" y="388"/>
                </a:cubicBezTo>
                <a:cubicBezTo>
                  <a:pt x="262" y="402"/>
                  <a:pt x="262" y="402"/>
                  <a:pt x="262" y="402"/>
                </a:cubicBezTo>
                <a:cubicBezTo>
                  <a:pt x="262" y="403"/>
                  <a:pt x="261" y="404"/>
                  <a:pt x="260" y="405"/>
                </a:cubicBezTo>
                <a:cubicBezTo>
                  <a:pt x="259" y="406"/>
                  <a:pt x="258" y="407"/>
                  <a:pt x="256" y="407"/>
                </a:cubicBezTo>
                <a:cubicBezTo>
                  <a:pt x="256" y="407"/>
                  <a:pt x="256" y="407"/>
                  <a:pt x="256" y="407"/>
                </a:cubicBezTo>
                <a:cubicBezTo>
                  <a:pt x="254" y="408"/>
                  <a:pt x="252" y="409"/>
                  <a:pt x="250" y="409"/>
                </a:cubicBezTo>
                <a:cubicBezTo>
                  <a:pt x="249" y="409"/>
                  <a:pt x="249" y="409"/>
                  <a:pt x="249" y="409"/>
                </a:cubicBezTo>
                <a:cubicBezTo>
                  <a:pt x="249" y="409"/>
                  <a:pt x="249" y="409"/>
                  <a:pt x="248" y="409"/>
                </a:cubicBezTo>
                <a:cubicBezTo>
                  <a:pt x="244" y="410"/>
                  <a:pt x="240" y="409"/>
                  <a:pt x="235" y="409"/>
                </a:cubicBezTo>
                <a:cubicBezTo>
                  <a:pt x="231" y="409"/>
                  <a:pt x="227" y="410"/>
                  <a:pt x="222" y="410"/>
                </a:cubicBezTo>
                <a:cubicBezTo>
                  <a:pt x="219" y="410"/>
                  <a:pt x="215" y="409"/>
                  <a:pt x="213" y="406"/>
                </a:cubicBezTo>
                <a:cubicBezTo>
                  <a:pt x="213" y="406"/>
                  <a:pt x="213" y="406"/>
                  <a:pt x="213" y="406"/>
                </a:cubicBezTo>
                <a:cubicBezTo>
                  <a:pt x="213" y="406"/>
                  <a:pt x="213" y="406"/>
                  <a:pt x="213" y="406"/>
                </a:cubicBezTo>
                <a:cubicBezTo>
                  <a:pt x="213" y="405"/>
                  <a:pt x="213" y="405"/>
                  <a:pt x="212" y="405"/>
                </a:cubicBezTo>
                <a:cubicBezTo>
                  <a:pt x="212" y="405"/>
                  <a:pt x="212" y="405"/>
                  <a:pt x="212" y="405"/>
                </a:cubicBezTo>
                <a:cubicBezTo>
                  <a:pt x="212" y="405"/>
                  <a:pt x="212" y="405"/>
                  <a:pt x="212" y="405"/>
                </a:cubicBezTo>
                <a:cubicBezTo>
                  <a:pt x="212" y="404"/>
                  <a:pt x="212" y="404"/>
                  <a:pt x="212" y="404"/>
                </a:cubicBezTo>
                <a:close/>
                <a:moveTo>
                  <a:pt x="212" y="359"/>
                </a:moveTo>
                <a:cubicBezTo>
                  <a:pt x="212" y="359"/>
                  <a:pt x="212" y="359"/>
                  <a:pt x="212" y="359"/>
                </a:cubicBezTo>
                <a:cubicBezTo>
                  <a:pt x="209" y="364"/>
                  <a:pt x="209" y="364"/>
                  <a:pt x="209" y="364"/>
                </a:cubicBezTo>
                <a:cubicBezTo>
                  <a:pt x="209" y="364"/>
                  <a:pt x="208" y="365"/>
                  <a:pt x="207" y="366"/>
                </a:cubicBezTo>
                <a:cubicBezTo>
                  <a:pt x="206" y="367"/>
                  <a:pt x="205" y="367"/>
                  <a:pt x="203" y="368"/>
                </a:cubicBezTo>
                <a:cubicBezTo>
                  <a:pt x="203" y="368"/>
                  <a:pt x="203" y="368"/>
                  <a:pt x="202" y="368"/>
                </a:cubicBezTo>
                <a:cubicBezTo>
                  <a:pt x="202" y="369"/>
                  <a:pt x="202" y="369"/>
                  <a:pt x="202" y="369"/>
                </a:cubicBezTo>
                <a:cubicBezTo>
                  <a:pt x="202" y="369"/>
                  <a:pt x="202" y="369"/>
                  <a:pt x="202" y="369"/>
                </a:cubicBezTo>
                <a:cubicBezTo>
                  <a:pt x="201" y="369"/>
                  <a:pt x="200" y="369"/>
                  <a:pt x="199" y="369"/>
                </a:cubicBezTo>
                <a:cubicBezTo>
                  <a:pt x="197" y="370"/>
                  <a:pt x="196" y="370"/>
                  <a:pt x="194" y="370"/>
                </a:cubicBezTo>
                <a:cubicBezTo>
                  <a:pt x="189" y="370"/>
                  <a:pt x="189" y="370"/>
                  <a:pt x="189" y="370"/>
                </a:cubicBezTo>
                <a:cubicBezTo>
                  <a:pt x="189" y="370"/>
                  <a:pt x="189" y="370"/>
                  <a:pt x="189" y="370"/>
                </a:cubicBezTo>
                <a:cubicBezTo>
                  <a:pt x="184" y="370"/>
                  <a:pt x="178" y="370"/>
                  <a:pt x="172" y="370"/>
                </a:cubicBezTo>
                <a:cubicBezTo>
                  <a:pt x="170" y="370"/>
                  <a:pt x="165" y="369"/>
                  <a:pt x="164" y="366"/>
                </a:cubicBezTo>
                <a:cubicBezTo>
                  <a:pt x="164" y="366"/>
                  <a:pt x="164" y="365"/>
                  <a:pt x="164" y="365"/>
                </a:cubicBezTo>
                <a:cubicBezTo>
                  <a:pt x="165" y="364"/>
                  <a:pt x="166" y="362"/>
                  <a:pt x="166" y="362"/>
                </a:cubicBezTo>
                <a:cubicBezTo>
                  <a:pt x="168" y="358"/>
                  <a:pt x="170" y="355"/>
                  <a:pt x="173" y="352"/>
                </a:cubicBezTo>
                <a:cubicBezTo>
                  <a:pt x="173" y="352"/>
                  <a:pt x="173" y="352"/>
                  <a:pt x="173" y="352"/>
                </a:cubicBezTo>
                <a:cubicBezTo>
                  <a:pt x="173" y="352"/>
                  <a:pt x="173" y="352"/>
                  <a:pt x="173" y="352"/>
                </a:cubicBezTo>
                <a:cubicBezTo>
                  <a:pt x="180" y="345"/>
                  <a:pt x="193" y="347"/>
                  <a:pt x="201" y="347"/>
                </a:cubicBezTo>
                <a:cubicBezTo>
                  <a:pt x="205" y="347"/>
                  <a:pt x="210" y="346"/>
                  <a:pt x="213" y="348"/>
                </a:cubicBezTo>
                <a:cubicBezTo>
                  <a:pt x="213" y="348"/>
                  <a:pt x="213" y="348"/>
                  <a:pt x="213" y="348"/>
                </a:cubicBezTo>
                <a:cubicBezTo>
                  <a:pt x="214" y="348"/>
                  <a:pt x="214" y="348"/>
                  <a:pt x="214" y="348"/>
                </a:cubicBezTo>
                <a:cubicBezTo>
                  <a:pt x="214" y="348"/>
                  <a:pt x="214" y="349"/>
                  <a:pt x="214" y="349"/>
                </a:cubicBezTo>
                <a:cubicBezTo>
                  <a:pt x="215" y="349"/>
                  <a:pt x="216" y="350"/>
                  <a:pt x="216" y="350"/>
                </a:cubicBezTo>
                <a:cubicBezTo>
                  <a:pt x="216" y="351"/>
                  <a:pt x="216" y="352"/>
                  <a:pt x="215" y="353"/>
                </a:cubicBezTo>
                <a:cubicBezTo>
                  <a:pt x="215" y="353"/>
                  <a:pt x="215" y="353"/>
                  <a:pt x="215" y="353"/>
                </a:cubicBezTo>
                <a:cubicBezTo>
                  <a:pt x="214" y="355"/>
                  <a:pt x="213" y="357"/>
                  <a:pt x="212" y="359"/>
                </a:cubicBezTo>
                <a:close/>
                <a:moveTo>
                  <a:pt x="266" y="369"/>
                </a:moveTo>
                <a:cubicBezTo>
                  <a:pt x="266" y="369"/>
                  <a:pt x="265" y="369"/>
                  <a:pt x="264" y="369"/>
                </a:cubicBezTo>
                <a:cubicBezTo>
                  <a:pt x="264" y="369"/>
                  <a:pt x="264" y="370"/>
                  <a:pt x="264" y="370"/>
                </a:cubicBezTo>
                <a:cubicBezTo>
                  <a:pt x="261" y="370"/>
                  <a:pt x="258" y="370"/>
                  <a:pt x="254" y="370"/>
                </a:cubicBezTo>
                <a:cubicBezTo>
                  <a:pt x="240" y="370"/>
                  <a:pt x="240" y="370"/>
                  <a:pt x="240" y="370"/>
                </a:cubicBezTo>
                <a:cubicBezTo>
                  <a:pt x="238" y="370"/>
                  <a:pt x="233" y="369"/>
                  <a:pt x="231" y="366"/>
                </a:cubicBezTo>
                <a:cubicBezTo>
                  <a:pt x="231" y="366"/>
                  <a:pt x="231" y="365"/>
                  <a:pt x="231" y="365"/>
                </a:cubicBezTo>
                <a:cubicBezTo>
                  <a:pt x="231" y="365"/>
                  <a:pt x="231" y="365"/>
                  <a:pt x="231" y="364"/>
                </a:cubicBezTo>
                <a:cubicBezTo>
                  <a:pt x="232" y="363"/>
                  <a:pt x="233" y="362"/>
                  <a:pt x="233" y="361"/>
                </a:cubicBezTo>
                <a:cubicBezTo>
                  <a:pt x="234" y="358"/>
                  <a:pt x="235" y="354"/>
                  <a:pt x="238" y="352"/>
                </a:cubicBezTo>
                <a:cubicBezTo>
                  <a:pt x="238" y="351"/>
                  <a:pt x="238" y="351"/>
                  <a:pt x="238" y="351"/>
                </a:cubicBezTo>
                <a:cubicBezTo>
                  <a:pt x="238" y="351"/>
                  <a:pt x="238" y="351"/>
                  <a:pt x="238" y="351"/>
                </a:cubicBezTo>
                <a:cubicBezTo>
                  <a:pt x="239" y="351"/>
                  <a:pt x="239" y="351"/>
                  <a:pt x="239" y="351"/>
                </a:cubicBezTo>
                <a:cubicBezTo>
                  <a:pt x="239" y="350"/>
                  <a:pt x="239" y="350"/>
                  <a:pt x="239" y="350"/>
                </a:cubicBezTo>
                <a:cubicBezTo>
                  <a:pt x="239" y="350"/>
                  <a:pt x="239" y="350"/>
                  <a:pt x="239" y="350"/>
                </a:cubicBezTo>
                <a:cubicBezTo>
                  <a:pt x="241" y="349"/>
                  <a:pt x="244" y="348"/>
                  <a:pt x="246" y="348"/>
                </a:cubicBezTo>
                <a:cubicBezTo>
                  <a:pt x="246" y="348"/>
                  <a:pt x="246" y="347"/>
                  <a:pt x="247" y="347"/>
                </a:cubicBezTo>
                <a:cubicBezTo>
                  <a:pt x="248" y="347"/>
                  <a:pt x="249" y="347"/>
                  <a:pt x="251" y="347"/>
                </a:cubicBezTo>
                <a:cubicBezTo>
                  <a:pt x="259" y="347"/>
                  <a:pt x="259" y="347"/>
                  <a:pt x="259" y="347"/>
                </a:cubicBezTo>
                <a:cubicBezTo>
                  <a:pt x="262" y="347"/>
                  <a:pt x="265" y="347"/>
                  <a:pt x="267" y="347"/>
                </a:cubicBezTo>
                <a:cubicBezTo>
                  <a:pt x="271" y="347"/>
                  <a:pt x="276" y="346"/>
                  <a:pt x="279" y="349"/>
                </a:cubicBezTo>
                <a:cubicBezTo>
                  <a:pt x="279" y="349"/>
                  <a:pt x="280" y="349"/>
                  <a:pt x="280" y="350"/>
                </a:cubicBezTo>
                <a:cubicBezTo>
                  <a:pt x="280" y="350"/>
                  <a:pt x="280" y="350"/>
                  <a:pt x="280" y="350"/>
                </a:cubicBezTo>
                <a:cubicBezTo>
                  <a:pt x="280" y="350"/>
                  <a:pt x="280" y="350"/>
                  <a:pt x="280" y="350"/>
                </a:cubicBezTo>
                <a:cubicBezTo>
                  <a:pt x="280" y="350"/>
                  <a:pt x="280" y="350"/>
                  <a:pt x="280" y="350"/>
                </a:cubicBezTo>
                <a:cubicBezTo>
                  <a:pt x="280" y="351"/>
                  <a:pt x="280" y="351"/>
                  <a:pt x="280" y="352"/>
                </a:cubicBezTo>
                <a:cubicBezTo>
                  <a:pt x="280" y="355"/>
                  <a:pt x="278" y="359"/>
                  <a:pt x="277" y="361"/>
                </a:cubicBezTo>
                <a:cubicBezTo>
                  <a:pt x="277" y="361"/>
                  <a:pt x="277" y="361"/>
                  <a:pt x="277" y="361"/>
                </a:cubicBezTo>
                <a:cubicBezTo>
                  <a:pt x="277" y="362"/>
                  <a:pt x="277" y="362"/>
                  <a:pt x="276" y="363"/>
                </a:cubicBezTo>
                <a:cubicBezTo>
                  <a:pt x="276" y="363"/>
                  <a:pt x="276" y="363"/>
                  <a:pt x="276" y="363"/>
                </a:cubicBezTo>
                <a:cubicBezTo>
                  <a:pt x="276" y="364"/>
                  <a:pt x="276" y="364"/>
                  <a:pt x="276" y="364"/>
                </a:cubicBezTo>
                <a:cubicBezTo>
                  <a:pt x="276" y="364"/>
                  <a:pt x="276" y="364"/>
                  <a:pt x="276" y="364"/>
                </a:cubicBezTo>
                <a:cubicBezTo>
                  <a:pt x="276" y="364"/>
                  <a:pt x="275" y="365"/>
                  <a:pt x="275" y="365"/>
                </a:cubicBezTo>
                <a:cubicBezTo>
                  <a:pt x="275" y="365"/>
                  <a:pt x="275" y="365"/>
                  <a:pt x="275" y="365"/>
                </a:cubicBezTo>
                <a:cubicBezTo>
                  <a:pt x="275" y="365"/>
                  <a:pt x="275" y="365"/>
                  <a:pt x="275" y="365"/>
                </a:cubicBezTo>
                <a:cubicBezTo>
                  <a:pt x="275" y="366"/>
                  <a:pt x="275" y="366"/>
                  <a:pt x="275" y="366"/>
                </a:cubicBezTo>
                <a:cubicBezTo>
                  <a:pt x="274" y="366"/>
                  <a:pt x="274" y="367"/>
                  <a:pt x="273" y="367"/>
                </a:cubicBezTo>
                <a:cubicBezTo>
                  <a:pt x="273" y="367"/>
                  <a:pt x="272" y="367"/>
                  <a:pt x="272" y="368"/>
                </a:cubicBezTo>
                <a:cubicBezTo>
                  <a:pt x="271" y="368"/>
                  <a:pt x="271" y="368"/>
                  <a:pt x="271" y="368"/>
                </a:cubicBezTo>
                <a:cubicBezTo>
                  <a:pt x="271" y="368"/>
                  <a:pt x="271" y="368"/>
                  <a:pt x="271" y="368"/>
                </a:cubicBezTo>
                <a:cubicBezTo>
                  <a:pt x="269" y="369"/>
                  <a:pt x="268" y="369"/>
                  <a:pt x="266" y="369"/>
                </a:cubicBezTo>
                <a:close/>
                <a:moveTo>
                  <a:pt x="172" y="430"/>
                </a:moveTo>
                <a:cubicBezTo>
                  <a:pt x="172" y="430"/>
                  <a:pt x="172" y="430"/>
                  <a:pt x="172" y="430"/>
                </a:cubicBezTo>
                <a:cubicBezTo>
                  <a:pt x="172" y="433"/>
                  <a:pt x="169" y="437"/>
                  <a:pt x="167" y="439"/>
                </a:cubicBezTo>
                <a:cubicBezTo>
                  <a:pt x="167" y="439"/>
                  <a:pt x="167" y="439"/>
                  <a:pt x="167" y="439"/>
                </a:cubicBezTo>
                <a:cubicBezTo>
                  <a:pt x="165" y="443"/>
                  <a:pt x="164" y="447"/>
                  <a:pt x="161" y="450"/>
                </a:cubicBezTo>
                <a:cubicBezTo>
                  <a:pt x="161" y="450"/>
                  <a:pt x="161" y="450"/>
                  <a:pt x="161" y="451"/>
                </a:cubicBezTo>
                <a:cubicBezTo>
                  <a:pt x="160" y="451"/>
                  <a:pt x="160" y="451"/>
                  <a:pt x="160" y="451"/>
                </a:cubicBezTo>
                <a:cubicBezTo>
                  <a:pt x="160" y="451"/>
                  <a:pt x="160" y="451"/>
                  <a:pt x="160" y="452"/>
                </a:cubicBezTo>
                <a:cubicBezTo>
                  <a:pt x="159" y="452"/>
                  <a:pt x="159" y="452"/>
                  <a:pt x="159" y="452"/>
                </a:cubicBezTo>
                <a:cubicBezTo>
                  <a:pt x="159" y="452"/>
                  <a:pt x="159" y="452"/>
                  <a:pt x="159" y="452"/>
                </a:cubicBezTo>
                <a:cubicBezTo>
                  <a:pt x="156" y="455"/>
                  <a:pt x="153" y="456"/>
                  <a:pt x="150" y="457"/>
                </a:cubicBezTo>
                <a:cubicBezTo>
                  <a:pt x="149" y="457"/>
                  <a:pt x="149" y="457"/>
                  <a:pt x="149" y="458"/>
                </a:cubicBezTo>
                <a:cubicBezTo>
                  <a:pt x="146" y="458"/>
                  <a:pt x="144" y="458"/>
                  <a:pt x="142" y="458"/>
                </a:cubicBezTo>
                <a:cubicBezTo>
                  <a:pt x="141" y="458"/>
                  <a:pt x="141" y="458"/>
                  <a:pt x="141" y="458"/>
                </a:cubicBezTo>
                <a:cubicBezTo>
                  <a:pt x="141" y="458"/>
                  <a:pt x="141" y="458"/>
                  <a:pt x="141" y="458"/>
                </a:cubicBezTo>
                <a:cubicBezTo>
                  <a:pt x="132" y="458"/>
                  <a:pt x="124" y="458"/>
                  <a:pt x="115" y="458"/>
                </a:cubicBezTo>
                <a:cubicBezTo>
                  <a:pt x="114" y="458"/>
                  <a:pt x="114" y="458"/>
                  <a:pt x="113" y="458"/>
                </a:cubicBezTo>
                <a:cubicBezTo>
                  <a:pt x="112" y="458"/>
                  <a:pt x="111" y="458"/>
                  <a:pt x="110" y="458"/>
                </a:cubicBezTo>
                <a:cubicBezTo>
                  <a:pt x="109" y="457"/>
                  <a:pt x="107" y="456"/>
                  <a:pt x="107" y="456"/>
                </a:cubicBezTo>
                <a:cubicBezTo>
                  <a:pt x="106" y="455"/>
                  <a:pt x="106" y="453"/>
                  <a:pt x="106" y="452"/>
                </a:cubicBezTo>
                <a:cubicBezTo>
                  <a:pt x="106" y="451"/>
                  <a:pt x="106" y="451"/>
                  <a:pt x="107" y="450"/>
                </a:cubicBezTo>
                <a:cubicBezTo>
                  <a:pt x="107" y="449"/>
                  <a:pt x="107" y="449"/>
                  <a:pt x="107" y="449"/>
                </a:cubicBezTo>
                <a:cubicBezTo>
                  <a:pt x="107" y="449"/>
                  <a:pt x="107" y="449"/>
                  <a:pt x="107" y="449"/>
                </a:cubicBezTo>
                <a:cubicBezTo>
                  <a:pt x="107" y="448"/>
                  <a:pt x="107" y="448"/>
                  <a:pt x="107" y="448"/>
                </a:cubicBezTo>
                <a:cubicBezTo>
                  <a:pt x="107" y="448"/>
                  <a:pt x="107" y="448"/>
                  <a:pt x="107" y="448"/>
                </a:cubicBezTo>
                <a:cubicBezTo>
                  <a:pt x="109" y="445"/>
                  <a:pt x="112" y="442"/>
                  <a:pt x="114" y="439"/>
                </a:cubicBezTo>
                <a:cubicBezTo>
                  <a:pt x="116" y="436"/>
                  <a:pt x="117" y="433"/>
                  <a:pt x="119" y="431"/>
                </a:cubicBezTo>
                <a:cubicBezTo>
                  <a:pt x="120" y="431"/>
                  <a:pt x="120" y="430"/>
                  <a:pt x="120" y="430"/>
                </a:cubicBezTo>
                <a:cubicBezTo>
                  <a:pt x="120" y="430"/>
                  <a:pt x="120" y="430"/>
                  <a:pt x="120" y="430"/>
                </a:cubicBezTo>
                <a:cubicBezTo>
                  <a:pt x="121" y="430"/>
                  <a:pt x="121" y="429"/>
                  <a:pt x="122" y="429"/>
                </a:cubicBezTo>
                <a:cubicBezTo>
                  <a:pt x="122" y="429"/>
                  <a:pt x="122" y="429"/>
                  <a:pt x="122" y="429"/>
                </a:cubicBezTo>
                <a:cubicBezTo>
                  <a:pt x="122" y="429"/>
                  <a:pt x="122" y="429"/>
                  <a:pt x="122" y="429"/>
                </a:cubicBezTo>
                <a:cubicBezTo>
                  <a:pt x="125" y="426"/>
                  <a:pt x="128" y="425"/>
                  <a:pt x="132" y="424"/>
                </a:cubicBezTo>
                <a:cubicBezTo>
                  <a:pt x="132" y="424"/>
                  <a:pt x="132" y="424"/>
                  <a:pt x="132" y="424"/>
                </a:cubicBezTo>
                <a:cubicBezTo>
                  <a:pt x="132" y="424"/>
                  <a:pt x="132" y="424"/>
                  <a:pt x="132" y="424"/>
                </a:cubicBezTo>
                <a:cubicBezTo>
                  <a:pt x="133" y="424"/>
                  <a:pt x="133" y="424"/>
                  <a:pt x="134" y="424"/>
                </a:cubicBezTo>
                <a:cubicBezTo>
                  <a:pt x="135" y="424"/>
                  <a:pt x="135" y="424"/>
                  <a:pt x="135" y="424"/>
                </a:cubicBezTo>
                <a:cubicBezTo>
                  <a:pt x="136" y="424"/>
                  <a:pt x="136" y="424"/>
                  <a:pt x="137" y="424"/>
                </a:cubicBezTo>
                <a:cubicBezTo>
                  <a:pt x="137" y="423"/>
                  <a:pt x="137" y="423"/>
                  <a:pt x="138" y="423"/>
                </a:cubicBezTo>
                <a:cubicBezTo>
                  <a:pt x="138" y="423"/>
                  <a:pt x="138" y="423"/>
                  <a:pt x="138" y="423"/>
                </a:cubicBezTo>
                <a:cubicBezTo>
                  <a:pt x="138" y="423"/>
                  <a:pt x="138" y="423"/>
                  <a:pt x="138" y="423"/>
                </a:cubicBezTo>
                <a:cubicBezTo>
                  <a:pt x="146" y="423"/>
                  <a:pt x="153" y="423"/>
                  <a:pt x="161" y="423"/>
                </a:cubicBezTo>
                <a:cubicBezTo>
                  <a:pt x="161" y="423"/>
                  <a:pt x="161" y="423"/>
                  <a:pt x="161" y="423"/>
                </a:cubicBezTo>
                <a:cubicBezTo>
                  <a:pt x="163" y="423"/>
                  <a:pt x="163" y="423"/>
                  <a:pt x="163" y="423"/>
                </a:cubicBezTo>
                <a:cubicBezTo>
                  <a:pt x="165" y="423"/>
                  <a:pt x="166" y="424"/>
                  <a:pt x="167" y="424"/>
                </a:cubicBezTo>
                <a:cubicBezTo>
                  <a:pt x="168" y="424"/>
                  <a:pt x="168" y="424"/>
                  <a:pt x="169" y="425"/>
                </a:cubicBezTo>
                <a:cubicBezTo>
                  <a:pt x="169" y="425"/>
                  <a:pt x="169" y="425"/>
                  <a:pt x="169" y="425"/>
                </a:cubicBezTo>
                <a:cubicBezTo>
                  <a:pt x="169" y="425"/>
                  <a:pt x="169" y="425"/>
                  <a:pt x="170" y="425"/>
                </a:cubicBezTo>
                <a:cubicBezTo>
                  <a:pt x="172" y="426"/>
                  <a:pt x="173" y="428"/>
                  <a:pt x="172" y="430"/>
                </a:cubicBezTo>
                <a:close/>
                <a:moveTo>
                  <a:pt x="188" y="402"/>
                </a:moveTo>
                <a:cubicBezTo>
                  <a:pt x="188" y="402"/>
                  <a:pt x="188" y="402"/>
                  <a:pt x="188" y="402"/>
                </a:cubicBezTo>
                <a:cubicBezTo>
                  <a:pt x="188" y="402"/>
                  <a:pt x="188" y="402"/>
                  <a:pt x="188" y="402"/>
                </a:cubicBezTo>
                <a:cubicBezTo>
                  <a:pt x="188" y="403"/>
                  <a:pt x="187" y="403"/>
                  <a:pt x="187" y="404"/>
                </a:cubicBezTo>
                <a:cubicBezTo>
                  <a:pt x="187" y="404"/>
                  <a:pt x="187" y="404"/>
                  <a:pt x="187" y="404"/>
                </a:cubicBezTo>
                <a:cubicBezTo>
                  <a:pt x="185" y="406"/>
                  <a:pt x="182" y="407"/>
                  <a:pt x="179" y="408"/>
                </a:cubicBezTo>
                <a:cubicBezTo>
                  <a:pt x="179" y="408"/>
                  <a:pt x="179" y="408"/>
                  <a:pt x="179" y="408"/>
                </a:cubicBezTo>
                <a:cubicBezTo>
                  <a:pt x="179" y="409"/>
                  <a:pt x="178" y="409"/>
                  <a:pt x="178" y="409"/>
                </a:cubicBezTo>
                <a:cubicBezTo>
                  <a:pt x="177" y="409"/>
                  <a:pt x="177" y="409"/>
                  <a:pt x="177" y="409"/>
                </a:cubicBezTo>
                <a:cubicBezTo>
                  <a:pt x="177" y="409"/>
                  <a:pt x="177" y="409"/>
                  <a:pt x="176" y="409"/>
                </a:cubicBezTo>
                <a:cubicBezTo>
                  <a:pt x="174" y="409"/>
                  <a:pt x="172" y="410"/>
                  <a:pt x="171" y="410"/>
                </a:cubicBezTo>
                <a:cubicBezTo>
                  <a:pt x="170" y="410"/>
                  <a:pt x="170" y="410"/>
                  <a:pt x="170" y="410"/>
                </a:cubicBezTo>
                <a:cubicBezTo>
                  <a:pt x="167" y="410"/>
                  <a:pt x="164" y="410"/>
                  <a:pt x="161" y="410"/>
                </a:cubicBezTo>
                <a:cubicBezTo>
                  <a:pt x="156" y="410"/>
                  <a:pt x="151" y="410"/>
                  <a:pt x="146" y="410"/>
                </a:cubicBezTo>
                <a:cubicBezTo>
                  <a:pt x="146" y="410"/>
                  <a:pt x="145" y="410"/>
                  <a:pt x="144" y="410"/>
                </a:cubicBezTo>
                <a:cubicBezTo>
                  <a:pt x="144" y="410"/>
                  <a:pt x="144" y="410"/>
                  <a:pt x="144" y="410"/>
                </a:cubicBezTo>
                <a:cubicBezTo>
                  <a:pt x="143" y="409"/>
                  <a:pt x="143" y="409"/>
                  <a:pt x="142" y="409"/>
                </a:cubicBezTo>
                <a:cubicBezTo>
                  <a:pt x="142" y="409"/>
                  <a:pt x="142" y="409"/>
                  <a:pt x="142" y="409"/>
                </a:cubicBezTo>
                <a:cubicBezTo>
                  <a:pt x="142" y="409"/>
                  <a:pt x="142" y="409"/>
                  <a:pt x="142" y="409"/>
                </a:cubicBezTo>
                <a:cubicBezTo>
                  <a:pt x="140" y="409"/>
                  <a:pt x="138" y="407"/>
                  <a:pt x="138" y="405"/>
                </a:cubicBezTo>
                <a:cubicBezTo>
                  <a:pt x="138" y="405"/>
                  <a:pt x="138" y="404"/>
                  <a:pt x="138" y="404"/>
                </a:cubicBezTo>
                <a:cubicBezTo>
                  <a:pt x="138" y="404"/>
                  <a:pt x="138" y="404"/>
                  <a:pt x="138" y="403"/>
                </a:cubicBezTo>
                <a:cubicBezTo>
                  <a:pt x="138" y="403"/>
                  <a:pt x="138" y="403"/>
                  <a:pt x="139" y="402"/>
                </a:cubicBezTo>
                <a:cubicBezTo>
                  <a:pt x="139" y="402"/>
                  <a:pt x="139" y="402"/>
                  <a:pt x="139" y="402"/>
                </a:cubicBezTo>
                <a:cubicBezTo>
                  <a:pt x="139" y="402"/>
                  <a:pt x="139" y="402"/>
                  <a:pt x="139" y="402"/>
                </a:cubicBezTo>
                <a:cubicBezTo>
                  <a:pt x="139" y="402"/>
                  <a:pt x="139" y="401"/>
                  <a:pt x="140" y="401"/>
                </a:cubicBezTo>
                <a:cubicBezTo>
                  <a:pt x="142" y="397"/>
                  <a:pt x="144" y="394"/>
                  <a:pt x="147" y="390"/>
                </a:cubicBezTo>
                <a:cubicBezTo>
                  <a:pt x="147" y="390"/>
                  <a:pt x="147" y="390"/>
                  <a:pt x="147" y="390"/>
                </a:cubicBezTo>
                <a:cubicBezTo>
                  <a:pt x="148" y="389"/>
                  <a:pt x="148" y="389"/>
                  <a:pt x="148" y="389"/>
                </a:cubicBezTo>
                <a:cubicBezTo>
                  <a:pt x="149" y="388"/>
                  <a:pt x="149" y="387"/>
                  <a:pt x="151" y="386"/>
                </a:cubicBezTo>
                <a:cubicBezTo>
                  <a:pt x="151" y="385"/>
                  <a:pt x="152" y="385"/>
                  <a:pt x="153" y="385"/>
                </a:cubicBezTo>
                <a:cubicBezTo>
                  <a:pt x="153" y="384"/>
                  <a:pt x="154" y="384"/>
                  <a:pt x="154" y="384"/>
                </a:cubicBezTo>
                <a:cubicBezTo>
                  <a:pt x="154" y="384"/>
                  <a:pt x="154" y="384"/>
                  <a:pt x="155" y="384"/>
                </a:cubicBezTo>
                <a:cubicBezTo>
                  <a:pt x="155" y="384"/>
                  <a:pt x="155" y="384"/>
                  <a:pt x="155" y="384"/>
                </a:cubicBezTo>
                <a:cubicBezTo>
                  <a:pt x="155" y="384"/>
                  <a:pt x="155" y="384"/>
                  <a:pt x="156" y="383"/>
                </a:cubicBezTo>
                <a:cubicBezTo>
                  <a:pt x="157" y="383"/>
                  <a:pt x="158" y="383"/>
                  <a:pt x="160" y="382"/>
                </a:cubicBezTo>
                <a:cubicBezTo>
                  <a:pt x="161" y="382"/>
                  <a:pt x="163" y="382"/>
                  <a:pt x="165" y="382"/>
                </a:cubicBezTo>
                <a:cubicBezTo>
                  <a:pt x="169" y="382"/>
                  <a:pt x="169" y="382"/>
                  <a:pt x="169" y="382"/>
                </a:cubicBezTo>
                <a:cubicBezTo>
                  <a:pt x="170" y="382"/>
                  <a:pt x="171" y="382"/>
                  <a:pt x="172" y="382"/>
                </a:cubicBezTo>
                <a:cubicBezTo>
                  <a:pt x="177" y="382"/>
                  <a:pt x="181" y="382"/>
                  <a:pt x="185" y="382"/>
                </a:cubicBezTo>
                <a:cubicBezTo>
                  <a:pt x="185" y="382"/>
                  <a:pt x="185" y="382"/>
                  <a:pt x="185" y="382"/>
                </a:cubicBezTo>
                <a:cubicBezTo>
                  <a:pt x="187" y="382"/>
                  <a:pt x="187" y="382"/>
                  <a:pt x="187" y="382"/>
                </a:cubicBezTo>
                <a:cubicBezTo>
                  <a:pt x="189" y="382"/>
                  <a:pt x="190" y="382"/>
                  <a:pt x="191" y="382"/>
                </a:cubicBezTo>
                <a:cubicBezTo>
                  <a:pt x="193" y="383"/>
                  <a:pt x="193" y="383"/>
                  <a:pt x="194" y="383"/>
                </a:cubicBezTo>
                <a:cubicBezTo>
                  <a:pt x="196" y="384"/>
                  <a:pt x="197" y="386"/>
                  <a:pt x="196" y="389"/>
                </a:cubicBezTo>
                <a:cubicBezTo>
                  <a:pt x="194" y="392"/>
                  <a:pt x="192" y="395"/>
                  <a:pt x="190" y="398"/>
                </a:cubicBezTo>
                <a:cubicBezTo>
                  <a:pt x="188" y="402"/>
                  <a:pt x="188" y="402"/>
                  <a:pt x="188" y="402"/>
                </a:cubicBezTo>
                <a:cubicBezTo>
                  <a:pt x="188" y="402"/>
                  <a:pt x="188" y="402"/>
                  <a:pt x="188" y="402"/>
                </a:cubicBezTo>
                <a:close/>
                <a:moveTo>
                  <a:pt x="411" y="448"/>
                </a:moveTo>
                <a:cubicBezTo>
                  <a:pt x="411" y="449"/>
                  <a:pt x="411" y="449"/>
                  <a:pt x="411" y="450"/>
                </a:cubicBezTo>
                <a:cubicBezTo>
                  <a:pt x="411" y="450"/>
                  <a:pt x="411" y="450"/>
                  <a:pt x="411" y="450"/>
                </a:cubicBezTo>
                <a:cubicBezTo>
                  <a:pt x="411" y="451"/>
                  <a:pt x="411" y="451"/>
                  <a:pt x="410" y="451"/>
                </a:cubicBezTo>
                <a:cubicBezTo>
                  <a:pt x="410" y="451"/>
                  <a:pt x="410" y="451"/>
                  <a:pt x="410" y="452"/>
                </a:cubicBezTo>
                <a:cubicBezTo>
                  <a:pt x="410" y="452"/>
                  <a:pt x="410" y="452"/>
                  <a:pt x="410" y="452"/>
                </a:cubicBezTo>
                <a:cubicBezTo>
                  <a:pt x="410" y="452"/>
                  <a:pt x="409" y="453"/>
                  <a:pt x="409" y="453"/>
                </a:cubicBezTo>
                <a:cubicBezTo>
                  <a:pt x="409" y="453"/>
                  <a:pt x="409" y="453"/>
                  <a:pt x="409" y="453"/>
                </a:cubicBezTo>
                <a:cubicBezTo>
                  <a:pt x="408" y="454"/>
                  <a:pt x="408" y="454"/>
                  <a:pt x="407" y="455"/>
                </a:cubicBezTo>
                <a:cubicBezTo>
                  <a:pt x="407" y="455"/>
                  <a:pt x="407" y="455"/>
                  <a:pt x="407" y="455"/>
                </a:cubicBezTo>
                <a:cubicBezTo>
                  <a:pt x="407" y="455"/>
                  <a:pt x="407" y="455"/>
                  <a:pt x="407" y="455"/>
                </a:cubicBezTo>
                <a:cubicBezTo>
                  <a:pt x="406" y="455"/>
                  <a:pt x="406" y="456"/>
                  <a:pt x="405" y="456"/>
                </a:cubicBezTo>
                <a:cubicBezTo>
                  <a:pt x="405" y="456"/>
                  <a:pt x="405" y="456"/>
                  <a:pt x="405" y="456"/>
                </a:cubicBezTo>
                <a:cubicBezTo>
                  <a:pt x="404" y="456"/>
                  <a:pt x="404" y="456"/>
                  <a:pt x="404" y="456"/>
                </a:cubicBezTo>
                <a:cubicBezTo>
                  <a:pt x="403" y="456"/>
                  <a:pt x="403" y="457"/>
                  <a:pt x="403" y="457"/>
                </a:cubicBezTo>
                <a:cubicBezTo>
                  <a:pt x="403" y="457"/>
                  <a:pt x="403" y="457"/>
                  <a:pt x="402" y="457"/>
                </a:cubicBezTo>
                <a:cubicBezTo>
                  <a:pt x="402" y="457"/>
                  <a:pt x="402" y="457"/>
                  <a:pt x="402" y="457"/>
                </a:cubicBezTo>
                <a:cubicBezTo>
                  <a:pt x="402" y="457"/>
                  <a:pt x="401" y="457"/>
                  <a:pt x="400" y="457"/>
                </a:cubicBezTo>
                <a:cubicBezTo>
                  <a:pt x="400" y="457"/>
                  <a:pt x="399" y="457"/>
                  <a:pt x="399" y="457"/>
                </a:cubicBezTo>
                <a:cubicBezTo>
                  <a:pt x="398" y="458"/>
                  <a:pt x="398" y="458"/>
                  <a:pt x="397" y="458"/>
                </a:cubicBezTo>
                <a:cubicBezTo>
                  <a:pt x="397" y="458"/>
                  <a:pt x="397" y="458"/>
                  <a:pt x="397" y="458"/>
                </a:cubicBezTo>
                <a:cubicBezTo>
                  <a:pt x="396" y="458"/>
                  <a:pt x="396" y="458"/>
                  <a:pt x="396" y="458"/>
                </a:cubicBezTo>
                <a:cubicBezTo>
                  <a:pt x="396" y="458"/>
                  <a:pt x="396" y="458"/>
                  <a:pt x="396" y="458"/>
                </a:cubicBezTo>
                <a:cubicBezTo>
                  <a:pt x="393" y="458"/>
                  <a:pt x="390" y="458"/>
                  <a:pt x="387" y="458"/>
                </a:cubicBezTo>
                <a:cubicBezTo>
                  <a:pt x="373" y="458"/>
                  <a:pt x="212" y="458"/>
                  <a:pt x="200" y="458"/>
                </a:cubicBezTo>
                <a:cubicBezTo>
                  <a:pt x="199" y="458"/>
                  <a:pt x="198" y="458"/>
                  <a:pt x="198" y="458"/>
                </a:cubicBezTo>
                <a:cubicBezTo>
                  <a:pt x="197" y="458"/>
                  <a:pt x="196" y="458"/>
                  <a:pt x="195" y="457"/>
                </a:cubicBezTo>
                <a:cubicBezTo>
                  <a:pt x="193" y="457"/>
                  <a:pt x="192" y="456"/>
                  <a:pt x="191" y="455"/>
                </a:cubicBezTo>
                <a:cubicBezTo>
                  <a:pt x="190" y="454"/>
                  <a:pt x="190" y="453"/>
                  <a:pt x="189" y="452"/>
                </a:cubicBezTo>
                <a:cubicBezTo>
                  <a:pt x="189" y="451"/>
                  <a:pt x="189" y="450"/>
                  <a:pt x="190" y="449"/>
                </a:cubicBezTo>
                <a:cubicBezTo>
                  <a:pt x="191" y="448"/>
                  <a:pt x="191" y="448"/>
                  <a:pt x="191" y="448"/>
                </a:cubicBezTo>
                <a:cubicBezTo>
                  <a:pt x="191" y="448"/>
                  <a:pt x="191" y="448"/>
                  <a:pt x="191" y="448"/>
                </a:cubicBezTo>
                <a:cubicBezTo>
                  <a:pt x="192" y="444"/>
                  <a:pt x="194" y="440"/>
                  <a:pt x="196" y="437"/>
                </a:cubicBezTo>
                <a:cubicBezTo>
                  <a:pt x="196" y="436"/>
                  <a:pt x="197" y="435"/>
                  <a:pt x="197" y="435"/>
                </a:cubicBezTo>
                <a:cubicBezTo>
                  <a:pt x="198" y="432"/>
                  <a:pt x="198" y="432"/>
                  <a:pt x="198" y="432"/>
                </a:cubicBezTo>
                <a:cubicBezTo>
                  <a:pt x="199" y="431"/>
                  <a:pt x="200" y="430"/>
                  <a:pt x="201" y="428"/>
                </a:cubicBezTo>
                <a:cubicBezTo>
                  <a:pt x="201" y="428"/>
                  <a:pt x="202" y="428"/>
                  <a:pt x="202" y="428"/>
                </a:cubicBezTo>
                <a:cubicBezTo>
                  <a:pt x="202" y="428"/>
                  <a:pt x="202" y="428"/>
                  <a:pt x="203" y="428"/>
                </a:cubicBezTo>
                <a:cubicBezTo>
                  <a:pt x="203" y="427"/>
                  <a:pt x="203" y="427"/>
                  <a:pt x="203" y="427"/>
                </a:cubicBezTo>
                <a:cubicBezTo>
                  <a:pt x="203" y="427"/>
                  <a:pt x="203" y="427"/>
                  <a:pt x="203" y="427"/>
                </a:cubicBezTo>
                <a:cubicBezTo>
                  <a:pt x="204" y="427"/>
                  <a:pt x="204" y="427"/>
                  <a:pt x="204" y="427"/>
                </a:cubicBezTo>
                <a:cubicBezTo>
                  <a:pt x="204" y="426"/>
                  <a:pt x="205" y="426"/>
                  <a:pt x="205" y="426"/>
                </a:cubicBezTo>
                <a:cubicBezTo>
                  <a:pt x="205" y="426"/>
                  <a:pt x="206" y="426"/>
                  <a:pt x="206" y="425"/>
                </a:cubicBezTo>
                <a:cubicBezTo>
                  <a:pt x="206" y="425"/>
                  <a:pt x="207" y="425"/>
                  <a:pt x="207" y="425"/>
                </a:cubicBezTo>
                <a:cubicBezTo>
                  <a:pt x="208" y="425"/>
                  <a:pt x="208" y="425"/>
                  <a:pt x="209" y="424"/>
                </a:cubicBezTo>
                <a:cubicBezTo>
                  <a:pt x="209" y="424"/>
                  <a:pt x="210" y="424"/>
                  <a:pt x="210" y="424"/>
                </a:cubicBezTo>
                <a:cubicBezTo>
                  <a:pt x="210" y="424"/>
                  <a:pt x="210" y="424"/>
                  <a:pt x="210" y="424"/>
                </a:cubicBezTo>
                <a:cubicBezTo>
                  <a:pt x="212" y="423"/>
                  <a:pt x="214" y="423"/>
                  <a:pt x="216" y="423"/>
                </a:cubicBezTo>
                <a:cubicBezTo>
                  <a:pt x="216" y="423"/>
                  <a:pt x="385" y="423"/>
                  <a:pt x="392" y="423"/>
                </a:cubicBezTo>
                <a:cubicBezTo>
                  <a:pt x="393" y="423"/>
                  <a:pt x="395" y="423"/>
                  <a:pt x="397" y="423"/>
                </a:cubicBezTo>
                <a:cubicBezTo>
                  <a:pt x="398" y="423"/>
                  <a:pt x="399" y="423"/>
                  <a:pt x="400" y="423"/>
                </a:cubicBezTo>
                <a:cubicBezTo>
                  <a:pt x="400" y="423"/>
                  <a:pt x="400" y="423"/>
                  <a:pt x="400" y="423"/>
                </a:cubicBezTo>
                <a:cubicBezTo>
                  <a:pt x="401" y="423"/>
                  <a:pt x="402" y="423"/>
                  <a:pt x="402" y="423"/>
                </a:cubicBezTo>
                <a:cubicBezTo>
                  <a:pt x="403" y="423"/>
                  <a:pt x="403" y="423"/>
                  <a:pt x="403" y="423"/>
                </a:cubicBezTo>
                <a:cubicBezTo>
                  <a:pt x="403" y="423"/>
                  <a:pt x="403" y="423"/>
                  <a:pt x="403" y="423"/>
                </a:cubicBezTo>
                <a:cubicBezTo>
                  <a:pt x="404" y="424"/>
                  <a:pt x="404" y="424"/>
                  <a:pt x="405" y="424"/>
                </a:cubicBezTo>
                <a:cubicBezTo>
                  <a:pt x="405" y="424"/>
                  <a:pt x="405" y="424"/>
                  <a:pt x="405" y="424"/>
                </a:cubicBezTo>
                <a:cubicBezTo>
                  <a:pt x="406" y="425"/>
                  <a:pt x="406" y="425"/>
                  <a:pt x="407" y="425"/>
                </a:cubicBezTo>
                <a:cubicBezTo>
                  <a:pt x="407" y="425"/>
                  <a:pt x="407" y="425"/>
                  <a:pt x="407" y="425"/>
                </a:cubicBezTo>
                <a:cubicBezTo>
                  <a:pt x="407" y="425"/>
                  <a:pt x="407" y="425"/>
                  <a:pt x="407" y="425"/>
                </a:cubicBezTo>
                <a:cubicBezTo>
                  <a:pt x="408" y="426"/>
                  <a:pt x="408" y="426"/>
                  <a:pt x="408" y="426"/>
                </a:cubicBezTo>
                <a:cubicBezTo>
                  <a:pt x="409" y="427"/>
                  <a:pt x="409" y="427"/>
                  <a:pt x="410" y="428"/>
                </a:cubicBezTo>
                <a:cubicBezTo>
                  <a:pt x="411" y="429"/>
                  <a:pt x="411" y="430"/>
                  <a:pt x="411" y="431"/>
                </a:cubicBezTo>
                <a:cubicBezTo>
                  <a:pt x="411" y="432"/>
                  <a:pt x="411" y="432"/>
                  <a:pt x="411" y="432"/>
                </a:cubicBezTo>
                <a:cubicBezTo>
                  <a:pt x="411" y="432"/>
                  <a:pt x="411" y="432"/>
                  <a:pt x="411" y="432"/>
                </a:cubicBezTo>
                <a:cubicBezTo>
                  <a:pt x="411" y="436"/>
                  <a:pt x="411" y="441"/>
                  <a:pt x="411" y="445"/>
                </a:cubicBezTo>
                <a:cubicBezTo>
                  <a:pt x="411" y="446"/>
                  <a:pt x="411" y="447"/>
                  <a:pt x="411" y="448"/>
                </a:cubicBezTo>
                <a:close/>
                <a:moveTo>
                  <a:pt x="434" y="366"/>
                </a:moveTo>
                <a:cubicBezTo>
                  <a:pt x="434" y="366"/>
                  <a:pt x="434" y="366"/>
                  <a:pt x="434" y="366"/>
                </a:cubicBezTo>
                <a:cubicBezTo>
                  <a:pt x="434" y="366"/>
                  <a:pt x="434" y="366"/>
                  <a:pt x="434" y="365"/>
                </a:cubicBezTo>
                <a:cubicBezTo>
                  <a:pt x="433" y="365"/>
                  <a:pt x="433" y="364"/>
                  <a:pt x="432" y="363"/>
                </a:cubicBezTo>
                <a:cubicBezTo>
                  <a:pt x="432" y="362"/>
                  <a:pt x="432" y="362"/>
                  <a:pt x="432" y="362"/>
                </a:cubicBezTo>
                <a:cubicBezTo>
                  <a:pt x="432" y="362"/>
                  <a:pt x="432" y="361"/>
                  <a:pt x="432" y="360"/>
                </a:cubicBezTo>
                <a:cubicBezTo>
                  <a:pt x="432" y="360"/>
                  <a:pt x="432" y="360"/>
                  <a:pt x="432" y="360"/>
                </a:cubicBezTo>
                <a:cubicBezTo>
                  <a:pt x="432" y="358"/>
                  <a:pt x="432" y="355"/>
                  <a:pt x="432" y="353"/>
                </a:cubicBezTo>
                <a:cubicBezTo>
                  <a:pt x="432" y="352"/>
                  <a:pt x="432" y="352"/>
                  <a:pt x="432" y="352"/>
                </a:cubicBezTo>
                <a:cubicBezTo>
                  <a:pt x="432" y="351"/>
                  <a:pt x="432" y="350"/>
                  <a:pt x="432" y="350"/>
                </a:cubicBezTo>
                <a:cubicBezTo>
                  <a:pt x="433" y="349"/>
                  <a:pt x="434" y="349"/>
                  <a:pt x="435" y="348"/>
                </a:cubicBezTo>
                <a:cubicBezTo>
                  <a:pt x="436" y="348"/>
                  <a:pt x="437" y="347"/>
                  <a:pt x="438" y="347"/>
                </a:cubicBezTo>
                <a:cubicBezTo>
                  <a:pt x="438" y="347"/>
                  <a:pt x="438" y="347"/>
                  <a:pt x="438" y="347"/>
                </a:cubicBezTo>
                <a:cubicBezTo>
                  <a:pt x="438" y="347"/>
                  <a:pt x="438" y="347"/>
                  <a:pt x="438" y="347"/>
                </a:cubicBezTo>
                <a:cubicBezTo>
                  <a:pt x="439" y="347"/>
                  <a:pt x="439" y="347"/>
                  <a:pt x="440" y="347"/>
                </a:cubicBezTo>
                <a:cubicBezTo>
                  <a:pt x="440" y="347"/>
                  <a:pt x="440" y="347"/>
                  <a:pt x="441" y="347"/>
                </a:cubicBezTo>
                <a:cubicBezTo>
                  <a:pt x="443" y="346"/>
                  <a:pt x="445" y="346"/>
                  <a:pt x="447" y="346"/>
                </a:cubicBezTo>
                <a:cubicBezTo>
                  <a:pt x="463" y="346"/>
                  <a:pt x="463" y="346"/>
                  <a:pt x="463" y="346"/>
                </a:cubicBezTo>
                <a:cubicBezTo>
                  <a:pt x="464" y="346"/>
                  <a:pt x="465" y="346"/>
                  <a:pt x="465" y="347"/>
                </a:cubicBezTo>
                <a:cubicBezTo>
                  <a:pt x="469" y="347"/>
                  <a:pt x="474" y="348"/>
                  <a:pt x="475" y="352"/>
                </a:cubicBezTo>
                <a:cubicBezTo>
                  <a:pt x="476" y="355"/>
                  <a:pt x="476" y="359"/>
                  <a:pt x="477" y="362"/>
                </a:cubicBezTo>
                <a:cubicBezTo>
                  <a:pt x="477" y="363"/>
                  <a:pt x="477" y="363"/>
                  <a:pt x="477" y="363"/>
                </a:cubicBezTo>
                <a:cubicBezTo>
                  <a:pt x="477" y="364"/>
                  <a:pt x="477" y="364"/>
                  <a:pt x="477" y="365"/>
                </a:cubicBezTo>
                <a:cubicBezTo>
                  <a:pt x="477" y="365"/>
                  <a:pt x="477" y="365"/>
                  <a:pt x="477" y="365"/>
                </a:cubicBezTo>
                <a:cubicBezTo>
                  <a:pt x="477" y="365"/>
                  <a:pt x="477" y="365"/>
                  <a:pt x="477" y="365"/>
                </a:cubicBezTo>
                <a:cubicBezTo>
                  <a:pt x="477" y="365"/>
                  <a:pt x="477" y="365"/>
                  <a:pt x="477" y="365"/>
                </a:cubicBezTo>
                <a:cubicBezTo>
                  <a:pt x="476" y="367"/>
                  <a:pt x="474" y="368"/>
                  <a:pt x="472" y="369"/>
                </a:cubicBezTo>
                <a:cubicBezTo>
                  <a:pt x="471" y="369"/>
                  <a:pt x="471" y="369"/>
                  <a:pt x="471" y="369"/>
                </a:cubicBezTo>
                <a:cubicBezTo>
                  <a:pt x="471" y="369"/>
                  <a:pt x="471" y="369"/>
                  <a:pt x="470" y="369"/>
                </a:cubicBezTo>
                <a:cubicBezTo>
                  <a:pt x="470" y="369"/>
                  <a:pt x="470" y="369"/>
                  <a:pt x="470" y="369"/>
                </a:cubicBezTo>
                <a:cubicBezTo>
                  <a:pt x="469" y="369"/>
                  <a:pt x="469" y="369"/>
                  <a:pt x="469" y="369"/>
                </a:cubicBezTo>
                <a:cubicBezTo>
                  <a:pt x="463" y="370"/>
                  <a:pt x="457" y="369"/>
                  <a:pt x="455" y="369"/>
                </a:cubicBezTo>
                <a:cubicBezTo>
                  <a:pt x="445" y="369"/>
                  <a:pt x="445" y="369"/>
                  <a:pt x="445" y="369"/>
                </a:cubicBezTo>
                <a:cubicBezTo>
                  <a:pt x="444" y="369"/>
                  <a:pt x="443" y="369"/>
                  <a:pt x="442" y="369"/>
                </a:cubicBezTo>
                <a:cubicBezTo>
                  <a:pt x="442" y="369"/>
                  <a:pt x="441" y="369"/>
                  <a:pt x="441" y="369"/>
                </a:cubicBezTo>
                <a:cubicBezTo>
                  <a:pt x="440" y="369"/>
                  <a:pt x="440" y="369"/>
                  <a:pt x="440" y="369"/>
                </a:cubicBezTo>
                <a:cubicBezTo>
                  <a:pt x="440" y="369"/>
                  <a:pt x="440" y="369"/>
                  <a:pt x="440" y="369"/>
                </a:cubicBezTo>
                <a:cubicBezTo>
                  <a:pt x="439" y="369"/>
                  <a:pt x="439" y="369"/>
                  <a:pt x="438" y="368"/>
                </a:cubicBezTo>
                <a:cubicBezTo>
                  <a:pt x="438" y="368"/>
                  <a:pt x="438" y="368"/>
                  <a:pt x="438" y="368"/>
                </a:cubicBezTo>
                <a:cubicBezTo>
                  <a:pt x="437" y="368"/>
                  <a:pt x="437" y="368"/>
                  <a:pt x="436" y="367"/>
                </a:cubicBezTo>
                <a:cubicBezTo>
                  <a:pt x="436" y="367"/>
                  <a:pt x="435" y="367"/>
                  <a:pt x="434" y="366"/>
                </a:cubicBezTo>
                <a:cubicBezTo>
                  <a:pt x="434" y="366"/>
                  <a:pt x="434" y="366"/>
                  <a:pt x="434" y="366"/>
                </a:cubicBezTo>
                <a:close/>
                <a:moveTo>
                  <a:pt x="437" y="404"/>
                </a:moveTo>
                <a:cubicBezTo>
                  <a:pt x="436" y="403"/>
                  <a:pt x="436" y="402"/>
                  <a:pt x="435" y="402"/>
                </a:cubicBezTo>
                <a:cubicBezTo>
                  <a:pt x="435" y="400"/>
                  <a:pt x="435" y="400"/>
                  <a:pt x="435" y="400"/>
                </a:cubicBezTo>
                <a:cubicBezTo>
                  <a:pt x="435" y="400"/>
                  <a:pt x="435" y="400"/>
                  <a:pt x="435" y="400"/>
                </a:cubicBezTo>
                <a:cubicBezTo>
                  <a:pt x="435" y="396"/>
                  <a:pt x="435" y="392"/>
                  <a:pt x="434" y="388"/>
                </a:cubicBezTo>
                <a:cubicBezTo>
                  <a:pt x="434" y="388"/>
                  <a:pt x="434" y="388"/>
                  <a:pt x="434" y="388"/>
                </a:cubicBezTo>
                <a:cubicBezTo>
                  <a:pt x="434" y="388"/>
                  <a:pt x="434" y="388"/>
                  <a:pt x="434" y="388"/>
                </a:cubicBezTo>
                <a:cubicBezTo>
                  <a:pt x="434" y="388"/>
                  <a:pt x="434" y="388"/>
                  <a:pt x="434" y="387"/>
                </a:cubicBezTo>
                <a:cubicBezTo>
                  <a:pt x="435" y="379"/>
                  <a:pt x="453" y="381"/>
                  <a:pt x="458" y="381"/>
                </a:cubicBezTo>
                <a:cubicBezTo>
                  <a:pt x="465" y="381"/>
                  <a:pt x="477" y="380"/>
                  <a:pt x="481" y="386"/>
                </a:cubicBezTo>
                <a:cubicBezTo>
                  <a:pt x="481" y="387"/>
                  <a:pt x="482" y="387"/>
                  <a:pt x="482" y="388"/>
                </a:cubicBezTo>
                <a:cubicBezTo>
                  <a:pt x="482" y="389"/>
                  <a:pt x="482" y="389"/>
                  <a:pt x="482" y="389"/>
                </a:cubicBezTo>
                <a:cubicBezTo>
                  <a:pt x="482" y="389"/>
                  <a:pt x="482" y="389"/>
                  <a:pt x="482" y="389"/>
                </a:cubicBezTo>
                <a:cubicBezTo>
                  <a:pt x="483" y="391"/>
                  <a:pt x="483" y="392"/>
                  <a:pt x="484" y="395"/>
                </a:cubicBezTo>
                <a:cubicBezTo>
                  <a:pt x="485" y="401"/>
                  <a:pt x="485" y="401"/>
                  <a:pt x="485" y="401"/>
                </a:cubicBezTo>
                <a:cubicBezTo>
                  <a:pt x="485" y="402"/>
                  <a:pt x="485" y="403"/>
                  <a:pt x="484" y="404"/>
                </a:cubicBezTo>
                <a:cubicBezTo>
                  <a:pt x="484" y="405"/>
                  <a:pt x="484" y="405"/>
                  <a:pt x="483" y="406"/>
                </a:cubicBezTo>
                <a:cubicBezTo>
                  <a:pt x="483" y="406"/>
                  <a:pt x="483" y="406"/>
                  <a:pt x="482" y="407"/>
                </a:cubicBezTo>
                <a:cubicBezTo>
                  <a:pt x="482" y="407"/>
                  <a:pt x="482" y="407"/>
                  <a:pt x="482" y="407"/>
                </a:cubicBezTo>
                <a:cubicBezTo>
                  <a:pt x="482" y="407"/>
                  <a:pt x="482" y="407"/>
                  <a:pt x="482" y="407"/>
                </a:cubicBezTo>
                <a:cubicBezTo>
                  <a:pt x="481" y="407"/>
                  <a:pt x="481" y="407"/>
                  <a:pt x="481" y="407"/>
                </a:cubicBezTo>
                <a:cubicBezTo>
                  <a:pt x="480" y="408"/>
                  <a:pt x="480" y="408"/>
                  <a:pt x="480" y="408"/>
                </a:cubicBezTo>
                <a:cubicBezTo>
                  <a:pt x="479" y="408"/>
                  <a:pt x="479" y="408"/>
                  <a:pt x="479" y="408"/>
                </a:cubicBezTo>
                <a:cubicBezTo>
                  <a:pt x="479" y="408"/>
                  <a:pt x="479" y="408"/>
                  <a:pt x="478" y="408"/>
                </a:cubicBezTo>
                <a:cubicBezTo>
                  <a:pt x="478" y="408"/>
                  <a:pt x="478" y="409"/>
                  <a:pt x="477" y="409"/>
                </a:cubicBezTo>
                <a:cubicBezTo>
                  <a:pt x="477" y="409"/>
                  <a:pt x="477" y="409"/>
                  <a:pt x="477" y="409"/>
                </a:cubicBezTo>
                <a:cubicBezTo>
                  <a:pt x="477" y="409"/>
                  <a:pt x="476" y="409"/>
                  <a:pt x="475" y="409"/>
                </a:cubicBezTo>
                <a:cubicBezTo>
                  <a:pt x="474" y="409"/>
                  <a:pt x="474" y="409"/>
                  <a:pt x="473" y="409"/>
                </a:cubicBezTo>
                <a:cubicBezTo>
                  <a:pt x="473" y="409"/>
                  <a:pt x="473" y="409"/>
                  <a:pt x="473" y="409"/>
                </a:cubicBezTo>
                <a:cubicBezTo>
                  <a:pt x="473" y="409"/>
                  <a:pt x="473" y="409"/>
                  <a:pt x="473" y="409"/>
                </a:cubicBezTo>
                <a:cubicBezTo>
                  <a:pt x="473" y="409"/>
                  <a:pt x="473" y="409"/>
                  <a:pt x="473" y="409"/>
                </a:cubicBezTo>
                <a:cubicBezTo>
                  <a:pt x="465" y="409"/>
                  <a:pt x="457" y="409"/>
                  <a:pt x="449" y="409"/>
                </a:cubicBezTo>
                <a:cubicBezTo>
                  <a:pt x="448" y="409"/>
                  <a:pt x="447" y="409"/>
                  <a:pt x="447" y="409"/>
                </a:cubicBezTo>
                <a:cubicBezTo>
                  <a:pt x="446" y="409"/>
                  <a:pt x="446" y="409"/>
                  <a:pt x="446" y="409"/>
                </a:cubicBezTo>
                <a:cubicBezTo>
                  <a:pt x="445" y="409"/>
                  <a:pt x="445" y="409"/>
                  <a:pt x="444" y="409"/>
                </a:cubicBezTo>
                <a:cubicBezTo>
                  <a:pt x="444" y="409"/>
                  <a:pt x="444" y="409"/>
                  <a:pt x="444" y="409"/>
                </a:cubicBezTo>
                <a:cubicBezTo>
                  <a:pt x="444" y="408"/>
                  <a:pt x="444" y="408"/>
                  <a:pt x="444" y="408"/>
                </a:cubicBezTo>
                <a:cubicBezTo>
                  <a:pt x="443" y="408"/>
                  <a:pt x="442" y="408"/>
                  <a:pt x="442" y="408"/>
                </a:cubicBezTo>
                <a:cubicBezTo>
                  <a:pt x="441" y="408"/>
                  <a:pt x="441" y="407"/>
                  <a:pt x="441" y="407"/>
                </a:cubicBezTo>
                <a:cubicBezTo>
                  <a:pt x="441" y="407"/>
                  <a:pt x="440" y="407"/>
                  <a:pt x="440" y="407"/>
                </a:cubicBezTo>
                <a:cubicBezTo>
                  <a:pt x="440" y="407"/>
                  <a:pt x="440" y="407"/>
                  <a:pt x="440" y="407"/>
                </a:cubicBezTo>
                <a:cubicBezTo>
                  <a:pt x="439" y="406"/>
                  <a:pt x="437" y="405"/>
                  <a:pt x="437" y="404"/>
                </a:cubicBezTo>
                <a:close/>
                <a:moveTo>
                  <a:pt x="494" y="451"/>
                </a:moveTo>
                <a:cubicBezTo>
                  <a:pt x="493" y="453"/>
                  <a:pt x="492" y="453"/>
                  <a:pt x="491" y="454"/>
                </a:cubicBezTo>
                <a:cubicBezTo>
                  <a:pt x="490" y="455"/>
                  <a:pt x="489" y="456"/>
                  <a:pt x="487" y="456"/>
                </a:cubicBezTo>
                <a:cubicBezTo>
                  <a:pt x="485" y="457"/>
                  <a:pt x="484" y="457"/>
                  <a:pt x="481" y="457"/>
                </a:cubicBezTo>
                <a:cubicBezTo>
                  <a:pt x="476" y="457"/>
                  <a:pt x="476" y="457"/>
                  <a:pt x="476" y="457"/>
                </a:cubicBezTo>
                <a:cubicBezTo>
                  <a:pt x="476" y="457"/>
                  <a:pt x="476" y="457"/>
                  <a:pt x="476" y="457"/>
                </a:cubicBezTo>
                <a:cubicBezTo>
                  <a:pt x="469" y="457"/>
                  <a:pt x="462" y="457"/>
                  <a:pt x="454" y="457"/>
                </a:cubicBezTo>
                <a:cubicBezTo>
                  <a:pt x="453" y="457"/>
                  <a:pt x="453" y="457"/>
                  <a:pt x="452" y="457"/>
                </a:cubicBezTo>
                <a:cubicBezTo>
                  <a:pt x="451" y="457"/>
                  <a:pt x="451" y="457"/>
                  <a:pt x="451" y="457"/>
                </a:cubicBezTo>
                <a:cubicBezTo>
                  <a:pt x="450" y="457"/>
                  <a:pt x="450" y="457"/>
                  <a:pt x="449" y="457"/>
                </a:cubicBezTo>
                <a:cubicBezTo>
                  <a:pt x="449" y="457"/>
                  <a:pt x="449" y="457"/>
                  <a:pt x="448" y="457"/>
                </a:cubicBezTo>
                <a:cubicBezTo>
                  <a:pt x="448" y="457"/>
                  <a:pt x="448" y="457"/>
                  <a:pt x="448" y="457"/>
                </a:cubicBezTo>
                <a:cubicBezTo>
                  <a:pt x="445" y="456"/>
                  <a:pt x="442" y="454"/>
                  <a:pt x="440" y="451"/>
                </a:cubicBezTo>
                <a:cubicBezTo>
                  <a:pt x="440" y="451"/>
                  <a:pt x="440" y="451"/>
                  <a:pt x="440" y="451"/>
                </a:cubicBezTo>
                <a:cubicBezTo>
                  <a:pt x="440" y="451"/>
                  <a:pt x="440" y="451"/>
                  <a:pt x="440" y="451"/>
                </a:cubicBezTo>
                <a:cubicBezTo>
                  <a:pt x="440" y="451"/>
                  <a:pt x="440" y="451"/>
                  <a:pt x="440" y="450"/>
                </a:cubicBezTo>
                <a:cubicBezTo>
                  <a:pt x="439" y="450"/>
                  <a:pt x="439" y="449"/>
                  <a:pt x="439" y="449"/>
                </a:cubicBezTo>
                <a:cubicBezTo>
                  <a:pt x="439" y="449"/>
                  <a:pt x="439" y="449"/>
                  <a:pt x="439" y="448"/>
                </a:cubicBezTo>
                <a:cubicBezTo>
                  <a:pt x="439" y="448"/>
                  <a:pt x="439" y="448"/>
                  <a:pt x="439" y="448"/>
                </a:cubicBezTo>
                <a:cubicBezTo>
                  <a:pt x="439" y="447"/>
                  <a:pt x="439" y="447"/>
                  <a:pt x="439" y="447"/>
                </a:cubicBezTo>
                <a:cubicBezTo>
                  <a:pt x="439" y="447"/>
                  <a:pt x="439" y="447"/>
                  <a:pt x="439" y="447"/>
                </a:cubicBezTo>
                <a:cubicBezTo>
                  <a:pt x="439" y="444"/>
                  <a:pt x="438" y="439"/>
                  <a:pt x="438" y="435"/>
                </a:cubicBezTo>
                <a:cubicBezTo>
                  <a:pt x="438" y="435"/>
                  <a:pt x="438" y="434"/>
                  <a:pt x="438" y="433"/>
                </a:cubicBezTo>
                <a:cubicBezTo>
                  <a:pt x="438" y="431"/>
                  <a:pt x="438" y="431"/>
                  <a:pt x="438" y="431"/>
                </a:cubicBezTo>
                <a:cubicBezTo>
                  <a:pt x="438" y="431"/>
                  <a:pt x="438" y="431"/>
                  <a:pt x="438" y="431"/>
                </a:cubicBezTo>
                <a:cubicBezTo>
                  <a:pt x="438" y="430"/>
                  <a:pt x="438" y="430"/>
                  <a:pt x="438" y="430"/>
                </a:cubicBezTo>
                <a:cubicBezTo>
                  <a:pt x="438" y="430"/>
                  <a:pt x="438" y="429"/>
                  <a:pt x="438" y="429"/>
                </a:cubicBezTo>
                <a:cubicBezTo>
                  <a:pt x="438" y="429"/>
                  <a:pt x="438" y="429"/>
                  <a:pt x="438" y="428"/>
                </a:cubicBezTo>
                <a:cubicBezTo>
                  <a:pt x="439" y="428"/>
                  <a:pt x="439" y="428"/>
                  <a:pt x="439" y="428"/>
                </a:cubicBezTo>
                <a:cubicBezTo>
                  <a:pt x="439" y="428"/>
                  <a:pt x="439" y="428"/>
                  <a:pt x="439" y="428"/>
                </a:cubicBezTo>
                <a:cubicBezTo>
                  <a:pt x="439" y="427"/>
                  <a:pt x="439" y="427"/>
                  <a:pt x="439" y="427"/>
                </a:cubicBezTo>
                <a:cubicBezTo>
                  <a:pt x="440" y="426"/>
                  <a:pt x="440" y="426"/>
                  <a:pt x="440" y="426"/>
                </a:cubicBezTo>
                <a:cubicBezTo>
                  <a:pt x="440" y="426"/>
                  <a:pt x="441" y="426"/>
                  <a:pt x="441" y="425"/>
                </a:cubicBezTo>
                <a:cubicBezTo>
                  <a:pt x="441" y="425"/>
                  <a:pt x="441" y="425"/>
                  <a:pt x="441" y="425"/>
                </a:cubicBezTo>
                <a:cubicBezTo>
                  <a:pt x="441" y="425"/>
                  <a:pt x="441" y="425"/>
                  <a:pt x="441" y="425"/>
                </a:cubicBezTo>
                <a:cubicBezTo>
                  <a:pt x="442" y="425"/>
                  <a:pt x="442" y="425"/>
                  <a:pt x="443" y="424"/>
                </a:cubicBezTo>
                <a:cubicBezTo>
                  <a:pt x="443" y="424"/>
                  <a:pt x="443" y="424"/>
                  <a:pt x="443" y="424"/>
                </a:cubicBezTo>
                <a:cubicBezTo>
                  <a:pt x="444" y="424"/>
                  <a:pt x="444" y="424"/>
                  <a:pt x="444" y="424"/>
                </a:cubicBezTo>
                <a:cubicBezTo>
                  <a:pt x="444" y="424"/>
                  <a:pt x="444" y="424"/>
                  <a:pt x="444" y="424"/>
                </a:cubicBezTo>
                <a:cubicBezTo>
                  <a:pt x="444" y="424"/>
                  <a:pt x="445" y="423"/>
                  <a:pt x="445" y="423"/>
                </a:cubicBezTo>
                <a:cubicBezTo>
                  <a:pt x="446" y="423"/>
                  <a:pt x="446" y="423"/>
                  <a:pt x="446" y="423"/>
                </a:cubicBezTo>
                <a:cubicBezTo>
                  <a:pt x="446" y="423"/>
                  <a:pt x="447" y="423"/>
                  <a:pt x="447" y="423"/>
                </a:cubicBezTo>
                <a:cubicBezTo>
                  <a:pt x="448" y="423"/>
                  <a:pt x="448" y="423"/>
                  <a:pt x="449" y="423"/>
                </a:cubicBezTo>
                <a:cubicBezTo>
                  <a:pt x="450" y="423"/>
                  <a:pt x="450" y="423"/>
                  <a:pt x="450" y="423"/>
                </a:cubicBezTo>
                <a:cubicBezTo>
                  <a:pt x="450" y="423"/>
                  <a:pt x="450" y="423"/>
                  <a:pt x="451" y="423"/>
                </a:cubicBezTo>
                <a:cubicBezTo>
                  <a:pt x="452" y="423"/>
                  <a:pt x="452" y="423"/>
                  <a:pt x="452" y="423"/>
                </a:cubicBezTo>
                <a:cubicBezTo>
                  <a:pt x="453" y="423"/>
                  <a:pt x="454" y="423"/>
                  <a:pt x="455" y="423"/>
                </a:cubicBezTo>
                <a:cubicBezTo>
                  <a:pt x="457" y="423"/>
                  <a:pt x="458" y="423"/>
                  <a:pt x="459" y="423"/>
                </a:cubicBezTo>
                <a:cubicBezTo>
                  <a:pt x="469" y="423"/>
                  <a:pt x="469" y="423"/>
                  <a:pt x="469" y="423"/>
                </a:cubicBezTo>
                <a:cubicBezTo>
                  <a:pt x="472" y="423"/>
                  <a:pt x="475" y="423"/>
                  <a:pt x="478" y="423"/>
                </a:cubicBezTo>
                <a:cubicBezTo>
                  <a:pt x="478" y="423"/>
                  <a:pt x="479" y="423"/>
                  <a:pt x="479" y="423"/>
                </a:cubicBezTo>
                <a:cubicBezTo>
                  <a:pt x="479" y="423"/>
                  <a:pt x="480" y="423"/>
                  <a:pt x="480" y="423"/>
                </a:cubicBezTo>
                <a:cubicBezTo>
                  <a:pt x="480" y="423"/>
                  <a:pt x="480" y="423"/>
                  <a:pt x="481" y="423"/>
                </a:cubicBezTo>
                <a:cubicBezTo>
                  <a:pt x="481" y="423"/>
                  <a:pt x="481" y="423"/>
                  <a:pt x="481" y="423"/>
                </a:cubicBezTo>
                <a:cubicBezTo>
                  <a:pt x="481" y="423"/>
                  <a:pt x="481" y="423"/>
                  <a:pt x="481" y="423"/>
                </a:cubicBezTo>
                <a:cubicBezTo>
                  <a:pt x="482" y="423"/>
                  <a:pt x="482" y="424"/>
                  <a:pt x="483" y="424"/>
                </a:cubicBezTo>
                <a:cubicBezTo>
                  <a:pt x="483" y="424"/>
                  <a:pt x="484" y="424"/>
                  <a:pt x="484" y="424"/>
                </a:cubicBezTo>
                <a:cubicBezTo>
                  <a:pt x="484" y="424"/>
                  <a:pt x="484" y="424"/>
                  <a:pt x="484" y="425"/>
                </a:cubicBezTo>
                <a:cubicBezTo>
                  <a:pt x="485" y="425"/>
                  <a:pt x="485" y="425"/>
                  <a:pt x="486" y="425"/>
                </a:cubicBezTo>
                <a:cubicBezTo>
                  <a:pt x="487" y="426"/>
                  <a:pt x="488" y="427"/>
                  <a:pt x="489" y="428"/>
                </a:cubicBezTo>
                <a:cubicBezTo>
                  <a:pt x="490" y="429"/>
                  <a:pt x="491" y="430"/>
                  <a:pt x="491" y="431"/>
                </a:cubicBezTo>
                <a:cubicBezTo>
                  <a:pt x="492" y="438"/>
                  <a:pt x="492" y="438"/>
                  <a:pt x="492" y="438"/>
                </a:cubicBezTo>
                <a:cubicBezTo>
                  <a:pt x="493" y="441"/>
                  <a:pt x="493" y="443"/>
                  <a:pt x="494" y="446"/>
                </a:cubicBezTo>
                <a:cubicBezTo>
                  <a:pt x="494" y="446"/>
                  <a:pt x="494" y="446"/>
                  <a:pt x="494" y="446"/>
                </a:cubicBezTo>
                <a:cubicBezTo>
                  <a:pt x="494" y="448"/>
                  <a:pt x="494" y="448"/>
                  <a:pt x="494" y="448"/>
                </a:cubicBezTo>
                <a:cubicBezTo>
                  <a:pt x="494" y="449"/>
                  <a:pt x="494" y="450"/>
                  <a:pt x="494" y="451"/>
                </a:cubicBezTo>
                <a:close/>
                <a:moveTo>
                  <a:pt x="508" y="369"/>
                </a:moveTo>
                <a:cubicBezTo>
                  <a:pt x="507" y="368"/>
                  <a:pt x="505" y="368"/>
                  <a:pt x="505" y="367"/>
                </a:cubicBezTo>
                <a:cubicBezTo>
                  <a:pt x="504" y="366"/>
                  <a:pt x="503" y="365"/>
                  <a:pt x="503" y="365"/>
                </a:cubicBezTo>
                <a:cubicBezTo>
                  <a:pt x="502" y="363"/>
                  <a:pt x="502" y="363"/>
                  <a:pt x="502" y="363"/>
                </a:cubicBezTo>
                <a:cubicBezTo>
                  <a:pt x="502" y="361"/>
                  <a:pt x="501" y="359"/>
                  <a:pt x="500" y="357"/>
                </a:cubicBezTo>
                <a:cubicBezTo>
                  <a:pt x="500" y="356"/>
                  <a:pt x="499" y="355"/>
                  <a:pt x="499" y="353"/>
                </a:cubicBezTo>
                <a:cubicBezTo>
                  <a:pt x="499" y="353"/>
                  <a:pt x="499" y="353"/>
                  <a:pt x="499" y="353"/>
                </a:cubicBezTo>
                <a:cubicBezTo>
                  <a:pt x="499" y="353"/>
                  <a:pt x="499" y="353"/>
                  <a:pt x="499" y="353"/>
                </a:cubicBezTo>
                <a:cubicBezTo>
                  <a:pt x="499" y="352"/>
                  <a:pt x="499" y="352"/>
                  <a:pt x="499" y="352"/>
                </a:cubicBezTo>
                <a:cubicBezTo>
                  <a:pt x="499" y="352"/>
                  <a:pt x="499" y="352"/>
                  <a:pt x="499" y="352"/>
                </a:cubicBezTo>
                <a:cubicBezTo>
                  <a:pt x="499" y="352"/>
                  <a:pt x="499" y="352"/>
                  <a:pt x="499" y="352"/>
                </a:cubicBezTo>
                <a:cubicBezTo>
                  <a:pt x="501" y="348"/>
                  <a:pt x="508" y="348"/>
                  <a:pt x="511" y="348"/>
                </a:cubicBezTo>
                <a:cubicBezTo>
                  <a:pt x="528" y="348"/>
                  <a:pt x="528" y="348"/>
                  <a:pt x="528" y="348"/>
                </a:cubicBezTo>
                <a:cubicBezTo>
                  <a:pt x="529" y="348"/>
                  <a:pt x="531" y="348"/>
                  <a:pt x="532" y="349"/>
                </a:cubicBezTo>
                <a:cubicBezTo>
                  <a:pt x="532" y="349"/>
                  <a:pt x="533" y="349"/>
                  <a:pt x="533" y="349"/>
                </a:cubicBezTo>
                <a:cubicBezTo>
                  <a:pt x="533" y="349"/>
                  <a:pt x="534" y="349"/>
                  <a:pt x="534" y="349"/>
                </a:cubicBezTo>
                <a:cubicBezTo>
                  <a:pt x="534" y="349"/>
                  <a:pt x="534" y="349"/>
                  <a:pt x="534" y="349"/>
                </a:cubicBezTo>
                <a:cubicBezTo>
                  <a:pt x="535" y="349"/>
                  <a:pt x="536" y="350"/>
                  <a:pt x="536" y="350"/>
                </a:cubicBezTo>
                <a:cubicBezTo>
                  <a:pt x="536" y="350"/>
                  <a:pt x="536" y="350"/>
                  <a:pt x="536" y="350"/>
                </a:cubicBezTo>
                <a:cubicBezTo>
                  <a:pt x="536" y="350"/>
                  <a:pt x="536" y="350"/>
                  <a:pt x="536" y="350"/>
                </a:cubicBezTo>
                <a:cubicBezTo>
                  <a:pt x="537" y="350"/>
                  <a:pt x="537" y="350"/>
                  <a:pt x="538" y="350"/>
                </a:cubicBezTo>
                <a:cubicBezTo>
                  <a:pt x="538" y="351"/>
                  <a:pt x="538" y="351"/>
                  <a:pt x="538" y="351"/>
                </a:cubicBezTo>
                <a:cubicBezTo>
                  <a:pt x="538" y="351"/>
                  <a:pt x="538" y="351"/>
                  <a:pt x="539" y="351"/>
                </a:cubicBezTo>
                <a:cubicBezTo>
                  <a:pt x="539" y="351"/>
                  <a:pt x="539" y="351"/>
                  <a:pt x="539" y="351"/>
                </a:cubicBezTo>
                <a:cubicBezTo>
                  <a:pt x="539" y="352"/>
                  <a:pt x="539" y="352"/>
                  <a:pt x="539" y="352"/>
                </a:cubicBezTo>
                <a:cubicBezTo>
                  <a:pt x="540" y="352"/>
                  <a:pt x="541" y="353"/>
                  <a:pt x="541" y="354"/>
                </a:cubicBezTo>
                <a:cubicBezTo>
                  <a:pt x="541" y="354"/>
                  <a:pt x="541" y="354"/>
                  <a:pt x="541" y="354"/>
                </a:cubicBezTo>
                <a:cubicBezTo>
                  <a:pt x="543" y="356"/>
                  <a:pt x="544" y="359"/>
                  <a:pt x="545" y="361"/>
                </a:cubicBezTo>
                <a:cubicBezTo>
                  <a:pt x="545" y="361"/>
                  <a:pt x="545" y="361"/>
                  <a:pt x="545" y="361"/>
                </a:cubicBezTo>
                <a:cubicBezTo>
                  <a:pt x="546" y="363"/>
                  <a:pt x="547" y="364"/>
                  <a:pt x="547" y="365"/>
                </a:cubicBezTo>
                <a:cubicBezTo>
                  <a:pt x="547" y="366"/>
                  <a:pt x="547" y="366"/>
                  <a:pt x="547" y="366"/>
                </a:cubicBezTo>
                <a:cubicBezTo>
                  <a:pt x="547" y="366"/>
                  <a:pt x="547" y="366"/>
                  <a:pt x="547" y="366"/>
                </a:cubicBezTo>
                <a:cubicBezTo>
                  <a:pt x="547" y="368"/>
                  <a:pt x="545" y="369"/>
                  <a:pt x="543" y="370"/>
                </a:cubicBezTo>
                <a:cubicBezTo>
                  <a:pt x="542" y="370"/>
                  <a:pt x="542" y="370"/>
                  <a:pt x="542" y="370"/>
                </a:cubicBezTo>
                <a:cubicBezTo>
                  <a:pt x="542" y="370"/>
                  <a:pt x="542" y="370"/>
                  <a:pt x="542" y="370"/>
                </a:cubicBezTo>
                <a:cubicBezTo>
                  <a:pt x="542" y="370"/>
                  <a:pt x="541" y="370"/>
                  <a:pt x="541" y="371"/>
                </a:cubicBezTo>
                <a:cubicBezTo>
                  <a:pt x="540" y="371"/>
                  <a:pt x="540" y="371"/>
                  <a:pt x="540" y="371"/>
                </a:cubicBezTo>
                <a:cubicBezTo>
                  <a:pt x="540" y="371"/>
                  <a:pt x="539" y="371"/>
                  <a:pt x="539" y="371"/>
                </a:cubicBezTo>
                <a:cubicBezTo>
                  <a:pt x="539" y="371"/>
                  <a:pt x="538" y="371"/>
                  <a:pt x="538" y="371"/>
                </a:cubicBezTo>
                <a:cubicBezTo>
                  <a:pt x="538" y="371"/>
                  <a:pt x="538" y="371"/>
                  <a:pt x="538" y="371"/>
                </a:cubicBezTo>
                <a:cubicBezTo>
                  <a:pt x="538" y="371"/>
                  <a:pt x="538" y="371"/>
                  <a:pt x="538" y="371"/>
                </a:cubicBezTo>
                <a:cubicBezTo>
                  <a:pt x="535" y="371"/>
                  <a:pt x="532" y="371"/>
                  <a:pt x="530" y="371"/>
                </a:cubicBezTo>
                <a:cubicBezTo>
                  <a:pt x="526" y="371"/>
                  <a:pt x="521" y="371"/>
                  <a:pt x="517" y="371"/>
                </a:cubicBezTo>
                <a:cubicBezTo>
                  <a:pt x="514" y="371"/>
                  <a:pt x="511" y="370"/>
                  <a:pt x="508" y="369"/>
                </a:cubicBezTo>
                <a:cubicBezTo>
                  <a:pt x="508" y="369"/>
                  <a:pt x="508" y="369"/>
                  <a:pt x="508" y="369"/>
                </a:cubicBezTo>
                <a:close/>
                <a:moveTo>
                  <a:pt x="519" y="405"/>
                </a:moveTo>
                <a:cubicBezTo>
                  <a:pt x="518" y="404"/>
                  <a:pt x="517" y="403"/>
                  <a:pt x="517" y="402"/>
                </a:cubicBezTo>
                <a:cubicBezTo>
                  <a:pt x="515" y="396"/>
                  <a:pt x="515" y="396"/>
                  <a:pt x="515" y="396"/>
                </a:cubicBezTo>
                <a:cubicBezTo>
                  <a:pt x="514" y="394"/>
                  <a:pt x="513" y="392"/>
                  <a:pt x="512" y="390"/>
                </a:cubicBezTo>
                <a:cubicBezTo>
                  <a:pt x="512" y="390"/>
                  <a:pt x="512" y="390"/>
                  <a:pt x="512" y="390"/>
                </a:cubicBezTo>
                <a:cubicBezTo>
                  <a:pt x="512" y="389"/>
                  <a:pt x="512" y="389"/>
                  <a:pt x="512" y="389"/>
                </a:cubicBezTo>
                <a:cubicBezTo>
                  <a:pt x="512" y="388"/>
                  <a:pt x="512" y="387"/>
                  <a:pt x="512" y="386"/>
                </a:cubicBezTo>
                <a:cubicBezTo>
                  <a:pt x="512" y="386"/>
                  <a:pt x="513" y="385"/>
                  <a:pt x="513" y="385"/>
                </a:cubicBezTo>
                <a:cubicBezTo>
                  <a:pt x="513" y="385"/>
                  <a:pt x="513" y="385"/>
                  <a:pt x="514" y="385"/>
                </a:cubicBezTo>
                <a:cubicBezTo>
                  <a:pt x="514" y="384"/>
                  <a:pt x="514" y="384"/>
                  <a:pt x="514" y="384"/>
                </a:cubicBezTo>
                <a:cubicBezTo>
                  <a:pt x="515" y="384"/>
                  <a:pt x="516" y="383"/>
                  <a:pt x="517" y="383"/>
                </a:cubicBezTo>
                <a:cubicBezTo>
                  <a:pt x="518" y="383"/>
                  <a:pt x="519" y="383"/>
                  <a:pt x="520" y="382"/>
                </a:cubicBezTo>
                <a:cubicBezTo>
                  <a:pt x="525" y="382"/>
                  <a:pt x="530" y="382"/>
                  <a:pt x="532" y="382"/>
                </a:cubicBezTo>
                <a:cubicBezTo>
                  <a:pt x="540" y="382"/>
                  <a:pt x="554" y="381"/>
                  <a:pt x="559" y="389"/>
                </a:cubicBezTo>
                <a:cubicBezTo>
                  <a:pt x="559" y="389"/>
                  <a:pt x="559" y="389"/>
                  <a:pt x="559" y="389"/>
                </a:cubicBezTo>
                <a:cubicBezTo>
                  <a:pt x="559" y="389"/>
                  <a:pt x="559" y="389"/>
                  <a:pt x="559" y="389"/>
                </a:cubicBezTo>
                <a:cubicBezTo>
                  <a:pt x="559" y="389"/>
                  <a:pt x="559" y="389"/>
                  <a:pt x="559" y="389"/>
                </a:cubicBezTo>
                <a:cubicBezTo>
                  <a:pt x="561" y="393"/>
                  <a:pt x="562" y="396"/>
                  <a:pt x="564" y="400"/>
                </a:cubicBezTo>
                <a:cubicBezTo>
                  <a:pt x="565" y="401"/>
                  <a:pt x="565" y="402"/>
                  <a:pt x="566" y="403"/>
                </a:cubicBezTo>
                <a:cubicBezTo>
                  <a:pt x="566" y="403"/>
                  <a:pt x="566" y="403"/>
                  <a:pt x="566" y="403"/>
                </a:cubicBezTo>
                <a:cubicBezTo>
                  <a:pt x="566" y="404"/>
                  <a:pt x="566" y="404"/>
                  <a:pt x="566" y="404"/>
                </a:cubicBezTo>
                <a:cubicBezTo>
                  <a:pt x="566" y="404"/>
                  <a:pt x="566" y="405"/>
                  <a:pt x="566" y="405"/>
                </a:cubicBezTo>
                <a:cubicBezTo>
                  <a:pt x="566" y="405"/>
                  <a:pt x="566" y="405"/>
                  <a:pt x="566" y="405"/>
                </a:cubicBezTo>
                <a:cubicBezTo>
                  <a:pt x="566" y="405"/>
                  <a:pt x="566" y="405"/>
                  <a:pt x="566" y="405"/>
                </a:cubicBezTo>
                <a:cubicBezTo>
                  <a:pt x="566" y="406"/>
                  <a:pt x="565" y="406"/>
                  <a:pt x="565" y="406"/>
                </a:cubicBezTo>
                <a:cubicBezTo>
                  <a:pt x="565" y="406"/>
                  <a:pt x="565" y="406"/>
                  <a:pt x="565" y="406"/>
                </a:cubicBezTo>
                <a:cubicBezTo>
                  <a:pt x="565" y="407"/>
                  <a:pt x="565" y="407"/>
                  <a:pt x="564" y="407"/>
                </a:cubicBezTo>
                <a:cubicBezTo>
                  <a:pt x="564" y="407"/>
                  <a:pt x="564" y="407"/>
                  <a:pt x="564" y="407"/>
                </a:cubicBezTo>
                <a:cubicBezTo>
                  <a:pt x="564" y="408"/>
                  <a:pt x="564" y="408"/>
                  <a:pt x="564" y="408"/>
                </a:cubicBezTo>
                <a:cubicBezTo>
                  <a:pt x="564" y="408"/>
                  <a:pt x="563" y="408"/>
                  <a:pt x="563" y="408"/>
                </a:cubicBezTo>
                <a:cubicBezTo>
                  <a:pt x="563" y="408"/>
                  <a:pt x="562" y="409"/>
                  <a:pt x="561" y="409"/>
                </a:cubicBezTo>
                <a:cubicBezTo>
                  <a:pt x="561" y="409"/>
                  <a:pt x="561" y="409"/>
                  <a:pt x="560" y="409"/>
                </a:cubicBezTo>
                <a:cubicBezTo>
                  <a:pt x="560" y="409"/>
                  <a:pt x="559" y="409"/>
                  <a:pt x="559" y="410"/>
                </a:cubicBezTo>
                <a:cubicBezTo>
                  <a:pt x="559" y="410"/>
                  <a:pt x="559" y="410"/>
                  <a:pt x="559" y="410"/>
                </a:cubicBezTo>
                <a:cubicBezTo>
                  <a:pt x="558" y="410"/>
                  <a:pt x="558" y="410"/>
                  <a:pt x="558" y="410"/>
                </a:cubicBezTo>
                <a:cubicBezTo>
                  <a:pt x="550" y="410"/>
                  <a:pt x="541" y="410"/>
                  <a:pt x="532" y="410"/>
                </a:cubicBezTo>
                <a:cubicBezTo>
                  <a:pt x="532" y="410"/>
                  <a:pt x="531" y="410"/>
                  <a:pt x="530" y="410"/>
                </a:cubicBezTo>
                <a:cubicBezTo>
                  <a:pt x="530" y="410"/>
                  <a:pt x="530" y="410"/>
                  <a:pt x="530" y="410"/>
                </a:cubicBezTo>
                <a:cubicBezTo>
                  <a:pt x="527" y="409"/>
                  <a:pt x="524" y="408"/>
                  <a:pt x="521" y="406"/>
                </a:cubicBezTo>
                <a:cubicBezTo>
                  <a:pt x="520" y="406"/>
                  <a:pt x="520" y="406"/>
                  <a:pt x="519" y="405"/>
                </a:cubicBezTo>
                <a:close/>
                <a:moveTo>
                  <a:pt x="589" y="451"/>
                </a:moveTo>
                <a:cubicBezTo>
                  <a:pt x="589" y="452"/>
                  <a:pt x="588" y="452"/>
                  <a:pt x="588" y="452"/>
                </a:cubicBezTo>
                <a:cubicBezTo>
                  <a:pt x="588" y="452"/>
                  <a:pt x="588" y="452"/>
                  <a:pt x="588" y="453"/>
                </a:cubicBezTo>
                <a:cubicBezTo>
                  <a:pt x="588" y="453"/>
                  <a:pt x="588" y="453"/>
                  <a:pt x="588" y="453"/>
                </a:cubicBezTo>
                <a:cubicBezTo>
                  <a:pt x="588" y="453"/>
                  <a:pt x="588" y="453"/>
                  <a:pt x="588" y="454"/>
                </a:cubicBezTo>
                <a:cubicBezTo>
                  <a:pt x="588" y="454"/>
                  <a:pt x="588" y="454"/>
                  <a:pt x="587" y="454"/>
                </a:cubicBezTo>
                <a:cubicBezTo>
                  <a:pt x="587" y="454"/>
                  <a:pt x="587" y="454"/>
                  <a:pt x="587" y="454"/>
                </a:cubicBezTo>
                <a:cubicBezTo>
                  <a:pt x="587" y="454"/>
                  <a:pt x="587" y="454"/>
                  <a:pt x="587" y="455"/>
                </a:cubicBezTo>
                <a:cubicBezTo>
                  <a:pt x="585" y="456"/>
                  <a:pt x="583" y="457"/>
                  <a:pt x="581" y="457"/>
                </a:cubicBezTo>
                <a:cubicBezTo>
                  <a:pt x="581" y="457"/>
                  <a:pt x="581" y="457"/>
                  <a:pt x="581" y="457"/>
                </a:cubicBezTo>
                <a:cubicBezTo>
                  <a:pt x="580" y="457"/>
                  <a:pt x="579" y="457"/>
                  <a:pt x="578" y="457"/>
                </a:cubicBezTo>
                <a:cubicBezTo>
                  <a:pt x="578" y="457"/>
                  <a:pt x="578" y="457"/>
                  <a:pt x="578" y="457"/>
                </a:cubicBezTo>
                <a:cubicBezTo>
                  <a:pt x="577" y="457"/>
                  <a:pt x="577" y="457"/>
                  <a:pt x="577" y="457"/>
                </a:cubicBezTo>
                <a:cubicBezTo>
                  <a:pt x="577" y="457"/>
                  <a:pt x="576" y="457"/>
                  <a:pt x="575" y="457"/>
                </a:cubicBezTo>
                <a:cubicBezTo>
                  <a:pt x="552" y="457"/>
                  <a:pt x="552" y="457"/>
                  <a:pt x="552" y="457"/>
                </a:cubicBezTo>
                <a:cubicBezTo>
                  <a:pt x="551" y="457"/>
                  <a:pt x="550" y="457"/>
                  <a:pt x="549" y="457"/>
                </a:cubicBezTo>
                <a:cubicBezTo>
                  <a:pt x="549" y="457"/>
                  <a:pt x="549" y="457"/>
                  <a:pt x="548" y="457"/>
                </a:cubicBezTo>
                <a:cubicBezTo>
                  <a:pt x="543" y="456"/>
                  <a:pt x="538" y="454"/>
                  <a:pt x="535" y="450"/>
                </a:cubicBezTo>
                <a:cubicBezTo>
                  <a:pt x="534" y="449"/>
                  <a:pt x="534" y="449"/>
                  <a:pt x="534" y="448"/>
                </a:cubicBezTo>
                <a:cubicBezTo>
                  <a:pt x="534" y="448"/>
                  <a:pt x="534" y="448"/>
                  <a:pt x="534" y="448"/>
                </a:cubicBezTo>
                <a:cubicBezTo>
                  <a:pt x="534" y="448"/>
                  <a:pt x="534" y="448"/>
                  <a:pt x="534" y="448"/>
                </a:cubicBezTo>
                <a:cubicBezTo>
                  <a:pt x="533" y="444"/>
                  <a:pt x="531" y="441"/>
                  <a:pt x="530" y="438"/>
                </a:cubicBezTo>
                <a:cubicBezTo>
                  <a:pt x="530" y="436"/>
                  <a:pt x="528" y="434"/>
                  <a:pt x="528" y="432"/>
                </a:cubicBezTo>
                <a:cubicBezTo>
                  <a:pt x="528" y="432"/>
                  <a:pt x="528" y="432"/>
                  <a:pt x="528" y="432"/>
                </a:cubicBezTo>
                <a:cubicBezTo>
                  <a:pt x="528" y="431"/>
                  <a:pt x="528" y="431"/>
                  <a:pt x="528" y="431"/>
                </a:cubicBezTo>
                <a:cubicBezTo>
                  <a:pt x="528" y="431"/>
                  <a:pt x="528" y="431"/>
                  <a:pt x="528" y="431"/>
                </a:cubicBezTo>
                <a:cubicBezTo>
                  <a:pt x="528" y="430"/>
                  <a:pt x="528" y="429"/>
                  <a:pt x="528" y="428"/>
                </a:cubicBezTo>
                <a:cubicBezTo>
                  <a:pt x="528" y="428"/>
                  <a:pt x="528" y="427"/>
                  <a:pt x="528" y="427"/>
                </a:cubicBezTo>
                <a:cubicBezTo>
                  <a:pt x="528" y="427"/>
                  <a:pt x="528" y="427"/>
                  <a:pt x="528" y="427"/>
                </a:cubicBezTo>
                <a:cubicBezTo>
                  <a:pt x="530" y="425"/>
                  <a:pt x="532" y="424"/>
                  <a:pt x="535" y="423"/>
                </a:cubicBezTo>
                <a:cubicBezTo>
                  <a:pt x="535" y="423"/>
                  <a:pt x="535" y="423"/>
                  <a:pt x="536" y="423"/>
                </a:cubicBezTo>
                <a:cubicBezTo>
                  <a:pt x="536" y="423"/>
                  <a:pt x="537" y="423"/>
                  <a:pt x="538" y="423"/>
                </a:cubicBezTo>
                <a:cubicBezTo>
                  <a:pt x="538" y="423"/>
                  <a:pt x="538" y="423"/>
                  <a:pt x="538" y="423"/>
                </a:cubicBezTo>
                <a:cubicBezTo>
                  <a:pt x="540" y="423"/>
                  <a:pt x="540" y="423"/>
                  <a:pt x="540" y="423"/>
                </a:cubicBezTo>
                <a:cubicBezTo>
                  <a:pt x="540" y="423"/>
                  <a:pt x="540" y="423"/>
                  <a:pt x="541" y="423"/>
                </a:cubicBezTo>
                <a:cubicBezTo>
                  <a:pt x="548" y="423"/>
                  <a:pt x="555" y="423"/>
                  <a:pt x="563" y="423"/>
                </a:cubicBezTo>
                <a:cubicBezTo>
                  <a:pt x="563" y="423"/>
                  <a:pt x="563" y="423"/>
                  <a:pt x="563" y="423"/>
                </a:cubicBezTo>
                <a:cubicBezTo>
                  <a:pt x="563" y="423"/>
                  <a:pt x="563" y="423"/>
                  <a:pt x="563" y="423"/>
                </a:cubicBezTo>
                <a:cubicBezTo>
                  <a:pt x="563" y="423"/>
                  <a:pt x="564" y="423"/>
                  <a:pt x="565" y="423"/>
                </a:cubicBezTo>
                <a:cubicBezTo>
                  <a:pt x="565" y="423"/>
                  <a:pt x="565" y="423"/>
                  <a:pt x="565" y="423"/>
                </a:cubicBezTo>
                <a:cubicBezTo>
                  <a:pt x="570" y="424"/>
                  <a:pt x="576" y="426"/>
                  <a:pt x="579" y="430"/>
                </a:cubicBezTo>
                <a:cubicBezTo>
                  <a:pt x="579" y="430"/>
                  <a:pt x="579" y="431"/>
                  <a:pt x="580" y="431"/>
                </a:cubicBezTo>
                <a:cubicBezTo>
                  <a:pt x="581" y="433"/>
                  <a:pt x="581" y="433"/>
                  <a:pt x="581" y="433"/>
                </a:cubicBezTo>
                <a:cubicBezTo>
                  <a:pt x="582" y="436"/>
                  <a:pt x="584" y="439"/>
                  <a:pt x="585" y="442"/>
                </a:cubicBezTo>
                <a:cubicBezTo>
                  <a:pt x="586" y="443"/>
                  <a:pt x="588" y="446"/>
                  <a:pt x="588" y="448"/>
                </a:cubicBezTo>
                <a:cubicBezTo>
                  <a:pt x="589" y="449"/>
                  <a:pt x="589" y="450"/>
                  <a:pt x="589" y="451"/>
                </a:cubicBezTo>
                <a:close/>
                <a:moveTo>
                  <a:pt x="594" y="406"/>
                </a:moveTo>
                <a:cubicBezTo>
                  <a:pt x="593" y="406"/>
                  <a:pt x="593" y="405"/>
                  <a:pt x="592" y="405"/>
                </a:cubicBezTo>
                <a:cubicBezTo>
                  <a:pt x="591" y="404"/>
                  <a:pt x="590" y="403"/>
                  <a:pt x="590" y="402"/>
                </a:cubicBezTo>
                <a:cubicBezTo>
                  <a:pt x="589" y="401"/>
                  <a:pt x="589" y="401"/>
                  <a:pt x="589" y="401"/>
                </a:cubicBezTo>
                <a:cubicBezTo>
                  <a:pt x="589" y="401"/>
                  <a:pt x="589" y="401"/>
                  <a:pt x="589" y="401"/>
                </a:cubicBezTo>
                <a:cubicBezTo>
                  <a:pt x="587" y="398"/>
                  <a:pt x="585" y="394"/>
                  <a:pt x="583" y="390"/>
                </a:cubicBezTo>
                <a:cubicBezTo>
                  <a:pt x="583" y="390"/>
                  <a:pt x="583" y="390"/>
                  <a:pt x="583" y="390"/>
                </a:cubicBezTo>
                <a:cubicBezTo>
                  <a:pt x="582" y="389"/>
                  <a:pt x="582" y="389"/>
                  <a:pt x="582" y="389"/>
                </a:cubicBezTo>
                <a:cubicBezTo>
                  <a:pt x="582" y="388"/>
                  <a:pt x="582" y="387"/>
                  <a:pt x="582" y="386"/>
                </a:cubicBezTo>
                <a:cubicBezTo>
                  <a:pt x="582" y="385"/>
                  <a:pt x="582" y="385"/>
                  <a:pt x="583" y="384"/>
                </a:cubicBezTo>
                <a:cubicBezTo>
                  <a:pt x="584" y="383"/>
                  <a:pt x="585" y="383"/>
                  <a:pt x="586" y="383"/>
                </a:cubicBezTo>
                <a:cubicBezTo>
                  <a:pt x="588" y="382"/>
                  <a:pt x="589" y="382"/>
                  <a:pt x="591" y="382"/>
                </a:cubicBezTo>
                <a:cubicBezTo>
                  <a:pt x="591" y="382"/>
                  <a:pt x="591" y="382"/>
                  <a:pt x="591" y="382"/>
                </a:cubicBezTo>
                <a:cubicBezTo>
                  <a:pt x="594" y="382"/>
                  <a:pt x="598" y="382"/>
                  <a:pt x="600" y="382"/>
                </a:cubicBezTo>
                <a:cubicBezTo>
                  <a:pt x="609" y="382"/>
                  <a:pt x="623" y="380"/>
                  <a:pt x="629" y="389"/>
                </a:cubicBezTo>
                <a:cubicBezTo>
                  <a:pt x="631" y="392"/>
                  <a:pt x="633" y="394"/>
                  <a:pt x="635" y="397"/>
                </a:cubicBezTo>
                <a:cubicBezTo>
                  <a:pt x="636" y="399"/>
                  <a:pt x="637" y="401"/>
                  <a:pt x="638" y="402"/>
                </a:cubicBezTo>
                <a:cubicBezTo>
                  <a:pt x="639" y="403"/>
                  <a:pt x="639" y="404"/>
                  <a:pt x="639" y="405"/>
                </a:cubicBezTo>
                <a:cubicBezTo>
                  <a:pt x="639" y="405"/>
                  <a:pt x="639" y="406"/>
                  <a:pt x="639" y="406"/>
                </a:cubicBezTo>
                <a:cubicBezTo>
                  <a:pt x="639" y="407"/>
                  <a:pt x="638" y="407"/>
                  <a:pt x="638" y="407"/>
                </a:cubicBezTo>
                <a:cubicBezTo>
                  <a:pt x="638" y="407"/>
                  <a:pt x="638" y="407"/>
                  <a:pt x="638" y="407"/>
                </a:cubicBezTo>
                <a:cubicBezTo>
                  <a:pt x="638" y="407"/>
                  <a:pt x="638" y="407"/>
                  <a:pt x="638" y="407"/>
                </a:cubicBezTo>
                <a:cubicBezTo>
                  <a:pt x="638" y="408"/>
                  <a:pt x="638" y="408"/>
                  <a:pt x="637" y="408"/>
                </a:cubicBezTo>
                <a:cubicBezTo>
                  <a:pt x="637" y="408"/>
                  <a:pt x="637" y="408"/>
                  <a:pt x="637" y="408"/>
                </a:cubicBezTo>
                <a:cubicBezTo>
                  <a:pt x="637" y="408"/>
                  <a:pt x="637" y="408"/>
                  <a:pt x="636" y="408"/>
                </a:cubicBezTo>
                <a:cubicBezTo>
                  <a:pt x="636" y="408"/>
                  <a:pt x="635" y="409"/>
                  <a:pt x="635" y="409"/>
                </a:cubicBezTo>
                <a:cubicBezTo>
                  <a:pt x="635" y="409"/>
                  <a:pt x="635" y="409"/>
                  <a:pt x="635" y="409"/>
                </a:cubicBezTo>
                <a:cubicBezTo>
                  <a:pt x="635" y="409"/>
                  <a:pt x="635" y="409"/>
                  <a:pt x="635" y="409"/>
                </a:cubicBezTo>
                <a:cubicBezTo>
                  <a:pt x="631" y="410"/>
                  <a:pt x="625" y="410"/>
                  <a:pt x="621" y="410"/>
                </a:cubicBezTo>
                <a:cubicBezTo>
                  <a:pt x="616" y="410"/>
                  <a:pt x="611" y="410"/>
                  <a:pt x="607" y="410"/>
                </a:cubicBezTo>
                <a:cubicBezTo>
                  <a:pt x="602" y="410"/>
                  <a:pt x="598" y="408"/>
                  <a:pt x="594" y="406"/>
                </a:cubicBezTo>
                <a:close/>
                <a:moveTo>
                  <a:pt x="670" y="454"/>
                </a:moveTo>
                <a:cubicBezTo>
                  <a:pt x="670" y="454"/>
                  <a:pt x="670" y="454"/>
                  <a:pt x="670" y="454"/>
                </a:cubicBezTo>
                <a:cubicBezTo>
                  <a:pt x="669" y="455"/>
                  <a:pt x="668" y="456"/>
                  <a:pt x="666" y="456"/>
                </a:cubicBezTo>
                <a:cubicBezTo>
                  <a:pt x="665" y="457"/>
                  <a:pt x="664" y="457"/>
                  <a:pt x="662" y="457"/>
                </a:cubicBezTo>
                <a:cubicBezTo>
                  <a:pt x="660" y="457"/>
                  <a:pt x="660" y="457"/>
                  <a:pt x="660" y="457"/>
                </a:cubicBezTo>
                <a:cubicBezTo>
                  <a:pt x="660" y="457"/>
                  <a:pt x="660" y="457"/>
                  <a:pt x="660" y="457"/>
                </a:cubicBezTo>
                <a:cubicBezTo>
                  <a:pt x="651" y="457"/>
                  <a:pt x="643" y="457"/>
                  <a:pt x="635" y="457"/>
                </a:cubicBezTo>
                <a:cubicBezTo>
                  <a:pt x="634" y="457"/>
                  <a:pt x="633" y="457"/>
                  <a:pt x="632" y="457"/>
                </a:cubicBezTo>
                <a:cubicBezTo>
                  <a:pt x="632" y="457"/>
                  <a:pt x="632" y="457"/>
                  <a:pt x="632" y="457"/>
                </a:cubicBezTo>
                <a:cubicBezTo>
                  <a:pt x="626" y="456"/>
                  <a:pt x="620" y="454"/>
                  <a:pt x="616" y="449"/>
                </a:cubicBezTo>
                <a:cubicBezTo>
                  <a:pt x="616" y="449"/>
                  <a:pt x="616" y="448"/>
                  <a:pt x="615" y="448"/>
                </a:cubicBezTo>
                <a:cubicBezTo>
                  <a:pt x="615" y="448"/>
                  <a:pt x="615" y="448"/>
                  <a:pt x="615" y="448"/>
                </a:cubicBezTo>
                <a:cubicBezTo>
                  <a:pt x="615" y="448"/>
                  <a:pt x="615" y="448"/>
                  <a:pt x="615" y="448"/>
                </a:cubicBezTo>
                <a:cubicBezTo>
                  <a:pt x="614" y="445"/>
                  <a:pt x="612" y="441"/>
                  <a:pt x="610" y="438"/>
                </a:cubicBezTo>
                <a:cubicBezTo>
                  <a:pt x="609" y="436"/>
                  <a:pt x="606" y="433"/>
                  <a:pt x="606" y="430"/>
                </a:cubicBezTo>
                <a:cubicBezTo>
                  <a:pt x="606" y="430"/>
                  <a:pt x="606" y="430"/>
                  <a:pt x="606" y="430"/>
                </a:cubicBezTo>
                <a:cubicBezTo>
                  <a:pt x="605" y="429"/>
                  <a:pt x="605" y="429"/>
                  <a:pt x="605" y="429"/>
                </a:cubicBezTo>
                <a:cubicBezTo>
                  <a:pt x="605" y="426"/>
                  <a:pt x="607" y="425"/>
                  <a:pt x="610" y="424"/>
                </a:cubicBezTo>
                <a:cubicBezTo>
                  <a:pt x="610" y="424"/>
                  <a:pt x="610" y="424"/>
                  <a:pt x="610" y="424"/>
                </a:cubicBezTo>
                <a:cubicBezTo>
                  <a:pt x="610" y="424"/>
                  <a:pt x="610" y="424"/>
                  <a:pt x="610" y="424"/>
                </a:cubicBezTo>
                <a:cubicBezTo>
                  <a:pt x="610" y="424"/>
                  <a:pt x="610" y="424"/>
                  <a:pt x="611" y="423"/>
                </a:cubicBezTo>
                <a:cubicBezTo>
                  <a:pt x="612" y="423"/>
                  <a:pt x="613" y="423"/>
                  <a:pt x="615" y="423"/>
                </a:cubicBezTo>
                <a:cubicBezTo>
                  <a:pt x="631" y="423"/>
                  <a:pt x="631" y="423"/>
                  <a:pt x="631" y="423"/>
                </a:cubicBezTo>
                <a:cubicBezTo>
                  <a:pt x="634" y="423"/>
                  <a:pt x="637" y="423"/>
                  <a:pt x="639" y="423"/>
                </a:cubicBezTo>
                <a:cubicBezTo>
                  <a:pt x="639" y="423"/>
                  <a:pt x="639" y="423"/>
                  <a:pt x="639" y="423"/>
                </a:cubicBezTo>
                <a:cubicBezTo>
                  <a:pt x="639" y="423"/>
                  <a:pt x="639" y="423"/>
                  <a:pt x="640" y="423"/>
                </a:cubicBezTo>
                <a:cubicBezTo>
                  <a:pt x="640" y="423"/>
                  <a:pt x="641" y="423"/>
                  <a:pt x="642" y="423"/>
                </a:cubicBezTo>
                <a:cubicBezTo>
                  <a:pt x="642" y="423"/>
                  <a:pt x="642" y="423"/>
                  <a:pt x="642" y="423"/>
                </a:cubicBezTo>
                <a:cubicBezTo>
                  <a:pt x="647" y="424"/>
                  <a:pt x="653" y="426"/>
                  <a:pt x="656" y="429"/>
                </a:cubicBezTo>
                <a:cubicBezTo>
                  <a:pt x="657" y="429"/>
                  <a:pt x="657" y="430"/>
                  <a:pt x="657" y="430"/>
                </a:cubicBezTo>
                <a:cubicBezTo>
                  <a:pt x="657" y="430"/>
                  <a:pt x="657" y="430"/>
                  <a:pt x="657" y="431"/>
                </a:cubicBezTo>
                <a:cubicBezTo>
                  <a:pt x="658" y="431"/>
                  <a:pt x="658" y="431"/>
                  <a:pt x="658" y="431"/>
                </a:cubicBezTo>
                <a:cubicBezTo>
                  <a:pt x="658" y="431"/>
                  <a:pt x="658" y="431"/>
                  <a:pt x="658" y="431"/>
                </a:cubicBezTo>
                <a:cubicBezTo>
                  <a:pt x="659" y="432"/>
                  <a:pt x="659" y="432"/>
                  <a:pt x="659" y="432"/>
                </a:cubicBezTo>
                <a:cubicBezTo>
                  <a:pt x="660" y="434"/>
                  <a:pt x="662" y="436"/>
                  <a:pt x="663" y="439"/>
                </a:cubicBezTo>
                <a:cubicBezTo>
                  <a:pt x="663" y="439"/>
                  <a:pt x="663" y="439"/>
                  <a:pt x="663" y="439"/>
                </a:cubicBezTo>
                <a:cubicBezTo>
                  <a:pt x="665" y="442"/>
                  <a:pt x="668" y="445"/>
                  <a:pt x="670" y="449"/>
                </a:cubicBezTo>
                <a:cubicBezTo>
                  <a:pt x="670" y="449"/>
                  <a:pt x="670" y="449"/>
                  <a:pt x="670" y="449"/>
                </a:cubicBezTo>
                <a:cubicBezTo>
                  <a:pt x="670" y="449"/>
                  <a:pt x="670" y="449"/>
                  <a:pt x="670" y="449"/>
                </a:cubicBezTo>
                <a:cubicBezTo>
                  <a:pt x="671" y="451"/>
                  <a:pt x="671" y="453"/>
                  <a:pt x="670" y="454"/>
                </a:cubicBezTo>
                <a:close/>
                <a:moveTo>
                  <a:pt x="729" y="79"/>
                </a:moveTo>
                <a:cubicBezTo>
                  <a:pt x="753" y="103"/>
                  <a:pt x="766" y="136"/>
                  <a:pt x="766" y="170"/>
                </a:cubicBezTo>
                <a:cubicBezTo>
                  <a:pt x="766" y="204"/>
                  <a:pt x="753" y="237"/>
                  <a:pt x="729" y="261"/>
                </a:cubicBezTo>
                <a:cubicBezTo>
                  <a:pt x="757" y="248"/>
                  <a:pt x="782" y="212"/>
                  <a:pt x="782" y="170"/>
                </a:cubicBezTo>
                <a:cubicBezTo>
                  <a:pt x="782" y="127"/>
                  <a:pt x="757" y="92"/>
                  <a:pt x="729" y="79"/>
                </a:cubicBezTo>
                <a:close/>
                <a:moveTo>
                  <a:pt x="53" y="79"/>
                </a:moveTo>
                <a:cubicBezTo>
                  <a:pt x="26" y="92"/>
                  <a:pt x="0" y="127"/>
                  <a:pt x="0" y="170"/>
                </a:cubicBezTo>
                <a:cubicBezTo>
                  <a:pt x="0" y="212"/>
                  <a:pt x="26" y="248"/>
                  <a:pt x="53" y="261"/>
                </a:cubicBezTo>
                <a:cubicBezTo>
                  <a:pt x="30" y="237"/>
                  <a:pt x="16" y="204"/>
                  <a:pt x="16" y="170"/>
                </a:cubicBezTo>
                <a:cubicBezTo>
                  <a:pt x="16" y="136"/>
                  <a:pt x="30" y="103"/>
                  <a:pt x="53" y="79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1508" name="object 16"/>
          <p:cNvSpPr txBox="1"/>
          <p:nvPr/>
        </p:nvSpPr>
        <p:spPr>
          <a:xfrm>
            <a:off x="6853238" y="2568575"/>
            <a:ext cx="1311275" cy="412750"/>
          </a:xfrm>
          <a:prstGeom prst="rect">
            <a:avLst/>
          </a:prstGeom>
          <a:noFill/>
          <a:ln w="9525">
            <a:noFill/>
          </a:ln>
        </p:spPr>
        <p:txBody>
          <a:bodyPr lIns="0" tIns="16510" rIns="0" bIns="0">
            <a:spAutoFit/>
          </a:bodyPr>
          <a:p>
            <a:pPr marL="12700">
              <a:spcBef>
                <a:spcPts val="125"/>
              </a:spcBef>
            </a:pPr>
            <a:r>
              <a:rPr lang="zh-CN" altLang="en-US" sz="25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成效</a:t>
            </a:r>
            <a:r>
              <a:rPr lang="en-US" altLang="zh-CN" sz="25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5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endParaRPr lang="zh-CN" altLang="en-US" sz="25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484" name="TextBox 30"/>
          <p:cNvSpPr txBox="1"/>
          <p:nvPr/>
        </p:nvSpPr>
        <p:spPr>
          <a:xfrm>
            <a:off x="1524000" y="330200"/>
            <a:ext cx="8086725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defTabSz="913765">
              <a:buClrTx/>
              <a:buSzTx/>
              <a:defRPr/>
            </a:pPr>
            <a:r>
              <a:rPr lang="zh-CN" altLang="en-US" sz="3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四、取得的主要成效</a:t>
            </a:r>
            <a:endParaRPr lang="zh-CN" altLang="en-US" sz="32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黑体" panose="02010609060101010101" pitchFamily="49" charset="-122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807720" y="1499870"/>
            <a:ext cx="11006455" cy="7372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457200" indent="-457200">
              <a:lnSpc>
                <a:spcPct val="150000"/>
              </a:lnSpc>
              <a:buClr>
                <a:srgbClr val="C00000"/>
              </a:buClr>
              <a:buFont typeface="Wingdings" panose="05000000000000000000" charset="0"/>
              <a:buChar char="u"/>
            </a:pPr>
            <a:r>
              <a:rPr lang="en-US" sz="2800">
                <a:solidFill>
                  <a:srgbClr val="0000CC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3.</a:t>
            </a:r>
            <a:r>
              <a:rPr lang="zh-CN" altLang="en-US" sz="2800">
                <a:solidFill>
                  <a:srgbClr val="0000CC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教改与成果</a:t>
            </a:r>
            <a:endParaRPr lang="zh-CN" altLang="en-US" sz="2800">
              <a:solidFill>
                <a:srgbClr val="0000CC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70280" y="2345055"/>
            <a:ext cx="7491095" cy="3369945"/>
          </a:xfrm>
          <a:prstGeom prst="rect">
            <a:avLst/>
          </a:prstGeom>
          <a:noFill/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txBody>
          <a:bodyPr wrap="square">
            <a:spAutoFit/>
          </a:bodyPr>
          <a:p>
            <a:pPr marL="457200" indent="-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Font typeface="Wingdings" panose="05000000000000000000" charset="0"/>
              <a:buChar char="Ø"/>
            </a:pPr>
            <a:r>
              <a:rPr lang="zh-CN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发表</a:t>
            </a:r>
            <a:r>
              <a:rPr lang="zh-CN">
                <a:solidFill>
                  <a:srgbClr val="0000CC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教改论文</a:t>
            </a:r>
            <a:r>
              <a:rPr lang="en-US" altLang="zh-CN" sz="28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29</a:t>
            </a:r>
            <a:r>
              <a:rPr lang="zh-CN" altLang="en-US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篇；</a:t>
            </a:r>
            <a:endParaRPr lang="zh-CN" altLang="en-US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marL="457200" indent="-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Font typeface="Wingdings" panose="05000000000000000000" charset="0"/>
              <a:buChar char="Ø"/>
            </a:pPr>
            <a:r>
              <a:rPr lang="zh-CN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获批教育部</a:t>
            </a:r>
            <a:r>
              <a:rPr lang="zh-CN">
                <a:solidFill>
                  <a:srgbClr val="0000CC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产学合作育人</a:t>
            </a:r>
            <a:r>
              <a:rPr lang="zh-CN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项目</a:t>
            </a:r>
            <a:r>
              <a:rPr lang="en-US" altLang="zh-CN" sz="28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7</a:t>
            </a:r>
            <a:r>
              <a:rPr lang="zh-CN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项</a:t>
            </a:r>
            <a:r>
              <a:rPr lang="zh-CN" altLang="en-US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；</a:t>
            </a:r>
            <a:endParaRPr lang="zh-CN" altLang="en-US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marL="457200" indent="-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Font typeface="Wingdings" panose="05000000000000000000" charset="0"/>
              <a:buChar char="Ø"/>
            </a:pPr>
            <a:r>
              <a:rPr lang="zh-CN" altLang="en-US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校级教学成果特等奖</a:t>
            </a:r>
            <a:r>
              <a:rPr lang="en-US" altLang="zh-CN" sz="28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1</a:t>
            </a:r>
            <a:r>
              <a:rPr lang="zh-CN" altLang="en-US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项、一等奖</a:t>
            </a:r>
            <a:r>
              <a:rPr lang="en-US" altLang="zh-CN" sz="28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2</a:t>
            </a:r>
            <a:r>
              <a:rPr lang="zh-CN" altLang="en-US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项、二等奖</a:t>
            </a:r>
            <a:r>
              <a:rPr lang="en-US" altLang="zh-CN" sz="28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2</a:t>
            </a:r>
            <a:r>
              <a:rPr lang="zh-CN" altLang="en-US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项；</a:t>
            </a:r>
            <a:endParaRPr lang="zh-CN" altLang="en-US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marL="457200" indent="-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Font typeface="Wingdings" panose="05000000000000000000" charset="0"/>
              <a:buChar char="Ø"/>
            </a:pPr>
            <a:r>
              <a:rPr lang="zh-CN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陕西省教学成果</a:t>
            </a:r>
            <a:r>
              <a:rPr lang="zh-CN" altLang="en-US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二等奖</a:t>
            </a:r>
            <a:r>
              <a:rPr lang="en-US" altLang="zh-CN" sz="28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1</a:t>
            </a:r>
            <a:r>
              <a:rPr lang="zh-CN" altLang="en-US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项；</a:t>
            </a:r>
            <a:endParaRPr lang="zh-CN" altLang="en-US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marL="457200" indent="-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Font typeface="Wingdings" panose="05000000000000000000" charset="0"/>
              <a:buChar char="Ø"/>
            </a:pPr>
            <a:r>
              <a:rPr lang="zh-CN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全国生态文明信息化</a:t>
            </a:r>
            <a:r>
              <a:rPr lang="zh-CN" altLang="en-US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教学成果</a:t>
            </a:r>
            <a:r>
              <a:rPr lang="en-US" altLang="zh-CN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1</a:t>
            </a:r>
            <a:r>
              <a:rPr lang="zh-CN" altLang="en-US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项；</a:t>
            </a:r>
            <a:endParaRPr lang="zh-CN" altLang="en-US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marL="457200" indent="-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Font typeface="Wingdings" panose="05000000000000000000" charset="0"/>
              <a:buChar char="Ø"/>
            </a:pPr>
            <a:r>
              <a:rPr lang="zh-CN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国家级教学成果</a:t>
            </a:r>
            <a:r>
              <a:rPr lang="zh-CN" altLang="en-US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二等奖</a:t>
            </a:r>
            <a:r>
              <a:rPr lang="en-US" altLang="zh-CN" sz="28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1</a:t>
            </a:r>
            <a:r>
              <a:rPr lang="zh-CN" altLang="en-US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项。</a:t>
            </a:r>
            <a:endParaRPr lang="zh-CN" altLang="en-US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pic>
        <p:nvPicPr>
          <p:cNvPr id="101" name="图片 100"/>
          <p:cNvPicPr/>
          <p:nvPr/>
        </p:nvPicPr>
        <p:blipFill>
          <a:blip r:embed="rId1"/>
          <a:stretch>
            <a:fillRect/>
          </a:stretch>
        </p:blipFill>
        <p:spPr>
          <a:xfrm>
            <a:off x="8528685" y="2098675"/>
            <a:ext cx="3286125" cy="41529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cover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506" name="Freeform 10"/>
          <p:cNvSpPr>
            <a:spLocks noEditPoints="1"/>
          </p:cNvSpPr>
          <p:nvPr/>
        </p:nvSpPr>
        <p:spPr>
          <a:xfrm>
            <a:off x="1047750" y="5715000"/>
            <a:ext cx="828675" cy="392113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pathLst>
              <a:path w="782" h="493">
                <a:moveTo>
                  <a:pt x="111" y="206"/>
                </a:moveTo>
                <a:cubicBezTo>
                  <a:pt x="91" y="187"/>
                  <a:pt x="91" y="152"/>
                  <a:pt x="111" y="134"/>
                </a:cubicBezTo>
                <a:cubicBezTo>
                  <a:pt x="97" y="136"/>
                  <a:pt x="84" y="151"/>
                  <a:pt x="84" y="170"/>
                </a:cubicBezTo>
                <a:cubicBezTo>
                  <a:pt x="84" y="188"/>
                  <a:pt x="97" y="203"/>
                  <a:pt x="111" y="206"/>
                </a:cubicBezTo>
                <a:close/>
                <a:moveTo>
                  <a:pt x="698" y="170"/>
                </a:moveTo>
                <a:cubicBezTo>
                  <a:pt x="698" y="151"/>
                  <a:pt x="685" y="136"/>
                  <a:pt x="671" y="134"/>
                </a:cubicBezTo>
                <a:cubicBezTo>
                  <a:pt x="691" y="152"/>
                  <a:pt x="691" y="187"/>
                  <a:pt x="671" y="206"/>
                </a:cubicBezTo>
                <a:cubicBezTo>
                  <a:pt x="685" y="203"/>
                  <a:pt x="698" y="188"/>
                  <a:pt x="698" y="170"/>
                </a:cubicBezTo>
                <a:close/>
                <a:moveTo>
                  <a:pt x="696" y="232"/>
                </a:moveTo>
                <a:cubicBezTo>
                  <a:pt x="716" y="224"/>
                  <a:pt x="737" y="200"/>
                  <a:pt x="737" y="170"/>
                </a:cubicBezTo>
                <a:cubicBezTo>
                  <a:pt x="737" y="139"/>
                  <a:pt x="716" y="115"/>
                  <a:pt x="696" y="108"/>
                </a:cubicBezTo>
                <a:cubicBezTo>
                  <a:pt x="712" y="124"/>
                  <a:pt x="723" y="147"/>
                  <a:pt x="723" y="170"/>
                </a:cubicBezTo>
                <a:cubicBezTo>
                  <a:pt x="723" y="193"/>
                  <a:pt x="712" y="215"/>
                  <a:pt x="696" y="232"/>
                </a:cubicBezTo>
                <a:close/>
                <a:moveTo>
                  <a:pt x="87" y="232"/>
                </a:moveTo>
                <a:cubicBezTo>
                  <a:pt x="70" y="215"/>
                  <a:pt x="59" y="193"/>
                  <a:pt x="59" y="170"/>
                </a:cubicBezTo>
                <a:cubicBezTo>
                  <a:pt x="59" y="147"/>
                  <a:pt x="70" y="124"/>
                  <a:pt x="87" y="108"/>
                </a:cubicBezTo>
                <a:cubicBezTo>
                  <a:pt x="66" y="115"/>
                  <a:pt x="45" y="139"/>
                  <a:pt x="46" y="170"/>
                </a:cubicBezTo>
                <a:cubicBezTo>
                  <a:pt x="45" y="200"/>
                  <a:pt x="66" y="224"/>
                  <a:pt x="87" y="232"/>
                </a:cubicBezTo>
                <a:close/>
                <a:moveTo>
                  <a:pt x="714" y="448"/>
                </a:moveTo>
                <a:cubicBezTo>
                  <a:pt x="706" y="438"/>
                  <a:pt x="697" y="428"/>
                  <a:pt x="689" y="419"/>
                </a:cubicBezTo>
                <a:cubicBezTo>
                  <a:pt x="671" y="397"/>
                  <a:pt x="653" y="376"/>
                  <a:pt x="635" y="355"/>
                </a:cubicBezTo>
                <a:cubicBezTo>
                  <a:pt x="634" y="354"/>
                  <a:pt x="633" y="353"/>
                  <a:pt x="632" y="352"/>
                </a:cubicBezTo>
                <a:cubicBezTo>
                  <a:pt x="629" y="347"/>
                  <a:pt x="623" y="345"/>
                  <a:pt x="617" y="343"/>
                </a:cubicBezTo>
                <a:cubicBezTo>
                  <a:pt x="612" y="341"/>
                  <a:pt x="606" y="339"/>
                  <a:pt x="599" y="339"/>
                </a:cubicBezTo>
                <a:cubicBezTo>
                  <a:pt x="621" y="333"/>
                  <a:pt x="637" y="314"/>
                  <a:pt x="637" y="291"/>
                </a:cubicBezTo>
                <a:cubicBezTo>
                  <a:pt x="637" y="50"/>
                  <a:pt x="637" y="50"/>
                  <a:pt x="637" y="50"/>
                </a:cubicBezTo>
                <a:cubicBezTo>
                  <a:pt x="637" y="22"/>
                  <a:pt x="614" y="0"/>
                  <a:pt x="587" y="0"/>
                </a:cubicBezTo>
                <a:cubicBezTo>
                  <a:pt x="195" y="0"/>
                  <a:pt x="195" y="0"/>
                  <a:pt x="195" y="0"/>
                </a:cubicBezTo>
                <a:cubicBezTo>
                  <a:pt x="168" y="0"/>
                  <a:pt x="145" y="22"/>
                  <a:pt x="145" y="50"/>
                </a:cubicBezTo>
                <a:cubicBezTo>
                  <a:pt x="145" y="291"/>
                  <a:pt x="145" y="291"/>
                  <a:pt x="145" y="291"/>
                </a:cubicBezTo>
                <a:cubicBezTo>
                  <a:pt x="145" y="314"/>
                  <a:pt x="161" y="334"/>
                  <a:pt x="183" y="339"/>
                </a:cubicBezTo>
                <a:cubicBezTo>
                  <a:pt x="171" y="340"/>
                  <a:pt x="157" y="344"/>
                  <a:pt x="149" y="354"/>
                </a:cubicBezTo>
                <a:cubicBezTo>
                  <a:pt x="143" y="361"/>
                  <a:pt x="136" y="369"/>
                  <a:pt x="130" y="377"/>
                </a:cubicBezTo>
                <a:cubicBezTo>
                  <a:pt x="111" y="399"/>
                  <a:pt x="91" y="422"/>
                  <a:pt x="72" y="446"/>
                </a:cubicBezTo>
                <a:cubicBezTo>
                  <a:pt x="67" y="451"/>
                  <a:pt x="58" y="459"/>
                  <a:pt x="58" y="467"/>
                </a:cubicBezTo>
                <a:cubicBezTo>
                  <a:pt x="58" y="489"/>
                  <a:pt x="58" y="478"/>
                  <a:pt x="58" y="478"/>
                </a:cubicBezTo>
                <a:cubicBezTo>
                  <a:pt x="58" y="481"/>
                  <a:pt x="59" y="483"/>
                  <a:pt x="60" y="485"/>
                </a:cubicBezTo>
                <a:cubicBezTo>
                  <a:pt x="65" y="492"/>
                  <a:pt x="75" y="493"/>
                  <a:pt x="83" y="493"/>
                </a:cubicBezTo>
                <a:cubicBezTo>
                  <a:pt x="94" y="493"/>
                  <a:pt x="667" y="493"/>
                  <a:pt x="684" y="493"/>
                </a:cubicBezTo>
                <a:cubicBezTo>
                  <a:pt x="693" y="493"/>
                  <a:pt x="702" y="492"/>
                  <a:pt x="711" y="490"/>
                </a:cubicBezTo>
                <a:cubicBezTo>
                  <a:pt x="716" y="489"/>
                  <a:pt x="723" y="486"/>
                  <a:pt x="724" y="479"/>
                </a:cubicBezTo>
                <a:cubicBezTo>
                  <a:pt x="724" y="456"/>
                  <a:pt x="724" y="467"/>
                  <a:pt x="724" y="467"/>
                </a:cubicBezTo>
                <a:cubicBezTo>
                  <a:pt x="725" y="462"/>
                  <a:pt x="722" y="457"/>
                  <a:pt x="718" y="453"/>
                </a:cubicBezTo>
                <a:cubicBezTo>
                  <a:pt x="717" y="451"/>
                  <a:pt x="715" y="449"/>
                  <a:pt x="714" y="448"/>
                </a:cubicBezTo>
                <a:close/>
                <a:moveTo>
                  <a:pt x="164" y="299"/>
                </a:moveTo>
                <a:cubicBezTo>
                  <a:pt x="164" y="64"/>
                  <a:pt x="164" y="53"/>
                  <a:pt x="164" y="53"/>
                </a:cubicBezTo>
                <a:cubicBezTo>
                  <a:pt x="164" y="39"/>
                  <a:pt x="175" y="16"/>
                  <a:pt x="189" y="16"/>
                </a:cubicBezTo>
                <a:cubicBezTo>
                  <a:pt x="570" y="16"/>
                  <a:pt x="593" y="16"/>
                  <a:pt x="593" y="16"/>
                </a:cubicBezTo>
                <a:cubicBezTo>
                  <a:pt x="607" y="16"/>
                  <a:pt x="618" y="39"/>
                  <a:pt x="618" y="53"/>
                </a:cubicBezTo>
                <a:cubicBezTo>
                  <a:pt x="618" y="268"/>
                  <a:pt x="618" y="299"/>
                  <a:pt x="618" y="299"/>
                </a:cubicBezTo>
                <a:cubicBezTo>
                  <a:pt x="618" y="313"/>
                  <a:pt x="607" y="325"/>
                  <a:pt x="593" y="325"/>
                </a:cubicBezTo>
                <a:cubicBezTo>
                  <a:pt x="212" y="325"/>
                  <a:pt x="189" y="325"/>
                  <a:pt x="189" y="325"/>
                </a:cubicBezTo>
                <a:cubicBezTo>
                  <a:pt x="175" y="325"/>
                  <a:pt x="164" y="302"/>
                  <a:pt x="164" y="287"/>
                </a:cubicBezTo>
                <a:lnTo>
                  <a:pt x="164" y="299"/>
                </a:lnTo>
                <a:close/>
                <a:moveTo>
                  <a:pt x="613" y="367"/>
                </a:moveTo>
                <a:cubicBezTo>
                  <a:pt x="613" y="367"/>
                  <a:pt x="613" y="368"/>
                  <a:pt x="612" y="369"/>
                </a:cubicBezTo>
                <a:cubicBezTo>
                  <a:pt x="612" y="369"/>
                  <a:pt x="612" y="369"/>
                  <a:pt x="612" y="369"/>
                </a:cubicBezTo>
                <a:cubicBezTo>
                  <a:pt x="612" y="369"/>
                  <a:pt x="612" y="369"/>
                  <a:pt x="612" y="369"/>
                </a:cubicBezTo>
                <a:cubicBezTo>
                  <a:pt x="612" y="369"/>
                  <a:pt x="612" y="369"/>
                  <a:pt x="612" y="369"/>
                </a:cubicBezTo>
                <a:cubicBezTo>
                  <a:pt x="612" y="369"/>
                  <a:pt x="612" y="369"/>
                  <a:pt x="611" y="369"/>
                </a:cubicBezTo>
                <a:cubicBezTo>
                  <a:pt x="611" y="369"/>
                  <a:pt x="611" y="369"/>
                  <a:pt x="611" y="369"/>
                </a:cubicBezTo>
                <a:cubicBezTo>
                  <a:pt x="611" y="369"/>
                  <a:pt x="611" y="369"/>
                  <a:pt x="610" y="369"/>
                </a:cubicBezTo>
                <a:cubicBezTo>
                  <a:pt x="608" y="371"/>
                  <a:pt x="604" y="371"/>
                  <a:pt x="600" y="371"/>
                </a:cubicBezTo>
                <a:cubicBezTo>
                  <a:pt x="584" y="371"/>
                  <a:pt x="584" y="371"/>
                  <a:pt x="584" y="371"/>
                </a:cubicBezTo>
                <a:cubicBezTo>
                  <a:pt x="580" y="371"/>
                  <a:pt x="577" y="370"/>
                  <a:pt x="574" y="369"/>
                </a:cubicBezTo>
                <a:cubicBezTo>
                  <a:pt x="573" y="368"/>
                  <a:pt x="572" y="367"/>
                  <a:pt x="571" y="367"/>
                </a:cubicBezTo>
                <a:cubicBezTo>
                  <a:pt x="570" y="366"/>
                  <a:pt x="569" y="365"/>
                  <a:pt x="569" y="365"/>
                </a:cubicBezTo>
                <a:cubicBezTo>
                  <a:pt x="568" y="363"/>
                  <a:pt x="568" y="363"/>
                  <a:pt x="568" y="363"/>
                </a:cubicBezTo>
                <a:cubicBezTo>
                  <a:pt x="566" y="360"/>
                  <a:pt x="564" y="357"/>
                  <a:pt x="563" y="354"/>
                </a:cubicBezTo>
                <a:cubicBezTo>
                  <a:pt x="561" y="351"/>
                  <a:pt x="563" y="350"/>
                  <a:pt x="565" y="349"/>
                </a:cubicBezTo>
                <a:cubicBezTo>
                  <a:pt x="565" y="349"/>
                  <a:pt x="566" y="349"/>
                  <a:pt x="566" y="349"/>
                </a:cubicBezTo>
                <a:cubicBezTo>
                  <a:pt x="567" y="348"/>
                  <a:pt x="569" y="348"/>
                  <a:pt x="570" y="348"/>
                </a:cubicBezTo>
                <a:cubicBezTo>
                  <a:pt x="573" y="348"/>
                  <a:pt x="573" y="348"/>
                  <a:pt x="573" y="348"/>
                </a:cubicBezTo>
                <a:cubicBezTo>
                  <a:pt x="573" y="348"/>
                  <a:pt x="573" y="348"/>
                  <a:pt x="573" y="348"/>
                </a:cubicBezTo>
                <a:cubicBezTo>
                  <a:pt x="577" y="348"/>
                  <a:pt x="581" y="348"/>
                  <a:pt x="586" y="348"/>
                </a:cubicBezTo>
                <a:cubicBezTo>
                  <a:pt x="586" y="348"/>
                  <a:pt x="586" y="348"/>
                  <a:pt x="586" y="348"/>
                </a:cubicBezTo>
                <a:cubicBezTo>
                  <a:pt x="590" y="348"/>
                  <a:pt x="590" y="348"/>
                  <a:pt x="590" y="348"/>
                </a:cubicBezTo>
                <a:cubicBezTo>
                  <a:pt x="592" y="348"/>
                  <a:pt x="594" y="348"/>
                  <a:pt x="595" y="348"/>
                </a:cubicBezTo>
                <a:cubicBezTo>
                  <a:pt x="596" y="349"/>
                  <a:pt x="597" y="349"/>
                  <a:pt x="598" y="349"/>
                </a:cubicBezTo>
                <a:cubicBezTo>
                  <a:pt x="598" y="349"/>
                  <a:pt x="598" y="349"/>
                  <a:pt x="598" y="349"/>
                </a:cubicBezTo>
                <a:cubicBezTo>
                  <a:pt x="598" y="350"/>
                  <a:pt x="598" y="350"/>
                  <a:pt x="599" y="350"/>
                </a:cubicBezTo>
                <a:cubicBezTo>
                  <a:pt x="599" y="350"/>
                  <a:pt x="599" y="350"/>
                  <a:pt x="599" y="350"/>
                </a:cubicBezTo>
                <a:cubicBezTo>
                  <a:pt x="600" y="350"/>
                  <a:pt x="602" y="351"/>
                  <a:pt x="603" y="351"/>
                </a:cubicBezTo>
                <a:cubicBezTo>
                  <a:pt x="604" y="352"/>
                  <a:pt x="604" y="353"/>
                  <a:pt x="605" y="354"/>
                </a:cubicBezTo>
                <a:cubicBezTo>
                  <a:pt x="608" y="359"/>
                  <a:pt x="608" y="359"/>
                  <a:pt x="608" y="359"/>
                </a:cubicBezTo>
                <a:cubicBezTo>
                  <a:pt x="609" y="360"/>
                  <a:pt x="611" y="362"/>
                  <a:pt x="612" y="364"/>
                </a:cubicBezTo>
                <a:cubicBezTo>
                  <a:pt x="612" y="364"/>
                  <a:pt x="612" y="364"/>
                  <a:pt x="612" y="364"/>
                </a:cubicBezTo>
                <a:cubicBezTo>
                  <a:pt x="613" y="365"/>
                  <a:pt x="613" y="366"/>
                  <a:pt x="613" y="367"/>
                </a:cubicBezTo>
                <a:close/>
                <a:moveTo>
                  <a:pt x="410" y="363"/>
                </a:moveTo>
                <a:cubicBezTo>
                  <a:pt x="410" y="364"/>
                  <a:pt x="410" y="364"/>
                  <a:pt x="410" y="365"/>
                </a:cubicBezTo>
                <a:cubicBezTo>
                  <a:pt x="406" y="371"/>
                  <a:pt x="392" y="369"/>
                  <a:pt x="386" y="369"/>
                </a:cubicBezTo>
                <a:cubicBezTo>
                  <a:pt x="383" y="369"/>
                  <a:pt x="380" y="369"/>
                  <a:pt x="377" y="369"/>
                </a:cubicBezTo>
                <a:cubicBezTo>
                  <a:pt x="374" y="369"/>
                  <a:pt x="370" y="369"/>
                  <a:pt x="367" y="367"/>
                </a:cubicBezTo>
                <a:cubicBezTo>
                  <a:pt x="367" y="367"/>
                  <a:pt x="367" y="367"/>
                  <a:pt x="367" y="367"/>
                </a:cubicBezTo>
                <a:cubicBezTo>
                  <a:pt x="367" y="366"/>
                  <a:pt x="367" y="366"/>
                  <a:pt x="367" y="366"/>
                </a:cubicBezTo>
                <a:cubicBezTo>
                  <a:pt x="366" y="366"/>
                  <a:pt x="366" y="366"/>
                  <a:pt x="366" y="366"/>
                </a:cubicBezTo>
                <a:cubicBezTo>
                  <a:pt x="366" y="366"/>
                  <a:pt x="366" y="366"/>
                  <a:pt x="366" y="366"/>
                </a:cubicBezTo>
                <a:cubicBezTo>
                  <a:pt x="366" y="366"/>
                  <a:pt x="366" y="366"/>
                  <a:pt x="366" y="366"/>
                </a:cubicBezTo>
                <a:cubicBezTo>
                  <a:pt x="366" y="365"/>
                  <a:pt x="366" y="365"/>
                  <a:pt x="366" y="365"/>
                </a:cubicBezTo>
                <a:cubicBezTo>
                  <a:pt x="366" y="364"/>
                  <a:pt x="366" y="364"/>
                  <a:pt x="366" y="363"/>
                </a:cubicBezTo>
                <a:cubicBezTo>
                  <a:pt x="366" y="363"/>
                  <a:pt x="366" y="363"/>
                  <a:pt x="366" y="363"/>
                </a:cubicBezTo>
                <a:cubicBezTo>
                  <a:pt x="366" y="362"/>
                  <a:pt x="366" y="361"/>
                  <a:pt x="366" y="361"/>
                </a:cubicBezTo>
                <a:cubicBezTo>
                  <a:pt x="366" y="360"/>
                  <a:pt x="366" y="360"/>
                  <a:pt x="366" y="360"/>
                </a:cubicBezTo>
                <a:cubicBezTo>
                  <a:pt x="366" y="358"/>
                  <a:pt x="366" y="355"/>
                  <a:pt x="367" y="353"/>
                </a:cubicBezTo>
                <a:cubicBezTo>
                  <a:pt x="367" y="352"/>
                  <a:pt x="367" y="352"/>
                  <a:pt x="367" y="352"/>
                </a:cubicBezTo>
                <a:cubicBezTo>
                  <a:pt x="367" y="352"/>
                  <a:pt x="367" y="351"/>
                  <a:pt x="368" y="350"/>
                </a:cubicBezTo>
                <a:cubicBezTo>
                  <a:pt x="369" y="350"/>
                  <a:pt x="369" y="349"/>
                  <a:pt x="370" y="349"/>
                </a:cubicBezTo>
                <a:cubicBezTo>
                  <a:pt x="370" y="349"/>
                  <a:pt x="370" y="349"/>
                  <a:pt x="370" y="349"/>
                </a:cubicBezTo>
                <a:cubicBezTo>
                  <a:pt x="370" y="349"/>
                  <a:pt x="370" y="348"/>
                  <a:pt x="370" y="348"/>
                </a:cubicBezTo>
                <a:cubicBezTo>
                  <a:pt x="370" y="348"/>
                  <a:pt x="371" y="348"/>
                  <a:pt x="371" y="348"/>
                </a:cubicBezTo>
                <a:cubicBezTo>
                  <a:pt x="371" y="348"/>
                  <a:pt x="371" y="348"/>
                  <a:pt x="371" y="348"/>
                </a:cubicBezTo>
                <a:cubicBezTo>
                  <a:pt x="371" y="348"/>
                  <a:pt x="372" y="348"/>
                  <a:pt x="372" y="348"/>
                </a:cubicBezTo>
                <a:cubicBezTo>
                  <a:pt x="372" y="348"/>
                  <a:pt x="372" y="348"/>
                  <a:pt x="373" y="348"/>
                </a:cubicBezTo>
                <a:cubicBezTo>
                  <a:pt x="373" y="347"/>
                  <a:pt x="373" y="347"/>
                  <a:pt x="374" y="347"/>
                </a:cubicBezTo>
                <a:cubicBezTo>
                  <a:pt x="374" y="347"/>
                  <a:pt x="374" y="347"/>
                  <a:pt x="374" y="347"/>
                </a:cubicBezTo>
                <a:cubicBezTo>
                  <a:pt x="374" y="347"/>
                  <a:pt x="374" y="347"/>
                  <a:pt x="374" y="347"/>
                </a:cubicBezTo>
                <a:cubicBezTo>
                  <a:pt x="375" y="347"/>
                  <a:pt x="375" y="347"/>
                  <a:pt x="375" y="347"/>
                </a:cubicBezTo>
                <a:cubicBezTo>
                  <a:pt x="376" y="347"/>
                  <a:pt x="377" y="347"/>
                  <a:pt x="378" y="347"/>
                </a:cubicBezTo>
                <a:cubicBezTo>
                  <a:pt x="379" y="347"/>
                  <a:pt x="379" y="347"/>
                  <a:pt x="379" y="347"/>
                </a:cubicBezTo>
                <a:cubicBezTo>
                  <a:pt x="380" y="347"/>
                  <a:pt x="382" y="347"/>
                  <a:pt x="383" y="347"/>
                </a:cubicBezTo>
                <a:cubicBezTo>
                  <a:pt x="399" y="347"/>
                  <a:pt x="399" y="347"/>
                  <a:pt x="399" y="347"/>
                </a:cubicBezTo>
                <a:cubicBezTo>
                  <a:pt x="399" y="347"/>
                  <a:pt x="399" y="347"/>
                  <a:pt x="400" y="347"/>
                </a:cubicBezTo>
                <a:cubicBezTo>
                  <a:pt x="400" y="347"/>
                  <a:pt x="400" y="347"/>
                  <a:pt x="400" y="347"/>
                </a:cubicBezTo>
                <a:cubicBezTo>
                  <a:pt x="401" y="347"/>
                  <a:pt x="401" y="347"/>
                  <a:pt x="402" y="347"/>
                </a:cubicBezTo>
                <a:cubicBezTo>
                  <a:pt x="405" y="347"/>
                  <a:pt x="408" y="348"/>
                  <a:pt x="409" y="351"/>
                </a:cubicBezTo>
                <a:cubicBezTo>
                  <a:pt x="410" y="351"/>
                  <a:pt x="410" y="351"/>
                  <a:pt x="410" y="351"/>
                </a:cubicBezTo>
                <a:cubicBezTo>
                  <a:pt x="410" y="351"/>
                  <a:pt x="410" y="351"/>
                  <a:pt x="410" y="351"/>
                </a:cubicBezTo>
                <a:cubicBezTo>
                  <a:pt x="411" y="355"/>
                  <a:pt x="410" y="359"/>
                  <a:pt x="410" y="362"/>
                </a:cubicBezTo>
                <a:cubicBezTo>
                  <a:pt x="410" y="363"/>
                  <a:pt x="410" y="363"/>
                  <a:pt x="410" y="363"/>
                </a:cubicBezTo>
                <a:cubicBezTo>
                  <a:pt x="410" y="363"/>
                  <a:pt x="410" y="363"/>
                  <a:pt x="410" y="363"/>
                </a:cubicBezTo>
                <a:close/>
                <a:moveTo>
                  <a:pt x="387" y="381"/>
                </a:moveTo>
                <a:cubicBezTo>
                  <a:pt x="393" y="381"/>
                  <a:pt x="407" y="380"/>
                  <a:pt x="410" y="386"/>
                </a:cubicBezTo>
                <a:cubicBezTo>
                  <a:pt x="410" y="387"/>
                  <a:pt x="411" y="387"/>
                  <a:pt x="411" y="388"/>
                </a:cubicBezTo>
                <a:cubicBezTo>
                  <a:pt x="411" y="395"/>
                  <a:pt x="411" y="395"/>
                  <a:pt x="411" y="395"/>
                </a:cubicBezTo>
                <a:cubicBezTo>
                  <a:pt x="411" y="397"/>
                  <a:pt x="411" y="399"/>
                  <a:pt x="411" y="401"/>
                </a:cubicBezTo>
                <a:cubicBezTo>
                  <a:pt x="411" y="401"/>
                  <a:pt x="411" y="401"/>
                  <a:pt x="411" y="401"/>
                </a:cubicBezTo>
                <a:cubicBezTo>
                  <a:pt x="411" y="402"/>
                  <a:pt x="411" y="402"/>
                  <a:pt x="411" y="402"/>
                </a:cubicBezTo>
                <a:cubicBezTo>
                  <a:pt x="411" y="402"/>
                  <a:pt x="410" y="404"/>
                  <a:pt x="410" y="404"/>
                </a:cubicBezTo>
                <a:cubicBezTo>
                  <a:pt x="409" y="405"/>
                  <a:pt x="409" y="405"/>
                  <a:pt x="409" y="405"/>
                </a:cubicBezTo>
                <a:cubicBezTo>
                  <a:pt x="409" y="405"/>
                  <a:pt x="409" y="405"/>
                  <a:pt x="409" y="406"/>
                </a:cubicBezTo>
                <a:cubicBezTo>
                  <a:pt x="409" y="406"/>
                  <a:pt x="409" y="406"/>
                  <a:pt x="409" y="406"/>
                </a:cubicBezTo>
                <a:cubicBezTo>
                  <a:pt x="407" y="407"/>
                  <a:pt x="405" y="408"/>
                  <a:pt x="403" y="409"/>
                </a:cubicBezTo>
                <a:cubicBezTo>
                  <a:pt x="403" y="409"/>
                  <a:pt x="403" y="409"/>
                  <a:pt x="403" y="409"/>
                </a:cubicBezTo>
                <a:cubicBezTo>
                  <a:pt x="403" y="409"/>
                  <a:pt x="403" y="409"/>
                  <a:pt x="403" y="409"/>
                </a:cubicBezTo>
                <a:cubicBezTo>
                  <a:pt x="402" y="409"/>
                  <a:pt x="401" y="409"/>
                  <a:pt x="401" y="409"/>
                </a:cubicBezTo>
                <a:cubicBezTo>
                  <a:pt x="400" y="409"/>
                  <a:pt x="400" y="409"/>
                  <a:pt x="400" y="409"/>
                </a:cubicBezTo>
                <a:cubicBezTo>
                  <a:pt x="399" y="409"/>
                  <a:pt x="398" y="409"/>
                  <a:pt x="398" y="409"/>
                </a:cubicBezTo>
                <a:cubicBezTo>
                  <a:pt x="398" y="409"/>
                  <a:pt x="398" y="409"/>
                  <a:pt x="398" y="409"/>
                </a:cubicBezTo>
                <a:cubicBezTo>
                  <a:pt x="373" y="409"/>
                  <a:pt x="373" y="409"/>
                  <a:pt x="373" y="409"/>
                </a:cubicBezTo>
                <a:cubicBezTo>
                  <a:pt x="371" y="409"/>
                  <a:pt x="367" y="409"/>
                  <a:pt x="364" y="407"/>
                </a:cubicBezTo>
                <a:cubicBezTo>
                  <a:pt x="364" y="407"/>
                  <a:pt x="364" y="407"/>
                  <a:pt x="364" y="407"/>
                </a:cubicBezTo>
                <a:cubicBezTo>
                  <a:pt x="364" y="407"/>
                  <a:pt x="364" y="407"/>
                  <a:pt x="364" y="407"/>
                </a:cubicBezTo>
                <a:cubicBezTo>
                  <a:pt x="364" y="407"/>
                  <a:pt x="364" y="406"/>
                  <a:pt x="363" y="406"/>
                </a:cubicBezTo>
                <a:cubicBezTo>
                  <a:pt x="363" y="406"/>
                  <a:pt x="362" y="405"/>
                  <a:pt x="362" y="405"/>
                </a:cubicBezTo>
                <a:cubicBezTo>
                  <a:pt x="362" y="405"/>
                  <a:pt x="362" y="405"/>
                  <a:pt x="362" y="404"/>
                </a:cubicBezTo>
                <a:cubicBezTo>
                  <a:pt x="362" y="404"/>
                  <a:pt x="361" y="403"/>
                  <a:pt x="361" y="402"/>
                </a:cubicBezTo>
                <a:cubicBezTo>
                  <a:pt x="362" y="400"/>
                  <a:pt x="362" y="400"/>
                  <a:pt x="362" y="400"/>
                </a:cubicBezTo>
                <a:cubicBezTo>
                  <a:pt x="362" y="400"/>
                  <a:pt x="362" y="400"/>
                  <a:pt x="362" y="400"/>
                </a:cubicBezTo>
                <a:cubicBezTo>
                  <a:pt x="362" y="396"/>
                  <a:pt x="362" y="392"/>
                  <a:pt x="363" y="388"/>
                </a:cubicBezTo>
                <a:cubicBezTo>
                  <a:pt x="363" y="388"/>
                  <a:pt x="363" y="388"/>
                  <a:pt x="363" y="388"/>
                </a:cubicBezTo>
                <a:cubicBezTo>
                  <a:pt x="363" y="388"/>
                  <a:pt x="363" y="388"/>
                  <a:pt x="363" y="388"/>
                </a:cubicBezTo>
                <a:cubicBezTo>
                  <a:pt x="364" y="379"/>
                  <a:pt x="381" y="381"/>
                  <a:pt x="387" y="381"/>
                </a:cubicBezTo>
                <a:close/>
                <a:moveTo>
                  <a:pt x="289" y="407"/>
                </a:moveTo>
                <a:cubicBezTo>
                  <a:pt x="289" y="407"/>
                  <a:pt x="289" y="407"/>
                  <a:pt x="288" y="406"/>
                </a:cubicBezTo>
                <a:cubicBezTo>
                  <a:pt x="288" y="406"/>
                  <a:pt x="288" y="405"/>
                  <a:pt x="287" y="405"/>
                </a:cubicBezTo>
                <a:cubicBezTo>
                  <a:pt x="287" y="405"/>
                  <a:pt x="287" y="405"/>
                  <a:pt x="287" y="405"/>
                </a:cubicBezTo>
                <a:cubicBezTo>
                  <a:pt x="287" y="404"/>
                  <a:pt x="287" y="403"/>
                  <a:pt x="287" y="402"/>
                </a:cubicBezTo>
                <a:cubicBezTo>
                  <a:pt x="288" y="400"/>
                  <a:pt x="288" y="400"/>
                  <a:pt x="288" y="400"/>
                </a:cubicBezTo>
                <a:cubicBezTo>
                  <a:pt x="288" y="400"/>
                  <a:pt x="288" y="400"/>
                  <a:pt x="288" y="400"/>
                </a:cubicBezTo>
                <a:cubicBezTo>
                  <a:pt x="288" y="400"/>
                  <a:pt x="288" y="399"/>
                  <a:pt x="288" y="399"/>
                </a:cubicBezTo>
                <a:cubicBezTo>
                  <a:pt x="291" y="388"/>
                  <a:pt x="291" y="388"/>
                  <a:pt x="291" y="388"/>
                </a:cubicBezTo>
                <a:cubicBezTo>
                  <a:pt x="291" y="388"/>
                  <a:pt x="291" y="388"/>
                  <a:pt x="292" y="388"/>
                </a:cubicBezTo>
                <a:cubicBezTo>
                  <a:pt x="295" y="380"/>
                  <a:pt x="310" y="381"/>
                  <a:pt x="317" y="381"/>
                </a:cubicBezTo>
                <a:cubicBezTo>
                  <a:pt x="320" y="381"/>
                  <a:pt x="325" y="381"/>
                  <a:pt x="330" y="381"/>
                </a:cubicBezTo>
                <a:cubicBezTo>
                  <a:pt x="331" y="382"/>
                  <a:pt x="332" y="382"/>
                  <a:pt x="333" y="382"/>
                </a:cubicBezTo>
                <a:cubicBezTo>
                  <a:pt x="333" y="382"/>
                  <a:pt x="333" y="382"/>
                  <a:pt x="333" y="382"/>
                </a:cubicBezTo>
                <a:cubicBezTo>
                  <a:pt x="335" y="383"/>
                  <a:pt x="337" y="384"/>
                  <a:pt x="338" y="385"/>
                </a:cubicBezTo>
                <a:cubicBezTo>
                  <a:pt x="338" y="385"/>
                  <a:pt x="338" y="385"/>
                  <a:pt x="338" y="385"/>
                </a:cubicBezTo>
                <a:cubicBezTo>
                  <a:pt x="338" y="386"/>
                  <a:pt x="338" y="386"/>
                  <a:pt x="338" y="386"/>
                </a:cubicBezTo>
                <a:cubicBezTo>
                  <a:pt x="338" y="386"/>
                  <a:pt x="338" y="386"/>
                  <a:pt x="338" y="386"/>
                </a:cubicBezTo>
                <a:cubicBezTo>
                  <a:pt x="339" y="387"/>
                  <a:pt x="339" y="388"/>
                  <a:pt x="339" y="388"/>
                </a:cubicBezTo>
                <a:cubicBezTo>
                  <a:pt x="339" y="389"/>
                  <a:pt x="339" y="389"/>
                  <a:pt x="339" y="389"/>
                </a:cubicBezTo>
                <a:cubicBezTo>
                  <a:pt x="339" y="389"/>
                  <a:pt x="339" y="389"/>
                  <a:pt x="339" y="389"/>
                </a:cubicBezTo>
                <a:cubicBezTo>
                  <a:pt x="338" y="391"/>
                  <a:pt x="338" y="393"/>
                  <a:pt x="338" y="395"/>
                </a:cubicBezTo>
                <a:cubicBezTo>
                  <a:pt x="336" y="402"/>
                  <a:pt x="336" y="402"/>
                  <a:pt x="336" y="402"/>
                </a:cubicBezTo>
                <a:cubicBezTo>
                  <a:pt x="336" y="403"/>
                  <a:pt x="336" y="404"/>
                  <a:pt x="335" y="404"/>
                </a:cubicBezTo>
                <a:cubicBezTo>
                  <a:pt x="335" y="405"/>
                  <a:pt x="335" y="405"/>
                  <a:pt x="335" y="405"/>
                </a:cubicBezTo>
                <a:cubicBezTo>
                  <a:pt x="335" y="405"/>
                  <a:pt x="334" y="405"/>
                  <a:pt x="334" y="405"/>
                </a:cubicBezTo>
                <a:cubicBezTo>
                  <a:pt x="334" y="405"/>
                  <a:pt x="334" y="406"/>
                  <a:pt x="334" y="406"/>
                </a:cubicBezTo>
                <a:cubicBezTo>
                  <a:pt x="332" y="407"/>
                  <a:pt x="329" y="408"/>
                  <a:pt x="327" y="409"/>
                </a:cubicBezTo>
                <a:cubicBezTo>
                  <a:pt x="327" y="409"/>
                  <a:pt x="327" y="409"/>
                  <a:pt x="327" y="409"/>
                </a:cubicBezTo>
                <a:cubicBezTo>
                  <a:pt x="327" y="409"/>
                  <a:pt x="327" y="409"/>
                  <a:pt x="327" y="409"/>
                </a:cubicBezTo>
                <a:cubicBezTo>
                  <a:pt x="327" y="409"/>
                  <a:pt x="326" y="409"/>
                  <a:pt x="325" y="409"/>
                </a:cubicBezTo>
                <a:cubicBezTo>
                  <a:pt x="325" y="409"/>
                  <a:pt x="325" y="409"/>
                  <a:pt x="324" y="409"/>
                </a:cubicBezTo>
                <a:cubicBezTo>
                  <a:pt x="324" y="409"/>
                  <a:pt x="323" y="409"/>
                  <a:pt x="322" y="409"/>
                </a:cubicBezTo>
                <a:cubicBezTo>
                  <a:pt x="322" y="409"/>
                  <a:pt x="322" y="409"/>
                  <a:pt x="322" y="409"/>
                </a:cubicBezTo>
                <a:cubicBezTo>
                  <a:pt x="298" y="409"/>
                  <a:pt x="298" y="409"/>
                  <a:pt x="298" y="409"/>
                </a:cubicBezTo>
                <a:cubicBezTo>
                  <a:pt x="295" y="409"/>
                  <a:pt x="292" y="409"/>
                  <a:pt x="289" y="407"/>
                </a:cubicBezTo>
                <a:cubicBezTo>
                  <a:pt x="289" y="407"/>
                  <a:pt x="289" y="407"/>
                  <a:pt x="289" y="407"/>
                </a:cubicBezTo>
                <a:close/>
                <a:moveTo>
                  <a:pt x="320" y="369"/>
                </a:moveTo>
                <a:cubicBezTo>
                  <a:pt x="316" y="369"/>
                  <a:pt x="312" y="369"/>
                  <a:pt x="309" y="369"/>
                </a:cubicBezTo>
                <a:cubicBezTo>
                  <a:pt x="306" y="369"/>
                  <a:pt x="301" y="369"/>
                  <a:pt x="299" y="366"/>
                </a:cubicBezTo>
                <a:cubicBezTo>
                  <a:pt x="299" y="365"/>
                  <a:pt x="299" y="365"/>
                  <a:pt x="299" y="365"/>
                </a:cubicBezTo>
                <a:cubicBezTo>
                  <a:pt x="299" y="365"/>
                  <a:pt x="299" y="364"/>
                  <a:pt x="299" y="364"/>
                </a:cubicBezTo>
                <a:cubicBezTo>
                  <a:pt x="299" y="364"/>
                  <a:pt x="299" y="364"/>
                  <a:pt x="299" y="363"/>
                </a:cubicBezTo>
                <a:cubicBezTo>
                  <a:pt x="299" y="363"/>
                  <a:pt x="299" y="363"/>
                  <a:pt x="299" y="363"/>
                </a:cubicBezTo>
                <a:cubicBezTo>
                  <a:pt x="299" y="363"/>
                  <a:pt x="299" y="363"/>
                  <a:pt x="299" y="363"/>
                </a:cubicBezTo>
                <a:cubicBezTo>
                  <a:pt x="299" y="362"/>
                  <a:pt x="299" y="361"/>
                  <a:pt x="300" y="361"/>
                </a:cubicBezTo>
                <a:cubicBezTo>
                  <a:pt x="300" y="358"/>
                  <a:pt x="301" y="355"/>
                  <a:pt x="302" y="353"/>
                </a:cubicBezTo>
                <a:cubicBezTo>
                  <a:pt x="302" y="353"/>
                  <a:pt x="302" y="353"/>
                  <a:pt x="302" y="353"/>
                </a:cubicBezTo>
                <a:cubicBezTo>
                  <a:pt x="302" y="352"/>
                  <a:pt x="303" y="351"/>
                  <a:pt x="303" y="350"/>
                </a:cubicBezTo>
                <a:cubicBezTo>
                  <a:pt x="304" y="350"/>
                  <a:pt x="304" y="350"/>
                  <a:pt x="305" y="349"/>
                </a:cubicBezTo>
                <a:cubicBezTo>
                  <a:pt x="306" y="348"/>
                  <a:pt x="308" y="348"/>
                  <a:pt x="310" y="347"/>
                </a:cubicBezTo>
                <a:cubicBezTo>
                  <a:pt x="310" y="347"/>
                  <a:pt x="310" y="347"/>
                  <a:pt x="310" y="347"/>
                </a:cubicBezTo>
                <a:cubicBezTo>
                  <a:pt x="312" y="347"/>
                  <a:pt x="313" y="347"/>
                  <a:pt x="315" y="347"/>
                </a:cubicBezTo>
                <a:cubicBezTo>
                  <a:pt x="317" y="347"/>
                  <a:pt x="317" y="347"/>
                  <a:pt x="317" y="347"/>
                </a:cubicBezTo>
                <a:cubicBezTo>
                  <a:pt x="317" y="347"/>
                  <a:pt x="318" y="347"/>
                  <a:pt x="319" y="347"/>
                </a:cubicBezTo>
                <a:cubicBezTo>
                  <a:pt x="323" y="347"/>
                  <a:pt x="328" y="347"/>
                  <a:pt x="332" y="347"/>
                </a:cubicBezTo>
                <a:cubicBezTo>
                  <a:pt x="333" y="347"/>
                  <a:pt x="334" y="347"/>
                  <a:pt x="334" y="347"/>
                </a:cubicBezTo>
                <a:cubicBezTo>
                  <a:pt x="335" y="347"/>
                  <a:pt x="335" y="347"/>
                  <a:pt x="335" y="347"/>
                </a:cubicBezTo>
                <a:cubicBezTo>
                  <a:pt x="335" y="347"/>
                  <a:pt x="335" y="347"/>
                  <a:pt x="336" y="347"/>
                </a:cubicBezTo>
                <a:cubicBezTo>
                  <a:pt x="336" y="347"/>
                  <a:pt x="337" y="347"/>
                  <a:pt x="337" y="347"/>
                </a:cubicBezTo>
                <a:cubicBezTo>
                  <a:pt x="337" y="347"/>
                  <a:pt x="337" y="347"/>
                  <a:pt x="337" y="347"/>
                </a:cubicBezTo>
                <a:cubicBezTo>
                  <a:pt x="341" y="347"/>
                  <a:pt x="345" y="348"/>
                  <a:pt x="345" y="351"/>
                </a:cubicBezTo>
                <a:cubicBezTo>
                  <a:pt x="345" y="351"/>
                  <a:pt x="345" y="351"/>
                  <a:pt x="345" y="351"/>
                </a:cubicBezTo>
                <a:cubicBezTo>
                  <a:pt x="345" y="351"/>
                  <a:pt x="345" y="351"/>
                  <a:pt x="345" y="352"/>
                </a:cubicBezTo>
                <a:cubicBezTo>
                  <a:pt x="345" y="355"/>
                  <a:pt x="344" y="359"/>
                  <a:pt x="343" y="362"/>
                </a:cubicBezTo>
                <a:cubicBezTo>
                  <a:pt x="343" y="362"/>
                  <a:pt x="343" y="362"/>
                  <a:pt x="343" y="362"/>
                </a:cubicBezTo>
                <a:cubicBezTo>
                  <a:pt x="343" y="363"/>
                  <a:pt x="343" y="363"/>
                  <a:pt x="343" y="363"/>
                </a:cubicBezTo>
                <a:cubicBezTo>
                  <a:pt x="343" y="364"/>
                  <a:pt x="343" y="364"/>
                  <a:pt x="342" y="365"/>
                </a:cubicBezTo>
                <a:cubicBezTo>
                  <a:pt x="342" y="365"/>
                  <a:pt x="342" y="365"/>
                  <a:pt x="342" y="366"/>
                </a:cubicBezTo>
                <a:cubicBezTo>
                  <a:pt x="342" y="366"/>
                  <a:pt x="342" y="366"/>
                  <a:pt x="342" y="366"/>
                </a:cubicBezTo>
                <a:cubicBezTo>
                  <a:pt x="342" y="366"/>
                  <a:pt x="342" y="366"/>
                  <a:pt x="342" y="366"/>
                </a:cubicBezTo>
                <a:cubicBezTo>
                  <a:pt x="337" y="371"/>
                  <a:pt x="325" y="369"/>
                  <a:pt x="320" y="369"/>
                </a:cubicBezTo>
                <a:close/>
                <a:moveTo>
                  <a:pt x="212" y="404"/>
                </a:moveTo>
                <a:cubicBezTo>
                  <a:pt x="212" y="404"/>
                  <a:pt x="212" y="403"/>
                  <a:pt x="212" y="403"/>
                </a:cubicBezTo>
                <a:cubicBezTo>
                  <a:pt x="213" y="403"/>
                  <a:pt x="213" y="402"/>
                  <a:pt x="213" y="402"/>
                </a:cubicBezTo>
                <a:cubicBezTo>
                  <a:pt x="213" y="402"/>
                  <a:pt x="213" y="402"/>
                  <a:pt x="213" y="402"/>
                </a:cubicBezTo>
                <a:cubicBezTo>
                  <a:pt x="213" y="402"/>
                  <a:pt x="213" y="402"/>
                  <a:pt x="213" y="402"/>
                </a:cubicBezTo>
                <a:cubicBezTo>
                  <a:pt x="213" y="401"/>
                  <a:pt x="214" y="401"/>
                  <a:pt x="214" y="400"/>
                </a:cubicBezTo>
                <a:cubicBezTo>
                  <a:pt x="216" y="396"/>
                  <a:pt x="217" y="393"/>
                  <a:pt x="219" y="389"/>
                </a:cubicBezTo>
                <a:cubicBezTo>
                  <a:pt x="219" y="389"/>
                  <a:pt x="219" y="389"/>
                  <a:pt x="219" y="389"/>
                </a:cubicBezTo>
                <a:cubicBezTo>
                  <a:pt x="219" y="389"/>
                  <a:pt x="219" y="389"/>
                  <a:pt x="219" y="389"/>
                </a:cubicBezTo>
                <a:cubicBezTo>
                  <a:pt x="220" y="388"/>
                  <a:pt x="220" y="388"/>
                  <a:pt x="220" y="388"/>
                </a:cubicBezTo>
                <a:cubicBezTo>
                  <a:pt x="220" y="388"/>
                  <a:pt x="220" y="388"/>
                  <a:pt x="220" y="387"/>
                </a:cubicBezTo>
                <a:cubicBezTo>
                  <a:pt x="220" y="387"/>
                  <a:pt x="220" y="387"/>
                  <a:pt x="221" y="387"/>
                </a:cubicBezTo>
                <a:cubicBezTo>
                  <a:pt x="226" y="380"/>
                  <a:pt x="238" y="382"/>
                  <a:pt x="245" y="382"/>
                </a:cubicBezTo>
                <a:cubicBezTo>
                  <a:pt x="245" y="382"/>
                  <a:pt x="245" y="382"/>
                  <a:pt x="245" y="382"/>
                </a:cubicBezTo>
                <a:cubicBezTo>
                  <a:pt x="247" y="382"/>
                  <a:pt x="253" y="381"/>
                  <a:pt x="258" y="382"/>
                </a:cubicBezTo>
                <a:cubicBezTo>
                  <a:pt x="259" y="382"/>
                  <a:pt x="261" y="382"/>
                  <a:pt x="262" y="382"/>
                </a:cubicBezTo>
                <a:cubicBezTo>
                  <a:pt x="263" y="382"/>
                  <a:pt x="264" y="383"/>
                  <a:pt x="264" y="383"/>
                </a:cubicBezTo>
                <a:cubicBezTo>
                  <a:pt x="266" y="384"/>
                  <a:pt x="267" y="385"/>
                  <a:pt x="267" y="387"/>
                </a:cubicBezTo>
                <a:cubicBezTo>
                  <a:pt x="267" y="387"/>
                  <a:pt x="267" y="387"/>
                  <a:pt x="267" y="387"/>
                </a:cubicBezTo>
                <a:cubicBezTo>
                  <a:pt x="267" y="387"/>
                  <a:pt x="267" y="387"/>
                  <a:pt x="267" y="388"/>
                </a:cubicBezTo>
                <a:cubicBezTo>
                  <a:pt x="267" y="388"/>
                  <a:pt x="267" y="388"/>
                  <a:pt x="267" y="388"/>
                </a:cubicBezTo>
                <a:cubicBezTo>
                  <a:pt x="262" y="402"/>
                  <a:pt x="262" y="402"/>
                  <a:pt x="262" y="402"/>
                </a:cubicBezTo>
                <a:cubicBezTo>
                  <a:pt x="262" y="403"/>
                  <a:pt x="261" y="404"/>
                  <a:pt x="260" y="405"/>
                </a:cubicBezTo>
                <a:cubicBezTo>
                  <a:pt x="259" y="406"/>
                  <a:pt x="258" y="407"/>
                  <a:pt x="256" y="407"/>
                </a:cubicBezTo>
                <a:cubicBezTo>
                  <a:pt x="256" y="407"/>
                  <a:pt x="256" y="407"/>
                  <a:pt x="256" y="407"/>
                </a:cubicBezTo>
                <a:cubicBezTo>
                  <a:pt x="254" y="408"/>
                  <a:pt x="252" y="409"/>
                  <a:pt x="250" y="409"/>
                </a:cubicBezTo>
                <a:cubicBezTo>
                  <a:pt x="249" y="409"/>
                  <a:pt x="249" y="409"/>
                  <a:pt x="249" y="409"/>
                </a:cubicBezTo>
                <a:cubicBezTo>
                  <a:pt x="249" y="409"/>
                  <a:pt x="249" y="409"/>
                  <a:pt x="248" y="409"/>
                </a:cubicBezTo>
                <a:cubicBezTo>
                  <a:pt x="244" y="410"/>
                  <a:pt x="240" y="409"/>
                  <a:pt x="235" y="409"/>
                </a:cubicBezTo>
                <a:cubicBezTo>
                  <a:pt x="231" y="409"/>
                  <a:pt x="227" y="410"/>
                  <a:pt x="222" y="410"/>
                </a:cubicBezTo>
                <a:cubicBezTo>
                  <a:pt x="219" y="410"/>
                  <a:pt x="215" y="409"/>
                  <a:pt x="213" y="406"/>
                </a:cubicBezTo>
                <a:cubicBezTo>
                  <a:pt x="213" y="406"/>
                  <a:pt x="213" y="406"/>
                  <a:pt x="213" y="406"/>
                </a:cubicBezTo>
                <a:cubicBezTo>
                  <a:pt x="213" y="406"/>
                  <a:pt x="213" y="406"/>
                  <a:pt x="213" y="406"/>
                </a:cubicBezTo>
                <a:cubicBezTo>
                  <a:pt x="213" y="405"/>
                  <a:pt x="213" y="405"/>
                  <a:pt x="212" y="405"/>
                </a:cubicBezTo>
                <a:cubicBezTo>
                  <a:pt x="212" y="405"/>
                  <a:pt x="212" y="405"/>
                  <a:pt x="212" y="405"/>
                </a:cubicBezTo>
                <a:cubicBezTo>
                  <a:pt x="212" y="405"/>
                  <a:pt x="212" y="405"/>
                  <a:pt x="212" y="405"/>
                </a:cubicBezTo>
                <a:cubicBezTo>
                  <a:pt x="212" y="404"/>
                  <a:pt x="212" y="404"/>
                  <a:pt x="212" y="404"/>
                </a:cubicBezTo>
                <a:close/>
                <a:moveTo>
                  <a:pt x="212" y="359"/>
                </a:moveTo>
                <a:cubicBezTo>
                  <a:pt x="212" y="359"/>
                  <a:pt x="212" y="359"/>
                  <a:pt x="212" y="359"/>
                </a:cubicBezTo>
                <a:cubicBezTo>
                  <a:pt x="209" y="364"/>
                  <a:pt x="209" y="364"/>
                  <a:pt x="209" y="364"/>
                </a:cubicBezTo>
                <a:cubicBezTo>
                  <a:pt x="209" y="364"/>
                  <a:pt x="208" y="365"/>
                  <a:pt x="207" y="366"/>
                </a:cubicBezTo>
                <a:cubicBezTo>
                  <a:pt x="206" y="367"/>
                  <a:pt x="205" y="367"/>
                  <a:pt x="203" y="368"/>
                </a:cubicBezTo>
                <a:cubicBezTo>
                  <a:pt x="203" y="368"/>
                  <a:pt x="203" y="368"/>
                  <a:pt x="202" y="368"/>
                </a:cubicBezTo>
                <a:cubicBezTo>
                  <a:pt x="202" y="369"/>
                  <a:pt x="202" y="369"/>
                  <a:pt x="202" y="369"/>
                </a:cubicBezTo>
                <a:cubicBezTo>
                  <a:pt x="202" y="369"/>
                  <a:pt x="202" y="369"/>
                  <a:pt x="202" y="369"/>
                </a:cubicBezTo>
                <a:cubicBezTo>
                  <a:pt x="201" y="369"/>
                  <a:pt x="200" y="369"/>
                  <a:pt x="199" y="369"/>
                </a:cubicBezTo>
                <a:cubicBezTo>
                  <a:pt x="197" y="370"/>
                  <a:pt x="196" y="370"/>
                  <a:pt x="194" y="370"/>
                </a:cubicBezTo>
                <a:cubicBezTo>
                  <a:pt x="189" y="370"/>
                  <a:pt x="189" y="370"/>
                  <a:pt x="189" y="370"/>
                </a:cubicBezTo>
                <a:cubicBezTo>
                  <a:pt x="189" y="370"/>
                  <a:pt x="189" y="370"/>
                  <a:pt x="189" y="370"/>
                </a:cubicBezTo>
                <a:cubicBezTo>
                  <a:pt x="184" y="370"/>
                  <a:pt x="178" y="370"/>
                  <a:pt x="172" y="370"/>
                </a:cubicBezTo>
                <a:cubicBezTo>
                  <a:pt x="170" y="370"/>
                  <a:pt x="165" y="369"/>
                  <a:pt x="164" y="366"/>
                </a:cubicBezTo>
                <a:cubicBezTo>
                  <a:pt x="164" y="366"/>
                  <a:pt x="164" y="365"/>
                  <a:pt x="164" y="365"/>
                </a:cubicBezTo>
                <a:cubicBezTo>
                  <a:pt x="165" y="364"/>
                  <a:pt x="166" y="362"/>
                  <a:pt x="166" y="362"/>
                </a:cubicBezTo>
                <a:cubicBezTo>
                  <a:pt x="168" y="358"/>
                  <a:pt x="170" y="355"/>
                  <a:pt x="173" y="352"/>
                </a:cubicBezTo>
                <a:cubicBezTo>
                  <a:pt x="173" y="352"/>
                  <a:pt x="173" y="352"/>
                  <a:pt x="173" y="352"/>
                </a:cubicBezTo>
                <a:cubicBezTo>
                  <a:pt x="173" y="352"/>
                  <a:pt x="173" y="352"/>
                  <a:pt x="173" y="352"/>
                </a:cubicBezTo>
                <a:cubicBezTo>
                  <a:pt x="180" y="345"/>
                  <a:pt x="193" y="347"/>
                  <a:pt x="201" y="347"/>
                </a:cubicBezTo>
                <a:cubicBezTo>
                  <a:pt x="205" y="347"/>
                  <a:pt x="210" y="346"/>
                  <a:pt x="213" y="348"/>
                </a:cubicBezTo>
                <a:cubicBezTo>
                  <a:pt x="213" y="348"/>
                  <a:pt x="213" y="348"/>
                  <a:pt x="213" y="348"/>
                </a:cubicBezTo>
                <a:cubicBezTo>
                  <a:pt x="214" y="348"/>
                  <a:pt x="214" y="348"/>
                  <a:pt x="214" y="348"/>
                </a:cubicBezTo>
                <a:cubicBezTo>
                  <a:pt x="214" y="348"/>
                  <a:pt x="214" y="349"/>
                  <a:pt x="214" y="349"/>
                </a:cubicBezTo>
                <a:cubicBezTo>
                  <a:pt x="215" y="349"/>
                  <a:pt x="216" y="350"/>
                  <a:pt x="216" y="350"/>
                </a:cubicBezTo>
                <a:cubicBezTo>
                  <a:pt x="216" y="351"/>
                  <a:pt x="216" y="352"/>
                  <a:pt x="215" y="353"/>
                </a:cubicBezTo>
                <a:cubicBezTo>
                  <a:pt x="215" y="353"/>
                  <a:pt x="215" y="353"/>
                  <a:pt x="215" y="353"/>
                </a:cubicBezTo>
                <a:cubicBezTo>
                  <a:pt x="214" y="355"/>
                  <a:pt x="213" y="357"/>
                  <a:pt x="212" y="359"/>
                </a:cubicBezTo>
                <a:close/>
                <a:moveTo>
                  <a:pt x="266" y="369"/>
                </a:moveTo>
                <a:cubicBezTo>
                  <a:pt x="266" y="369"/>
                  <a:pt x="265" y="369"/>
                  <a:pt x="264" y="369"/>
                </a:cubicBezTo>
                <a:cubicBezTo>
                  <a:pt x="264" y="369"/>
                  <a:pt x="264" y="370"/>
                  <a:pt x="264" y="370"/>
                </a:cubicBezTo>
                <a:cubicBezTo>
                  <a:pt x="261" y="370"/>
                  <a:pt x="258" y="370"/>
                  <a:pt x="254" y="370"/>
                </a:cubicBezTo>
                <a:cubicBezTo>
                  <a:pt x="240" y="370"/>
                  <a:pt x="240" y="370"/>
                  <a:pt x="240" y="370"/>
                </a:cubicBezTo>
                <a:cubicBezTo>
                  <a:pt x="238" y="370"/>
                  <a:pt x="233" y="369"/>
                  <a:pt x="231" y="366"/>
                </a:cubicBezTo>
                <a:cubicBezTo>
                  <a:pt x="231" y="366"/>
                  <a:pt x="231" y="365"/>
                  <a:pt x="231" y="365"/>
                </a:cubicBezTo>
                <a:cubicBezTo>
                  <a:pt x="231" y="365"/>
                  <a:pt x="231" y="365"/>
                  <a:pt x="231" y="364"/>
                </a:cubicBezTo>
                <a:cubicBezTo>
                  <a:pt x="232" y="363"/>
                  <a:pt x="233" y="362"/>
                  <a:pt x="233" y="361"/>
                </a:cubicBezTo>
                <a:cubicBezTo>
                  <a:pt x="234" y="358"/>
                  <a:pt x="235" y="354"/>
                  <a:pt x="238" y="352"/>
                </a:cubicBezTo>
                <a:cubicBezTo>
                  <a:pt x="238" y="351"/>
                  <a:pt x="238" y="351"/>
                  <a:pt x="238" y="351"/>
                </a:cubicBezTo>
                <a:cubicBezTo>
                  <a:pt x="238" y="351"/>
                  <a:pt x="238" y="351"/>
                  <a:pt x="238" y="351"/>
                </a:cubicBezTo>
                <a:cubicBezTo>
                  <a:pt x="239" y="351"/>
                  <a:pt x="239" y="351"/>
                  <a:pt x="239" y="351"/>
                </a:cubicBezTo>
                <a:cubicBezTo>
                  <a:pt x="239" y="350"/>
                  <a:pt x="239" y="350"/>
                  <a:pt x="239" y="350"/>
                </a:cubicBezTo>
                <a:cubicBezTo>
                  <a:pt x="239" y="350"/>
                  <a:pt x="239" y="350"/>
                  <a:pt x="239" y="350"/>
                </a:cubicBezTo>
                <a:cubicBezTo>
                  <a:pt x="241" y="349"/>
                  <a:pt x="244" y="348"/>
                  <a:pt x="246" y="348"/>
                </a:cubicBezTo>
                <a:cubicBezTo>
                  <a:pt x="246" y="348"/>
                  <a:pt x="246" y="347"/>
                  <a:pt x="247" y="347"/>
                </a:cubicBezTo>
                <a:cubicBezTo>
                  <a:pt x="248" y="347"/>
                  <a:pt x="249" y="347"/>
                  <a:pt x="251" y="347"/>
                </a:cubicBezTo>
                <a:cubicBezTo>
                  <a:pt x="259" y="347"/>
                  <a:pt x="259" y="347"/>
                  <a:pt x="259" y="347"/>
                </a:cubicBezTo>
                <a:cubicBezTo>
                  <a:pt x="262" y="347"/>
                  <a:pt x="265" y="347"/>
                  <a:pt x="267" y="347"/>
                </a:cubicBezTo>
                <a:cubicBezTo>
                  <a:pt x="271" y="347"/>
                  <a:pt x="276" y="346"/>
                  <a:pt x="279" y="349"/>
                </a:cubicBezTo>
                <a:cubicBezTo>
                  <a:pt x="279" y="349"/>
                  <a:pt x="280" y="349"/>
                  <a:pt x="280" y="350"/>
                </a:cubicBezTo>
                <a:cubicBezTo>
                  <a:pt x="280" y="350"/>
                  <a:pt x="280" y="350"/>
                  <a:pt x="280" y="350"/>
                </a:cubicBezTo>
                <a:cubicBezTo>
                  <a:pt x="280" y="350"/>
                  <a:pt x="280" y="350"/>
                  <a:pt x="280" y="350"/>
                </a:cubicBezTo>
                <a:cubicBezTo>
                  <a:pt x="280" y="350"/>
                  <a:pt x="280" y="350"/>
                  <a:pt x="280" y="350"/>
                </a:cubicBezTo>
                <a:cubicBezTo>
                  <a:pt x="280" y="351"/>
                  <a:pt x="280" y="351"/>
                  <a:pt x="280" y="352"/>
                </a:cubicBezTo>
                <a:cubicBezTo>
                  <a:pt x="280" y="355"/>
                  <a:pt x="278" y="359"/>
                  <a:pt x="277" y="361"/>
                </a:cubicBezTo>
                <a:cubicBezTo>
                  <a:pt x="277" y="361"/>
                  <a:pt x="277" y="361"/>
                  <a:pt x="277" y="361"/>
                </a:cubicBezTo>
                <a:cubicBezTo>
                  <a:pt x="277" y="362"/>
                  <a:pt x="277" y="362"/>
                  <a:pt x="276" y="363"/>
                </a:cubicBezTo>
                <a:cubicBezTo>
                  <a:pt x="276" y="363"/>
                  <a:pt x="276" y="363"/>
                  <a:pt x="276" y="363"/>
                </a:cubicBezTo>
                <a:cubicBezTo>
                  <a:pt x="276" y="364"/>
                  <a:pt x="276" y="364"/>
                  <a:pt x="276" y="364"/>
                </a:cubicBezTo>
                <a:cubicBezTo>
                  <a:pt x="276" y="364"/>
                  <a:pt x="276" y="364"/>
                  <a:pt x="276" y="364"/>
                </a:cubicBezTo>
                <a:cubicBezTo>
                  <a:pt x="276" y="364"/>
                  <a:pt x="275" y="365"/>
                  <a:pt x="275" y="365"/>
                </a:cubicBezTo>
                <a:cubicBezTo>
                  <a:pt x="275" y="365"/>
                  <a:pt x="275" y="365"/>
                  <a:pt x="275" y="365"/>
                </a:cubicBezTo>
                <a:cubicBezTo>
                  <a:pt x="275" y="365"/>
                  <a:pt x="275" y="365"/>
                  <a:pt x="275" y="365"/>
                </a:cubicBezTo>
                <a:cubicBezTo>
                  <a:pt x="275" y="366"/>
                  <a:pt x="275" y="366"/>
                  <a:pt x="275" y="366"/>
                </a:cubicBezTo>
                <a:cubicBezTo>
                  <a:pt x="274" y="366"/>
                  <a:pt x="274" y="367"/>
                  <a:pt x="273" y="367"/>
                </a:cubicBezTo>
                <a:cubicBezTo>
                  <a:pt x="273" y="367"/>
                  <a:pt x="272" y="367"/>
                  <a:pt x="272" y="368"/>
                </a:cubicBezTo>
                <a:cubicBezTo>
                  <a:pt x="271" y="368"/>
                  <a:pt x="271" y="368"/>
                  <a:pt x="271" y="368"/>
                </a:cubicBezTo>
                <a:cubicBezTo>
                  <a:pt x="271" y="368"/>
                  <a:pt x="271" y="368"/>
                  <a:pt x="271" y="368"/>
                </a:cubicBezTo>
                <a:cubicBezTo>
                  <a:pt x="269" y="369"/>
                  <a:pt x="268" y="369"/>
                  <a:pt x="266" y="369"/>
                </a:cubicBezTo>
                <a:close/>
                <a:moveTo>
                  <a:pt x="172" y="430"/>
                </a:moveTo>
                <a:cubicBezTo>
                  <a:pt x="172" y="430"/>
                  <a:pt x="172" y="430"/>
                  <a:pt x="172" y="430"/>
                </a:cubicBezTo>
                <a:cubicBezTo>
                  <a:pt x="172" y="433"/>
                  <a:pt x="169" y="437"/>
                  <a:pt x="167" y="439"/>
                </a:cubicBezTo>
                <a:cubicBezTo>
                  <a:pt x="167" y="439"/>
                  <a:pt x="167" y="439"/>
                  <a:pt x="167" y="439"/>
                </a:cubicBezTo>
                <a:cubicBezTo>
                  <a:pt x="165" y="443"/>
                  <a:pt x="164" y="447"/>
                  <a:pt x="161" y="450"/>
                </a:cubicBezTo>
                <a:cubicBezTo>
                  <a:pt x="161" y="450"/>
                  <a:pt x="161" y="450"/>
                  <a:pt x="161" y="451"/>
                </a:cubicBezTo>
                <a:cubicBezTo>
                  <a:pt x="160" y="451"/>
                  <a:pt x="160" y="451"/>
                  <a:pt x="160" y="451"/>
                </a:cubicBezTo>
                <a:cubicBezTo>
                  <a:pt x="160" y="451"/>
                  <a:pt x="160" y="451"/>
                  <a:pt x="160" y="452"/>
                </a:cubicBezTo>
                <a:cubicBezTo>
                  <a:pt x="159" y="452"/>
                  <a:pt x="159" y="452"/>
                  <a:pt x="159" y="452"/>
                </a:cubicBezTo>
                <a:cubicBezTo>
                  <a:pt x="159" y="452"/>
                  <a:pt x="159" y="452"/>
                  <a:pt x="159" y="452"/>
                </a:cubicBezTo>
                <a:cubicBezTo>
                  <a:pt x="156" y="455"/>
                  <a:pt x="153" y="456"/>
                  <a:pt x="150" y="457"/>
                </a:cubicBezTo>
                <a:cubicBezTo>
                  <a:pt x="149" y="457"/>
                  <a:pt x="149" y="457"/>
                  <a:pt x="149" y="458"/>
                </a:cubicBezTo>
                <a:cubicBezTo>
                  <a:pt x="146" y="458"/>
                  <a:pt x="144" y="458"/>
                  <a:pt x="142" y="458"/>
                </a:cubicBezTo>
                <a:cubicBezTo>
                  <a:pt x="141" y="458"/>
                  <a:pt x="141" y="458"/>
                  <a:pt x="141" y="458"/>
                </a:cubicBezTo>
                <a:cubicBezTo>
                  <a:pt x="141" y="458"/>
                  <a:pt x="141" y="458"/>
                  <a:pt x="141" y="458"/>
                </a:cubicBezTo>
                <a:cubicBezTo>
                  <a:pt x="132" y="458"/>
                  <a:pt x="124" y="458"/>
                  <a:pt x="115" y="458"/>
                </a:cubicBezTo>
                <a:cubicBezTo>
                  <a:pt x="114" y="458"/>
                  <a:pt x="114" y="458"/>
                  <a:pt x="113" y="458"/>
                </a:cubicBezTo>
                <a:cubicBezTo>
                  <a:pt x="112" y="458"/>
                  <a:pt x="111" y="458"/>
                  <a:pt x="110" y="458"/>
                </a:cubicBezTo>
                <a:cubicBezTo>
                  <a:pt x="109" y="457"/>
                  <a:pt x="107" y="456"/>
                  <a:pt x="107" y="456"/>
                </a:cubicBezTo>
                <a:cubicBezTo>
                  <a:pt x="106" y="455"/>
                  <a:pt x="106" y="453"/>
                  <a:pt x="106" y="452"/>
                </a:cubicBezTo>
                <a:cubicBezTo>
                  <a:pt x="106" y="451"/>
                  <a:pt x="106" y="451"/>
                  <a:pt x="107" y="450"/>
                </a:cubicBezTo>
                <a:cubicBezTo>
                  <a:pt x="107" y="449"/>
                  <a:pt x="107" y="449"/>
                  <a:pt x="107" y="449"/>
                </a:cubicBezTo>
                <a:cubicBezTo>
                  <a:pt x="107" y="449"/>
                  <a:pt x="107" y="449"/>
                  <a:pt x="107" y="449"/>
                </a:cubicBezTo>
                <a:cubicBezTo>
                  <a:pt x="107" y="448"/>
                  <a:pt x="107" y="448"/>
                  <a:pt x="107" y="448"/>
                </a:cubicBezTo>
                <a:cubicBezTo>
                  <a:pt x="107" y="448"/>
                  <a:pt x="107" y="448"/>
                  <a:pt x="107" y="448"/>
                </a:cubicBezTo>
                <a:cubicBezTo>
                  <a:pt x="109" y="445"/>
                  <a:pt x="112" y="442"/>
                  <a:pt x="114" y="439"/>
                </a:cubicBezTo>
                <a:cubicBezTo>
                  <a:pt x="116" y="436"/>
                  <a:pt x="117" y="433"/>
                  <a:pt x="119" y="431"/>
                </a:cubicBezTo>
                <a:cubicBezTo>
                  <a:pt x="120" y="431"/>
                  <a:pt x="120" y="430"/>
                  <a:pt x="120" y="430"/>
                </a:cubicBezTo>
                <a:cubicBezTo>
                  <a:pt x="120" y="430"/>
                  <a:pt x="120" y="430"/>
                  <a:pt x="120" y="430"/>
                </a:cubicBezTo>
                <a:cubicBezTo>
                  <a:pt x="121" y="430"/>
                  <a:pt x="121" y="429"/>
                  <a:pt x="122" y="429"/>
                </a:cubicBezTo>
                <a:cubicBezTo>
                  <a:pt x="122" y="429"/>
                  <a:pt x="122" y="429"/>
                  <a:pt x="122" y="429"/>
                </a:cubicBezTo>
                <a:cubicBezTo>
                  <a:pt x="122" y="429"/>
                  <a:pt x="122" y="429"/>
                  <a:pt x="122" y="429"/>
                </a:cubicBezTo>
                <a:cubicBezTo>
                  <a:pt x="125" y="426"/>
                  <a:pt x="128" y="425"/>
                  <a:pt x="132" y="424"/>
                </a:cubicBezTo>
                <a:cubicBezTo>
                  <a:pt x="132" y="424"/>
                  <a:pt x="132" y="424"/>
                  <a:pt x="132" y="424"/>
                </a:cubicBezTo>
                <a:cubicBezTo>
                  <a:pt x="132" y="424"/>
                  <a:pt x="132" y="424"/>
                  <a:pt x="132" y="424"/>
                </a:cubicBezTo>
                <a:cubicBezTo>
                  <a:pt x="133" y="424"/>
                  <a:pt x="133" y="424"/>
                  <a:pt x="134" y="424"/>
                </a:cubicBezTo>
                <a:cubicBezTo>
                  <a:pt x="135" y="424"/>
                  <a:pt x="135" y="424"/>
                  <a:pt x="135" y="424"/>
                </a:cubicBezTo>
                <a:cubicBezTo>
                  <a:pt x="136" y="424"/>
                  <a:pt x="136" y="424"/>
                  <a:pt x="137" y="424"/>
                </a:cubicBezTo>
                <a:cubicBezTo>
                  <a:pt x="137" y="423"/>
                  <a:pt x="137" y="423"/>
                  <a:pt x="138" y="423"/>
                </a:cubicBezTo>
                <a:cubicBezTo>
                  <a:pt x="138" y="423"/>
                  <a:pt x="138" y="423"/>
                  <a:pt x="138" y="423"/>
                </a:cubicBezTo>
                <a:cubicBezTo>
                  <a:pt x="138" y="423"/>
                  <a:pt x="138" y="423"/>
                  <a:pt x="138" y="423"/>
                </a:cubicBezTo>
                <a:cubicBezTo>
                  <a:pt x="146" y="423"/>
                  <a:pt x="153" y="423"/>
                  <a:pt x="161" y="423"/>
                </a:cubicBezTo>
                <a:cubicBezTo>
                  <a:pt x="161" y="423"/>
                  <a:pt x="161" y="423"/>
                  <a:pt x="161" y="423"/>
                </a:cubicBezTo>
                <a:cubicBezTo>
                  <a:pt x="163" y="423"/>
                  <a:pt x="163" y="423"/>
                  <a:pt x="163" y="423"/>
                </a:cubicBezTo>
                <a:cubicBezTo>
                  <a:pt x="165" y="423"/>
                  <a:pt x="166" y="424"/>
                  <a:pt x="167" y="424"/>
                </a:cubicBezTo>
                <a:cubicBezTo>
                  <a:pt x="168" y="424"/>
                  <a:pt x="168" y="424"/>
                  <a:pt x="169" y="425"/>
                </a:cubicBezTo>
                <a:cubicBezTo>
                  <a:pt x="169" y="425"/>
                  <a:pt x="169" y="425"/>
                  <a:pt x="169" y="425"/>
                </a:cubicBezTo>
                <a:cubicBezTo>
                  <a:pt x="169" y="425"/>
                  <a:pt x="169" y="425"/>
                  <a:pt x="170" y="425"/>
                </a:cubicBezTo>
                <a:cubicBezTo>
                  <a:pt x="172" y="426"/>
                  <a:pt x="173" y="428"/>
                  <a:pt x="172" y="430"/>
                </a:cubicBezTo>
                <a:close/>
                <a:moveTo>
                  <a:pt x="188" y="402"/>
                </a:moveTo>
                <a:cubicBezTo>
                  <a:pt x="188" y="402"/>
                  <a:pt x="188" y="402"/>
                  <a:pt x="188" y="402"/>
                </a:cubicBezTo>
                <a:cubicBezTo>
                  <a:pt x="188" y="402"/>
                  <a:pt x="188" y="402"/>
                  <a:pt x="188" y="402"/>
                </a:cubicBezTo>
                <a:cubicBezTo>
                  <a:pt x="188" y="403"/>
                  <a:pt x="187" y="403"/>
                  <a:pt x="187" y="404"/>
                </a:cubicBezTo>
                <a:cubicBezTo>
                  <a:pt x="187" y="404"/>
                  <a:pt x="187" y="404"/>
                  <a:pt x="187" y="404"/>
                </a:cubicBezTo>
                <a:cubicBezTo>
                  <a:pt x="185" y="406"/>
                  <a:pt x="182" y="407"/>
                  <a:pt x="179" y="408"/>
                </a:cubicBezTo>
                <a:cubicBezTo>
                  <a:pt x="179" y="408"/>
                  <a:pt x="179" y="408"/>
                  <a:pt x="179" y="408"/>
                </a:cubicBezTo>
                <a:cubicBezTo>
                  <a:pt x="179" y="409"/>
                  <a:pt x="178" y="409"/>
                  <a:pt x="178" y="409"/>
                </a:cubicBezTo>
                <a:cubicBezTo>
                  <a:pt x="177" y="409"/>
                  <a:pt x="177" y="409"/>
                  <a:pt x="177" y="409"/>
                </a:cubicBezTo>
                <a:cubicBezTo>
                  <a:pt x="177" y="409"/>
                  <a:pt x="177" y="409"/>
                  <a:pt x="176" y="409"/>
                </a:cubicBezTo>
                <a:cubicBezTo>
                  <a:pt x="174" y="409"/>
                  <a:pt x="172" y="410"/>
                  <a:pt x="171" y="410"/>
                </a:cubicBezTo>
                <a:cubicBezTo>
                  <a:pt x="170" y="410"/>
                  <a:pt x="170" y="410"/>
                  <a:pt x="170" y="410"/>
                </a:cubicBezTo>
                <a:cubicBezTo>
                  <a:pt x="167" y="410"/>
                  <a:pt x="164" y="410"/>
                  <a:pt x="161" y="410"/>
                </a:cubicBezTo>
                <a:cubicBezTo>
                  <a:pt x="156" y="410"/>
                  <a:pt x="151" y="410"/>
                  <a:pt x="146" y="410"/>
                </a:cubicBezTo>
                <a:cubicBezTo>
                  <a:pt x="146" y="410"/>
                  <a:pt x="145" y="410"/>
                  <a:pt x="144" y="410"/>
                </a:cubicBezTo>
                <a:cubicBezTo>
                  <a:pt x="144" y="410"/>
                  <a:pt x="144" y="410"/>
                  <a:pt x="144" y="410"/>
                </a:cubicBezTo>
                <a:cubicBezTo>
                  <a:pt x="143" y="409"/>
                  <a:pt x="143" y="409"/>
                  <a:pt x="142" y="409"/>
                </a:cubicBezTo>
                <a:cubicBezTo>
                  <a:pt x="142" y="409"/>
                  <a:pt x="142" y="409"/>
                  <a:pt x="142" y="409"/>
                </a:cubicBezTo>
                <a:cubicBezTo>
                  <a:pt x="142" y="409"/>
                  <a:pt x="142" y="409"/>
                  <a:pt x="142" y="409"/>
                </a:cubicBezTo>
                <a:cubicBezTo>
                  <a:pt x="140" y="409"/>
                  <a:pt x="138" y="407"/>
                  <a:pt x="138" y="405"/>
                </a:cubicBezTo>
                <a:cubicBezTo>
                  <a:pt x="138" y="405"/>
                  <a:pt x="138" y="404"/>
                  <a:pt x="138" y="404"/>
                </a:cubicBezTo>
                <a:cubicBezTo>
                  <a:pt x="138" y="404"/>
                  <a:pt x="138" y="404"/>
                  <a:pt x="138" y="403"/>
                </a:cubicBezTo>
                <a:cubicBezTo>
                  <a:pt x="138" y="403"/>
                  <a:pt x="138" y="403"/>
                  <a:pt x="139" y="402"/>
                </a:cubicBezTo>
                <a:cubicBezTo>
                  <a:pt x="139" y="402"/>
                  <a:pt x="139" y="402"/>
                  <a:pt x="139" y="402"/>
                </a:cubicBezTo>
                <a:cubicBezTo>
                  <a:pt x="139" y="402"/>
                  <a:pt x="139" y="402"/>
                  <a:pt x="139" y="402"/>
                </a:cubicBezTo>
                <a:cubicBezTo>
                  <a:pt x="139" y="402"/>
                  <a:pt x="139" y="401"/>
                  <a:pt x="140" y="401"/>
                </a:cubicBezTo>
                <a:cubicBezTo>
                  <a:pt x="142" y="397"/>
                  <a:pt x="144" y="394"/>
                  <a:pt x="147" y="390"/>
                </a:cubicBezTo>
                <a:cubicBezTo>
                  <a:pt x="147" y="390"/>
                  <a:pt x="147" y="390"/>
                  <a:pt x="147" y="390"/>
                </a:cubicBezTo>
                <a:cubicBezTo>
                  <a:pt x="148" y="389"/>
                  <a:pt x="148" y="389"/>
                  <a:pt x="148" y="389"/>
                </a:cubicBezTo>
                <a:cubicBezTo>
                  <a:pt x="149" y="388"/>
                  <a:pt x="149" y="387"/>
                  <a:pt x="151" y="386"/>
                </a:cubicBezTo>
                <a:cubicBezTo>
                  <a:pt x="151" y="385"/>
                  <a:pt x="152" y="385"/>
                  <a:pt x="153" y="385"/>
                </a:cubicBezTo>
                <a:cubicBezTo>
                  <a:pt x="153" y="384"/>
                  <a:pt x="154" y="384"/>
                  <a:pt x="154" y="384"/>
                </a:cubicBezTo>
                <a:cubicBezTo>
                  <a:pt x="154" y="384"/>
                  <a:pt x="154" y="384"/>
                  <a:pt x="155" y="384"/>
                </a:cubicBezTo>
                <a:cubicBezTo>
                  <a:pt x="155" y="384"/>
                  <a:pt x="155" y="384"/>
                  <a:pt x="155" y="384"/>
                </a:cubicBezTo>
                <a:cubicBezTo>
                  <a:pt x="155" y="384"/>
                  <a:pt x="155" y="384"/>
                  <a:pt x="156" y="383"/>
                </a:cubicBezTo>
                <a:cubicBezTo>
                  <a:pt x="157" y="383"/>
                  <a:pt x="158" y="383"/>
                  <a:pt x="160" y="382"/>
                </a:cubicBezTo>
                <a:cubicBezTo>
                  <a:pt x="161" y="382"/>
                  <a:pt x="163" y="382"/>
                  <a:pt x="165" y="382"/>
                </a:cubicBezTo>
                <a:cubicBezTo>
                  <a:pt x="169" y="382"/>
                  <a:pt x="169" y="382"/>
                  <a:pt x="169" y="382"/>
                </a:cubicBezTo>
                <a:cubicBezTo>
                  <a:pt x="170" y="382"/>
                  <a:pt x="171" y="382"/>
                  <a:pt x="172" y="382"/>
                </a:cubicBezTo>
                <a:cubicBezTo>
                  <a:pt x="177" y="382"/>
                  <a:pt x="181" y="382"/>
                  <a:pt x="185" y="382"/>
                </a:cubicBezTo>
                <a:cubicBezTo>
                  <a:pt x="185" y="382"/>
                  <a:pt x="185" y="382"/>
                  <a:pt x="185" y="382"/>
                </a:cubicBezTo>
                <a:cubicBezTo>
                  <a:pt x="187" y="382"/>
                  <a:pt x="187" y="382"/>
                  <a:pt x="187" y="382"/>
                </a:cubicBezTo>
                <a:cubicBezTo>
                  <a:pt x="189" y="382"/>
                  <a:pt x="190" y="382"/>
                  <a:pt x="191" y="382"/>
                </a:cubicBezTo>
                <a:cubicBezTo>
                  <a:pt x="193" y="383"/>
                  <a:pt x="193" y="383"/>
                  <a:pt x="194" y="383"/>
                </a:cubicBezTo>
                <a:cubicBezTo>
                  <a:pt x="196" y="384"/>
                  <a:pt x="197" y="386"/>
                  <a:pt x="196" y="389"/>
                </a:cubicBezTo>
                <a:cubicBezTo>
                  <a:pt x="194" y="392"/>
                  <a:pt x="192" y="395"/>
                  <a:pt x="190" y="398"/>
                </a:cubicBezTo>
                <a:cubicBezTo>
                  <a:pt x="188" y="402"/>
                  <a:pt x="188" y="402"/>
                  <a:pt x="188" y="402"/>
                </a:cubicBezTo>
                <a:cubicBezTo>
                  <a:pt x="188" y="402"/>
                  <a:pt x="188" y="402"/>
                  <a:pt x="188" y="402"/>
                </a:cubicBezTo>
                <a:close/>
                <a:moveTo>
                  <a:pt x="411" y="448"/>
                </a:moveTo>
                <a:cubicBezTo>
                  <a:pt x="411" y="449"/>
                  <a:pt x="411" y="449"/>
                  <a:pt x="411" y="450"/>
                </a:cubicBezTo>
                <a:cubicBezTo>
                  <a:pt x="411" y="450"/>
                  <a:pt x="411" y="450"/>
                  <a:pt x="411" y="450"/>
                </a:cubicBezTo>
                <a:cubicBezTo>
                  <a:pt x="411" y="451"/>
                  <a:pt x="411" y="451"/>
                  <a:pt x="410" y="451"/>
                </a:cubicBezTo>
                <a:cubicBezTo>
                  <a:pt x="410" y="451"/>
                  <a:pt x="410" y="451"/>
                  <a:pt x="410" y="452"/>
                </a:cubicBezTo>
                <a:cubicBezTo>
                  <a:pt x="410" y="452"/>
                  <a:pt x="410" y="452"/>
                  <a:pt x="410" y="452"/>
                </a:cubicBezTo>
                <a:cubicBezTo>
                  <a:pt x="410" y="452"/>
                  <a:pt x="409" y="453"/>
                  <a:pt x="409" y="453"/>
                </a:cubicBezTo>
                <a:cubicBezTo>
                  <a:pt x="409" y="453"/>
                  <a:pt x="409" y="453"/>
                  <a:pt x="409" y="453"/>
                </a:cubicBezTo>
                <a:cubicBezTo>
                  <a:pt x="408" y="454"/>
                  <a:pt x="408" y="454"/>
                  <a:pt x="407" y="455"/>
                </a:cubicBezTo>
                <a:cubicBezTo>
                  <a:pt x="407" y="455"/>
                  <a:pt x="407" y="455"/>
                  <a:pt x="407" y="455"/>
                </a:cubicBezTo>
                <a:cubicBezTo>
                  <a:pt x="407" y="455"/>
                  <a:pt x="407" y="455"/>
                  <a:pt x="407" y="455"/>
                </a:cubicBezTo>
                <a:cubicBezTo>
                  <a:pt x="406" y="455"/>
                  <a:pt x="406" y="456"/>
                  <a:pt x="405" y="456"/>
                </a:cubicBezTo>
                <a:cubicBezTo>
                  <a:pt x="405" y="456"/>
                  <a:pt x="405" y="456"/>
                  <a:pt x="405" y="456"/>
                </a:cubicBezTo>
                <a:cubicBezTo>
                  <a:pt x="404" y="456"/>
                  <a:pt x="404" y="456"/>
                  <a:pt x="404" y="456"/>
                </a:cubicBezTo>
                <a:cubicBezTo>
                  <a:pt x="403" y="456"/>
                  <a:pt x="403" y="457"/>
                  <a:pt x="403" y="457"/>
                </a:cubicBezTo>
                <a:cubicBezTo>
                  <a:pt x="403" y="457"/>
                  <a:pt x="403" y="457"/>
                  <a:pt x="402" y="457"/>
                </a:cubicBezTo>
                <a:cubicBezTo>
                  <a:pt x="402" y="457"/>
                  <a:pt x="402" y="457"/>
                  <a:pt x="402" y="457"/>
                </a:cubicBezTo>
                <a:cubicBezTo>
                  <a:pt x="402" y="457"/>
                  <a:pt x="401" y="457"/>
                  <a:pt x="400" y="457"/>
                </a:cubicBezTo>
                <a:cubicBezTo>
                  <a:pt x="400" y="457"/>
                  <a:pt x="399" y="457"/>
                  <a:pt x="399" y="457"/>
                </a:cubicBezTo>
                <a:cubicBezTo>
                  <a:pt x="398" y="458"/>
                  <a:pt x="398" y="458"/>
                  <a:pt x="397" y="458"/>
                </a:cubicBezTo>
                <a:cubicBezTo>
                  <a:pt x="397" y="458"/>
                  <a:pt x="397" y="458"/>
                  <a:pt x="397" y="458"/>
                </a:cubicBezTo>
                <a:cubicBezTo>
                  <a:pt x="396" y="458"/>
                  <a:pt x="396" y="458"/>
                  <a:pt x="396" y="458"/>
                </a:cubicBezTo>
                <a:cubicBezTo>
                  <a:pt x="396" y="458"/>
                  <a:pt x="396" y="458"/>
                  <a:pt x="396" y="458"/>
                </a:cubicBezTo>
                <a:cubicBezTo>
                  <a:pt x="393" y="458"/>
                  <a:pt x="390" y="458"/>
                  <a:pt x="387" y="458"/>
                </a:cubicBezTo>
                <a:cubicBezTo>
                  <a:pt x="373" y="458"/>
                  <a:pt x="212" y="458"/>
                  <a:pt x="200" y="458"/>
                </a:cubicBezTo>
                <a:cubicBezTo>
                  <a:pt x="199" y="458"/>
                  <a:pt x="198" y="458"/>
                  <a:pt x="198" y="458"/>
                </a:cubicBezTo>
                <a:cubicBezTo>
                  <a:pt x="197" y="458"/>
                  <a:pt x="196" y="458"/>
                  <a:pt x="195" y="457"/>
                </a:cubicBezTo>
                <a:cubicBezTo>
                  <a:pt x="193" y="457"/>
                  <a:pt x="192" y="456"/>
                  <a:pt x="191" y="455"/>
                </a:cubicBezTo>
                <a:cubicBezTo>
                  <a:pt x="190" y="454"/>
                  <a:pt x="190" y="453"/>
                  <a:pt x="189" y="452"/>
                </a:cubicBezTo>
                <a:cubicBezTo>
                  <a:pt x="189" y="451"/>
                  <a:pt x="189" y="450"/>
                  <a:pt x="190" y="449"/>
                </a:cubicBezTo>
                <a:cubicBezTo>
                  <a:pt x="191" y="448"/>
                  <a:pt x="191" y="448"/>
                  <a:pt x="191" y="448"/>
                </a:cubicBezTo>
                <a:cubicBezTo>
                  <a:pt x="191" y="448"/>
                  <a:pt x="191" y="448"/>
                  <a:pt x="191" y="448"/>
                </a:cubicBezTo>
                <a:cubicBezTo>
                  <a:pt x="192" y="444"/>
                  <a:pt x="194" y="440"/>
                  <a:pt x="196" y="437"/>
                </a:cubicBezTo>
                <a:cubicBezTo>
                  <a:pt x="196" y="436"/>
                  <a:pt x="197" y="435"/>
                  <a:pt x="197" y="435"/>
                </a:cubicBezTo>
                <a:cubicBezTo>
                  <a:pt x="198" y="432"/>
                  <a:pt x="198" y="432"/>
                  <a:pt x="198" y="432"/>
                </a:cubicBezTo>
                <a:cubicBezTo>
                  <a:pt x="199" y="431"/>
                  <a:pt x="200" y="430"/>
                  <a:pt x="201" y="428"/>
                </a:cubicBezTo>
                <a:cubicBezTo>
                  <a:pt x="201" y="428"/>
                  <a:pt x="202" y="428"/>
                  <a:pt x="202" y="428"/>
                </a:cubicBezTo>
                <a:cubicBezTo>
                  <a:pt x="202" y="428"/>
                  <a:pt x="202" y="428"/>
                  <a:pt x="203" y="428"/>
                </a:cubicBezTo>
                <a:cubicBezTo>
                  <a:pt x="203" y="427"/>
                  <a:pt x="203" y="427"/>
                  <a:pt x="203" y="427"/>
                </a:cubicBezTo>
                <a:cubicBezTo>
                  <a:pt x="203" y="427"/>
                  <a:pt x="203" y="427"/>
                  <a:pt x="203" y="427"/>
                </a:cubicBezTo>
                <a:cubicBezTo>
                  <a:pt x="204" y="427"/>
                  <a:pt x="204" y="427"/>
                  <a:pt x="204" y="427"/>
                </a:cubicBezTo>
                <a:cubicBezTo>
                  <a:pt x="204" y="426"/>
                  <a:pt x="205" y="426"/>
                  <a:pt x="205" y="426"/>
                </a:cubicBezTo>
                <a:cubicBezTo>
                  <a:pt x="205" y="426"/>
                  <a:pt x="206" y="426"/>
                  <a:pt x="206" y="425"/>
                </a:cubicBezTo>
                <a:cubicBezTo>
                  <a:pt x="206" y="425"/>
                  <a:pt x="207" y="425"/>
                  <a:pt x="207" y="425"/>
                </a:cubicBezTo>
                <a:cubicBezTo>
                  <a:pt x="208" y="425"/>
                  <a:pt x="208" y="425"/>
                  <a:pt x="209" y="424"/>
                </a:cubicBezTo>
                <a:cubicBezTo>
                  <a:pt x="209" y="424"/>
                  <a:pt x="210" y="424"/>
                  <a:pt x="210" y="424"/>
                </a:cubicBezTo>
                <a:cubicBezTo>
                  <a:pt x="210" y="424"/>
                  <a:pt x="210" y="424"/>
                  <a:pt x="210" y="424"/>
                </a:cubicBezTo>
                <a:cubicBezTo>
                  <a:pt x="212" y="423"/>
                  <a:pt x="214" y="423"/>
                  <a:pt x="216" y="423"/>
                </a:cubicBezTo>
                <a:cubicBezTo>
                  <a:pt x="216" y="423"/>
                  <a:pt x="385" y="423"/>
                  <a:pt x="392" y="423"/>
                </a:cubicBezTo>
                <a:cubicBezTo>
                  <a:pt x="393" y="423"/>
                  <a:pt x="395" y="423"/>
                  <a:pt x="397" y="423"/>
                </a:cubicBezTo>
                <a:cubicBezTo>
                  <a:pt x="398" y="423"/>
                  <a:pt x="399" y="423"/>
                  <a:pt x="400" y="423"/>
                </a:cubicBezTo>
                <a:cubicBezTo>
                  <a:pt x="400" y="423"/>
                  <a:pt x="400" y="423"/>
                  <a:pt x="400" y="423"/>
                </a:cubicBezTo>
                <a:cubicBezTo>
                  <a:pt x="401" y="423"/>
                  <a:pt x="402" y="423"/>
                  <a:pt x="402" y="423"/>
                </a:cubicBezTo>
                <a:cubicBezTo>
                  <a:pt x="403" y="423"/>
                  <a:pt x="403" y="423"/>
                  <a:pt x="403" y="423"/>
                </a:cubicBezTo>
                <a:cubicBezTo>
                  <a:pt x="403" y="423"/>
                  <a:pt x="403" y="423"/>
                  <a:pt x="403" y="423"/>
                </a:cubicBezTo>
                <a:cubicBezTo>
                  <a:pt x="404" y="424"/>
                  <a:pt x="404" y="424"/>
                  <a:pt x="405" y="424"/>
                </a:cubicBezTo>
                <a:cubicBezTo>
                  <a:pt x="405" y="424"/>
                  <a:pt x="405" y="424"/>
                  <a:pt x="405" y="424"/>
                </a:cubicBezTo>
                <a:cubicBezTo>
                  <a:pt x="406" y="425"/>
                  <a:pt x="406" y="425"/>
                  <a:pt x="407" y="425"/>
                </a:cubicBezTo>
                <a:cubicBezTo>
                  <a:pt x="407" y="425"/>
                  <a:pt x="407" y="425"/>
                  <a:pt x="407" y="425"/>
                </a:cubicBezTo>
                <a:cubicBezTo>
                  <a:pt x="407" y="425"/>
                  <a:pt x="407" y="425"/>
                  <a:pt x="407" y="425"/>
                </a:cubicBezTo>
                <a:cubicBezTo>
                  <a:pt x="408" y="426"/>
                  <a:pt x="408" y="426"/>
                  <a:pt x="408" y="426"/>
                </a:cubicBezTo>
                <a:cubicBezTo>
                  <a:pt x="409" y="427"/>
                  <a:pt x="409" y="427"/>
                  <a:pt x="410" y="428"/>
                </a:cubicBezTo>
                <a:cubicBezTo>
                  <a:pt x="411" y="429"/>
                  <a:pt x="411" y="430"/>
                  <a:pt x="411" y="431"/>
                </a:cubicBezTo>
                <a:cubicBezTo>
                  <a:pt x="411" y="432"/>
                  <a:pt x="411" y="432"/>
                  <a:pt x="411" y="432"/>
                </a:cubicBezTo>
                <a:cubicBezTo>
                  <a:pt x="411" y="432"/>
                  <a:pt x="411" y="432"/>
                  <a:pt x="411" y="432"/>
                </a:cubicBezTo>
                <a:cubicBezTo>
                  <a:pt x="411" y="436"/>
                  <a:pt x="411" y="441"/>
                  <a:pt x="411" y="445"/>
                </a:cubicBezTo>
                <a:cubicBezTo>
                  <a:pt x="411" y="446"/>
                  <a:pt x="411" y="447"/>
                  <a:pt x="411" y="448"/>
                </a:cubicBezTo>
                <a:close/>
                <a:moveTo>
                  <a:pt x="434" y="366"/>
                </a:moveTo>
                <a:cubicBezTo>
                  <a:pt x="434" y="366"/>
                  <a:pt x="434" y="366"/>
                  <a:pt x="434" y="366"/>
                </a:cubicBezTo>
                <a:cubicBezTo>
                  <a:pt x="434" y="366"/>
                  <a:pt x="434" y="366"/>
                  <a:pt x="434" y="365"/>
                </a:cubicBezTo>
                <a:cubicBezTo>
                  <a:pt x="433" y="365"/>
                  <a:pt x="433" y="364"/>
                  <a:pt x="432" y="363"/>
                </a:cubicBezTo>
                <a:cubicBezTo>
                  <a:pt x="432" y="362"/>
                  <a:pt x="432" y="362"/>
                  <a:pt x="432" y="362"/>
                </a:cubicBezTo>
                <a:cubicBezTo>
                  <a:pt x="432" y="362"/>
                  <a:pt x="432" y="361"/>
                  <a:pt x="432" y="360"/>
                </a:cubicBezTo>
                <a:cubicBezTo>
                  <a:pt x="432" y="360"/>
                  <a:pt x="432" y="360"/>
                  <a:pt x="432" y="360"/>
                </a:cubicBezTo>
                <a:cubicBezTo>
                  <a:pt x="432" y="358"/>
                  <a:pt x="432" y="355"/>
                  <a:pt x="432" y="353"/>
                </a:cubicBezTo>
                <a:cubicBezTo>
                  <a:pt x="432" y="352"/>
                  <a:pt x="432" y="352"/>
                  <a:pt x="432" y="352"/>
                </a:cubicBezTo>
                <a:cubicBezTo>
                  <a:pt x="432" y="351"/>
                  <a:pt x="432" y="350"/>
                  <a:pt x="432" y="350"/>
                </a:cubicBezTo>
                <a:cubicBezTo>
                  <a:pt x="433" y="349"/>
                  <a:pt x="434" y="349"/>
                  <a:pt x="435" y="348"/>
                </a:cubicBezTo>
                <a:cubicBezTo>
                  <a:pt x="436" y="348"/>
                  <a:pt x="437" y="347"/>
                  <a:pt x="438" y="347"/>
                </a:cubicBezTo>
                <a:cubicBezTo>
                  <a:pt x="438" y="347"/>
                  <a:pt x="438" y="347"/>
                  <a:pt x="438" y="347"/>
                </a:cubicBezTo>
                <a:cubicBezTo>
                  <a:pt x="438" y="347"/>
                  <a:pt x="438" y="347"/>
                  <a:pt x="438" y="347"/>
                </a:cubicBezTo>
                <a:cubicBezTo>
                  <a:pt x="439" y="347"/>
                  <a:pt x="439" y="347"/>
                  <a:pt x="440" y="347"/>
                </a:cubicBezTo>
                <a:cubicBezTo>
                  <a:pt x="440" y="347"/>
                  <a:pt x="440" y="347"/>
                  <a:pt x="441" y="347"/>
                </a:cubicBezTo>
                <a:cubicBezTo>
                  <a:pt x="443" y="346"/>
                  <a:pt x="445" y="346"/>
                  <a:pt x="447" y="346"/>
                </a:cubicBezTo>
                <a:cubicBezTo>
                  <a:pt x="463" y="346"/>
                  <a:pt x="463" y="346"/>
                  <a:pt x="463" y="346"/>
                </a:cubicBezTo>
                <a:cubicBezTo>
                  <a:pt x="464" y="346"/>
                  <a:pt x="465" y="346"/>
                  <a:pt x="465" y="347"/>
                </a:cubicBezTo>
                <a:cubicBezTo>
                  <a:pt x="469" y="347"/>
                  <a:pt x="474" y="348"/>
                  <a:pt x="475" y="352"/>
                </a:cubicBezTo>
                <a:cubicBezTo>
                  <a:pt x="476" y="355"/>
                  <a:pt x="476" y="359"/>
                  <a:pt x="477" y="362"/>
                </a:cubicBezTo>
                <a:cubicBezTo>
                  <a:pt x="477" y="363"/>
                  <a:pt x="477" y="363"/>
                  <a:pt x="477" y="363"/>
                </a:cubicBezTo>
                <a:cubicBezTo>
                  <a:pt x="477" y="364"/>
                  <a:pt x="477" y="364"/>
                  <a:pt x="477" y="365"/>
                </a:cubicBezTo>
                <a:cubicBezTo>
                  <a:pt x="477" y="365"/>
                  <a:pt x="477" y="365"/>
                  <a:pt x="477" y="365"/>
                </a:cubicBezTo>
                <a:cubicBezTo>
                  <a:pt x="477" y="365"/>
                  <a:pt x="477" y="365"/>
                  <a:pt x="477" y="365"/>
                </a:cubicBezTo>
                <a:cubicBezTo>
                  <a:pt x="477" y="365"/>
                  <a:pt x="477" y="365"/>
                  <a:pt x="477" y="365"/>
                </a:cubicBezTo>
                <a:cubicBezTo>
                  <a:pt x="476" y="367"/>
                  <a:pt x="474" y="368"/>
                  <a:pt x="472" y="369"/>
                </a:cubicBezTo>
                <a:cubicBezTo>
                  <a:pt x="471" y="369"/>
                  <a:pt x="471" y="369"/>
                  <a:pt x="471" y="369"/>
                </a:cubicBezTo>
                <a:cubicBezTo>
                  <a:pt x="471" y="369"/>
                  <a:pt x="471" y="369"/>
                  <a:pt x="470" y="369"/>
                </a:cubicBezTo>
                <a:cubicBezTo>
                  <a:pt x="470" y="369"/>
                  <a:pt x="470" y="369"/>
                  <a:pt x="470" y="369"/>
                </a:cubicBezTo>
                <a:cubicBezTo>
                  <a:pt x="469" y="369"/>
                  <a:pt x="469" y="369"/>
                  <a:pt x="469" y="369"/>
                </a:cubicBezTo>
                <a:cubicBezTo>
                  <a:pt x="463" y="370"/>
                  <a:pt x="457" y="369"/>
                  <a:pt x="455" y="369"/>
                </a:cubicBezTo>
                <a:cubicBezTo>
                  <a:pt x="445" y="369"/>
                  <a:pt x="445" y="369"/>
                  <a:pt x="445" y="369"/>
                </a:cubicBezTo>
                <a:cubicBezTo>
                  <a:pt x="444" y="369"/>
                  <a:pt x="443" y="369"/>
                  <a:pt x="442" y="369"/>
                </a:cubicBezTo>
                <a:cubicBezTo>
                  <a:pt x="442" y="369"/>
                  <a:pt x="441" y="369"/>
                  <a:pt x="441" y="369"/>
                </a:cubicBezTo>
                <a:cubicBezTo>
                  <a:pt x="440" y="369"/>
                  <a:pt x="440" y="369"/>
                  <a:pt x="440" y="369"/>
                </a:cubicBezTo>
                <a:cubicBezTo>
                  <a:pt x="440" y="369"/>
                  <a:pt x="440" y="369"/>
                  <a:pt x="440" y="369"/>
                </a:cubicBezTo>
                <a:cubicBezTo>
                  <a:pt x="439" y="369"/>
                  <a:pt x="439" y="369"/>
                  <a:pt x="438" y="368"/>
                </a:cubicBezTo>
                <a:cubicBezTo>
                  <a:pt x="438" y="368"/>
                  <a:pt x="438" y="368"/>
                  <a:pt x="438" y="368"/>
                </a:cubicBezTo>
                <a:cubicBezTo>
                  <a:pt x="437" y="368"/>
                  <a:pt x="437" y="368"/>
                  <a:pt x="436" y="367"/>
                </a:cubicBezTo>
                <a:cubicBezTo>
                  <a:pt x="436" y="367"/>
                  <a:pt x="435" y="367"/>
                  <a:pt x="434" y="366"/>
                </a:cubicBezTo>
                <a:cubicBezTo>
                  <a:pt x="434" y="366"/>
                  <a:pt x="434" y="366"/>
                  <a:pt x="434" y="366"/>
                </a:cubicBezTo>
                <a:close/>
                <a:moveTo>
                  <a:pt x="437" y="404"/>
                </a:moveTo>
                <a:cubicBezTo>
                  <a:pt x="436" y="403"/>
                  <a:pt x="436" y="402"/>
                  <a:pt x="435" y="402"/>
                </a:cubicBezTo>
                <a:cubicBezTo>
                  <a:pt x="435" y="400"/>
                  <a:pt x="435" y="400"/>
                  <a:pt x="435" y="400"/>
                </a:cubicBezTo>
                <a:cubicBezTo>
                  <a:pt x="435" y="400"/>
                  <a:pt x="435" y="400"/>
                  <a:pt x="435" y="400"/>
                </a:cubicBezTo>
                <a:cubicBezTo>
                  <a:pt x="435" y="396"/>
                  <a:pt x="435" y="392"/>
                  <a:pt x="434" y="388"/>
                </a:cubicBezTo>
                <a:cubicBezTo>
                  <a:pt x="434" y="388"/>
                  <a:pt x="434" y="388"/>
                  <a:pt x="434" y="388"/>
                </a:cubicBezTo>
                <a:cubicBezTo>
                  <a:pt x="434" y="388"/>
                  <a:pt x="434" y="388"/>
                  <a:pt x="434" y="388"/>
                </a:cubicBezTo>
                <a:cubicBezTo>
                  <a:pt x="434" y="388"/>
                  <a:pt x="434" y="388"/>
                  <a:pt x="434" y="387"/>
                </a:cubicBezTo>
                <a:cubicBezTo>
                  <a:pt x="435" y="379"/>
                  <a:pt x="453" y="381"/>
                  <a:pt x="458" y="381"/>
                </a:cubicBezTo>
                <a:cubicBezTo>
                  <a:pt x="465" y="381"/>
                  <a:pt x="477" y="380"/>
                  <a:pt x="481" y="386"/>
                </a:cubicBezTo>
                <a:cubicBezTo>
                  <a:pt x="481" y="387"/>
                  <a:pt x="482" y="387"/>
                  <a:pt x="482" y="388"/>
                </a:cubicBezTo>
                <a:cubicBezTo>
                  <a:pt x="482" y="389"/>
                  <a:pt x="482" y="389"/>
                  <a:pt x="482" y="389"/>
                </a:cubicBezTo>
                <a:cubicBezTo>
                  <a:pt x="482" y="389"/>
                  <a:pt x="482" y="389"/>
                  <a:pt x="482" y="389"/>
                </a:cubicBezTo>
                <a:cubicBezTo>
                  <a:pt x="483" y="391"/>
                  <a:pt x="483" y="392"/>
                  <a:pt x="484" y="395"/>
                </a:cubicBezTo>
                <a:cubicBezTo>
                  <a:pt x="485" y="401"/>
                  <a:pt x="485" y="401"/>
                  <a:pt x="485" y="401"/>
                </a:cubicBezTo>
                <a:cubicBezTo>
                  <a:pt x="485" y="402"/>
                  <a:pt x="485" y="403"/>
                  <a:pt x="484" y="404"/>
                </a:cubicBezTo>
                <a:cubicBezTo>
                  <a:pt x="484" y="405"/>
                  <a:pt x="484" y="405"/>
                  <a:pt x="483" y="406"/>
                </a:cubicBezTo>
                <a:cubicBezTo>
                  <a:pt x="483" y="406"/>
                  <a:pt x="483" y="406"/>
                  <a:pt x="482" y="407"/>
                </a:cubicBezTo>
                <a:cubicBezTo>
                  <a:pt x="482" y="407"/>
                  <a:pt x="482" y="407"/>
                  <a:pt x="482" y="407"/>
                </a:cubicBezTo>
                <a:cubicBezTo>
                  <a:pt x="482" y="407"/>
                  <a:pt x="482" y="407"/>
                  <a:pt x="482" y="407"/>
                </a:cubicBezTo>
                <a:cubicBezTo>
                  <a:pt x="481" y="407"/>
                  <a:pt x="481" y="407"/>
                  <a:pt x="481" y="407"/>
                </a:cubicBezTo>
                <a:cubicBezTo>
                  <a:pt x="480" y="408"/>
                  <a:pt x="480" y="408"/>
                  <a:pt x="480" y="408"/>
                </a:cubicBezTo>
                <a:cubicBezTo>
                  <a:pt x="479" y="408"/>
                  <a:pt x="479" y="408"/>
                  <a:pt x="479" y="408"/>
                </a:cubicBezTo>
                <a:cubicBezTo>
                  <a:pt x="479" y="408"/>
                  <a:pt x="479" y="408"/>
                  <a:pt x="478" y="408"/>
                </a:cubicBezTo>
                <a:cubicBezTo>
                  <a:pt x="478" y="408"/>
                  <a:pt x="478" y="409"/>
                  <a:pt x="477" y="409"/>
                </a:cubicBezTo>
                <a:cubicBezTo>
                  <a:pt x="477" y="409"/>
                  <a:pt x="477" y="409"/>
                  <a:pt x="477" y="409"/>
                </a:cubicBezTo>
                <a:cubicBezTo>
                  <a:pt x="477" y="409"/>
                  <a:pt x="476" y="409"/>
                  <a:pt x="475" y="409"/>
                </a:cubicBezTo>
                <a:cubicBezTo>
                  <a:pt x="474" y="409"/>
                  <a:pt x="474" y="409"/>
                  <a:pt x="473" y="409"/>
                </a:cubicBezTo>
                <a:cubicBezTo>
                  <a:pt x="473" y="409"/>
                  <a:pt x="473" y="409"/>
                  <a:pt x="473" y="409"/>
                </a:cubicBezTo>
                <a:cubicBezTo>
                  <a:pt x="473" y="409"/>
                  <a:pt x="473" y="409"/>
                  <a:pt x="473" y="409"/>
                </a:cubicBezTo>
                <a:cubicBezTo>
                  <a:pt x="473" y="409"/>
                  <a:pt x="473" y="409"/>
                  <a:pt x="473" y="409"/>
                </a:cubicBezTo>
                <a:cubicBezTo>
                  <a:pt x="465" y="409"/>
                  <a:pt x="457" y="409"/>
                  <a:pt x="449" y="409"/>
                </a:cubicBezTo>
                <a:cubicBezTo>
                  <a:pt x="448" y="409"/>
                  <a:pt x="447" y="409"/>
                  <a:pt x="447" y="409"/>
                </a:cubicBezTo>
                <a:cubicBezTo>
                  <a:pt x="446" y="409"/>
                  <a:pt x="446" y="409"/>
                  <a:pt x="446" y="409"/>
                </a:cubicBezTo>
                <a:cubicBezTo>
                  <a:pt x="445" y="409"/>
                  <a:pt x="445" y="409"/>
                  <a:pt x="444" y="409"/>
                </a:cubicBezTo>
                <a:cubicBezTo>
                  <a:pt x="444" y="409"/>
                  <a:pt x="444" y="409"/>
                  <a:pt x="444" y="409"/>
                </a:cubicBezTo>
                <a:cubicBezTo>
                  <a:pt x="444" y="408"/>
                  <a:pt x="444" y="408"/>
                  <a:pt x="444" y="408"/>
                </a:cubicBezTo>
                <a:cubicBezTo>
                  <a:pt x="443" y="408"/>
                  <a:pt x="442" y="408"/>
                  <a:pt x="442" y="408"/>
                </a:cubicBezTo>
                <a:cubicBezTo>
                  <a:pt x="441" y="408"/>
                  <a:pt x="441" y="407"/>
                  <a:pt x="441" y="407"/>
                </a:cubicBezTo>
                <a:cubicBezTo>
                  <a:pt x="441" y="407"/>
                  <a:pt x="440" y="407"/>
                  <a:pt x="440" y="407"/>
                </a:cubicBezTo>
                <a:cubicBezTo>
                  <a:pt x="440" y="407"/>
                  <a:pt x="440" y="407"/>
                  <a:pt x="440" y="407"/>
                </a:cubicBezTo>
                <a:cubicBezTo>
                  <a:pt x="439" y="406"/>
                  <a:pt x="437" y="405"/>
                  <a:pt x="437" y="404"/>
                </a:cubicBezTo>
                <a:close/>
                <a:moveTo>
                  <a:pt x="494" y="451"/>
                </a:moveTo>
                <a:cubicBezTo>
                  <a:pt x="493" y="453"/>
                  <a:pt x="492" y="453"/>
                  <a:pt x="491" y="454"/>
                </a:cubicBezTo>
                <a:cubicBezTo>
                  <a:pt x="490" y="455"/>
                  <a:pt x="489" y="456"/>
                  <a:pt x="487" y="456"/>
                </a:cubicBezTo>
                <a:cubicBezTo>
                  <a:pt x="485" y="457"/>
                  <a:pt x="484" y="457"/>
                  <a:pt x="481" y="457"/>
                </a:cubicBezTo>
                <a:cubicBezTo>
                  <a:pt x="476" y="457"/>
                  <a:pt x="476" y="457"/>
                  <a:pt x="476" y="457"/>
                </a:cubicBezTo>
                <a:cubicBezTo>
                  <a:pt x="476" y="457"/>
                  <a:pt x="476" y="457"/>
                  <a:pt x="476" y="457"/>
                </a:cubicBezTo>
                <a:cubicBezTo>
                  <a:pt x="469" y="457"/>
                  <a:pt x="462" y="457"/>
                  <a:pt x="454" y="457"/>
                </a:cubicBezTo>
                <a:cubicBezTo>
                  <a:pt x="453" y="457"/>
                  <a:pt x="453" y="457"/>
                  <a:pt x="452" y="457"/>
                </a:cubicBezTo>
                <a:cubicBezTo>
                  <a:pt x="451" y="457"/>
                  <a:pt x="451" y="457"/>
                  <a:pt x="451" y="457"/>
                </a:cubicBezTo>
                <a:cubicBezTo>
                  <a:pt x="450" y="457"/>
                  <a:pt x="450" y="457"/>
                  <a:pt x="449" y="457"/>
                </a:cubicBezTo>
                <a:cubicBezTo>
                  <a:pt x="449" y="457"/>
                  <a:pt x="449" y="457"/>
                  <a:pt x="448" y="457"/>
                </a:cubicBezTo>
                <a:cubicBezTo>
                  <a:pt x="448" y="457"/>
                  <a:pt x="448" y="457"/>
                  <a:pt x="448" y="457"/>
                </a:cubicBezTo>
                <a:cubicBezTo>
                  <a:pt x="445" y="456"/>
                  <a:pt x="442" y="454"/>
                  <a:pt x="440" y="451"/>
                </a:cubicBezTo>
                <a:cubicBezTo>
                  <a:pt x="440" y="451"/>
                  <a:pt x="440" y="451"/>
                  <a:pt x="440" y="451"/>
                </a:cubicBezTo>
                <a:cubicBezTo>
                  <a:pt x="440" y="451"/>
                  <a:pt x="440" y="451"/>
                  <a:pt x="440" y="451"/>
                </a:cubicBezTo>
                <a:cubicBezTo>
                  <a:pt x="440" y="451"/>
                  <a:pt x="440" y="451"/>
                  <a:pt x="440" y="450"/>
                </a:cubicBezTo>
                <a:cubicBezTo>
                  <a:pt x="439" y="450"/>
                  <a:pt x="439" y="449"/>
                  <a:pt x="439" y="449"/>
                </a:cubicBezTo>
                <a:cubicBezTo>
                  <a:pt x="439" y="449"/>
                  <a:pt x="439" y="449"/>
                  <a:pt x="439" y="448"/>
                </a:cubicBezTo>
                <a:cubicBezTo>
                  <a:pt x="439" y="448"/>
                  <a:pt x="439" y="448"/>
                  <a:pt x="439" y="448"/>
                </a:cubicBezTo>
                <a:cubicBezTo>
                  <a:pt x="439" y="447"/>
                  <a:pt x="439" y="447"/>
                  <a:pt x="439" y="447"/>
                </a:cubicBezTo>
                <a:cubicBezTo>
                  <a:pt x="439" y="447"/>
                  <a:pt x="439" y="447"/>
                  <a:pt x="439" y="447"/>
                </a:cubicBezTo>
                <a:cubicBezTo>
                  <a:pt x="439" y="444"/>
                  <a:pt x="438" y="439"/>
                  <a:pt x="438" y="435"/>
                </a:cubicBezTo>
                <a:cubicBezTo>
                  <a:pt x="438" y="435"/>
                  <a:pt x="438" y="434"/>
                  <a:pt x="438" y="433"/>
                </a:cubicBezTo>
                <a:cubicBezTo>
                  <a:pt x="438" y="431"/>
                  <a:pt x="438" y="431"/>
                  <a:pt x="438" y="431"/>
                </a:cubicBezTo>
                <a:cubicBezTo>
                  <a:pt x="438" y="431"/>
                  <a:pt x="438" y="431"/>
                  <a:pt x="438" y="431"/>
                </a:cubicBezTo>
                <a:cubicBezTo>
                  <a:pt x="438" y="430"/>
                  <a:pt x="438" y="430"/>
                  <a:pt x="438" y="430"/>
                </a:cubicBezTo>
                <a:cubicBezTo>
                  <a:pt x="438" y="430"/>
                  <a:pt x="438" y="429"/>
                  <a:pt x="438" y="429"/>
                </a:cubicBezTo>
                <a:cubicBezTo>
                  <a:pt x="438" y="429"/>
                  <a:pt x="438" y="429"/>
                  <a:pt x="438" y="428"/>
                </a:cubicBezTo>
                <a:cubicBezTo>
                  <a:pt x="439" y="428"/>
                  <a:pt x="439" y="428"/>
                  <a:pt x="439" y="428"/>
                </a:cubicBezTo>
                <a:cubicBezTo>
                  <a:pt x="439" y="428"/>
                  <a:pt x="439" y="428"/>
                  <a:pt x="439" y="428"/>
                </a:cubicBezTo>
                <a:cubicBezTo>
                  <a:pt x="439" y="427"/>
                  <a:pt x="439" y="427"/>
                  <a:pt x="439" y="427"/>
                </a:cubicBezTo>
                <a:cubicBezTo>
                  <a:pt x="440" y="426"/>
                  <a:pt x="440" y="426"/>
                  <a:pt x="440" y="426"/>
                </a:cubicBezTo>
                <a:cubicBezTo>
                  <a:pt x="440" y="426"/>
                  <a:pt x="441" y="426"/>
                  <a:pt x="441" y="425"/>
                </a:cubicBezTo>
                <a:cubicBezTo>
                  <a:pt x="441" y="425"/>
                  <a:pt x="441" y="425"/>
                  <a:pt x="441" y="425"/>
                </a:cubicBezTo>
                <a:cubicBezTo>
                  <a:pt x="441" y="425"/>
                  <a:pt x="441" y="425"/>
                  <a:pt x="441" y="425"/>
                </a:cubicBezTo>
                <a:cubicBezTo>
                  <a:pt x="442" y="425"/>
                  <a:pt x="442" y="425"/>
                  <a:pt x="443" y="424"/>
                </a:cubicBezTo>
                <a:cubicBezTo>
                  <a:pt x="443" y="424"/>
                  <a:pt x="443" y="424"/>
                  <a:pt x="443" y="424"/>
                </a:cubicBezTo>
                <a:cubicBezTo>
                  <a:pt x="444" y="424"/>
                  <a:pt x="444" y="424"/>
                  <a:pt x="444" y="424"/>
                </a:cubicBezTo>
                <a:cubicBezTo>
                  <a:pt x="444" y="424"/>
                  <a:pt x="444" y="424"/>
                  <a:pt x="444" y="424"/>
                </a:cubicBezTo>
                <a:cubicBezTo>
                  <a:pt x="444" y="424"/>
                  <a:pt x="445" y="423"/>
                  <a:pt x="445" y="423"/>
                </a:cubicBezTo>
                <a:cubicBezTo>
                  <a:pt x="446" y="423"/>
                  <a:pt x="446" y="423"/>
                  <a:pt x="446" y="423"/>
                </a:cubicBezTo>
                <a:cubicBezTo>
                  <a:pt x="446" y="423"/>
                  <a:pt x="447" y="423"/>
                  <a:pt x="447" y="423"/>
                </a:cubicBezTo>
                <a:cubicBezTo>
                  <a:pt x="448" y="423"/>
                  <a:pt x="448" y="423"/>
                  <a:pt x="449" y="423"/>
                </a:cubicBezTo>
                <a:cubicBezTo>
                  <a:pt x="450" y="423"/>
                  <a:pt x="450" y="423"/>
                  <a:pt x="450" y="423"/>
                </a:cubicBezTo>
                <a:cubicBezTo>
                  <a:pt x="450" y="423"/>
                  <a:pt x="450" y="423"/>
                  <a:pt x="451" y="423"/>
                </a:cubicBezTo>
                <a:cubicBezTo>
                  <a:pt x="452" y="423"/>
                  <a:pt x="452" y="423"/>
                  <a:pt x="452" y="423"/>
                </a:cubicBezTo>
                <a:cubicBezTo>
                  <a:pt x="453" y="423"/>
                  <a:pt x="454" y="423"/>
                  <a:pt x="455" y="423"/>
                </a:cubicBezTo>
                <a:cubicBezTo>
                  <a:pt x="457" y="423"/>
                  <a:pt x="458" y="423"/>
                  <a:pt x="459" y="423"/>
                </a:cubicBezTo>
                <a:cubicBezTo>
                  <a:pt x="469" y="423"/>
                  <a:pt x="469" y="423"/>
                  <a:pt x="469" y="423"/>
                </a:cubicBezTo>
                <a:cubicBezTo>
                  <a:pt x="472" y="423"/>
                  <a:pt x="475" y="423"/>
                  <a:pt x="478" y="423"/>
                </a:cubicBezTo>
                <a:cubicBezTo>
                  <a:pt x="478" y="423"/>
                  <a:pt x="479" y="423"/>
                  <a:pt x="479" y="423"/>
                </a:cubicBezTo>
                <a:cubicBezTo>
                  <a:pt x="479" y="423"/>
                  <a:pt x="480" y="423"/>
                  <a:pt x="480" y="423"/>
                </a:cubicBezTo>
                <a:cubicBezTo>
                  <a:pt x="480" y="423"/>
                  <a:pt x="480" y="423"/>
                  <a:pt x="481" y="423"/>
                </a:cubicBezTo>
                <a:cubicBezTo>
                  <a:pt x="481" y="423"/>
                  <a:pt x="481" y="423"/>
                  <a:pt x="481" y="423"/>
                </a:cubicBezTo>
                <a:cubicBezTo>
                  <a:pt x="481" y="423"/>
                  <a:pt x="481" y="423"/>
                  <a:pt x="481" y="423"/>
                </a:cubicBezTo>
                <a:cubicBezTo>
                  <a:pt x="482" y="423"/>
                  <a:pt x="482" y="424"/>
                  <a:pt x="483" y="424"/>
                </a:cubicBezTo>
                <a:cubicBezTo>
                  <a:pt x="483" y="424"/>
                  <a:pt x="484" y="424"/>
                  <a:pt x="484" y="424"/>
                </a:cubicBezTo>
                <a:cubicBezTo>
                  <a:pt x="484" y="424"/>
                  <a:pt x="484" y="424"/>
                  <a:pt x="484" y="425"/>
                </a:cubicBezTo>
                <a:cubicBezTo>
                  <a:pt x="485" y="425"/>
                  <a:pt x="485" y="425"/>
                  <a:pt x="486" y="425"/>
                </a:cubicBezTo>
                <a:cubicBezTo>
                  <a:pt x="487" y="426"/>
                  <a:pt x="488" y="427"/>
                  <a:pt x="489" y="428"/>
                </a:cubicBezTo>
                <a:cubicBezTo>
                  <a:pt x="490" y="429"/>
                  <a:pt x="491" y="430"/>
                  <a:pt x="491" y="431"/>
                </a:cubicBezTo>
                <a:cubicBezTo>
                  <a:pt x="492" y="438"/>
                  <a:pt x="492" y="438"/>
                  <a:pt x="492" y="438"/>
                </a:cubicBezTo>
                <a:cubicBezTo>
                  <a:pt x="493" y="441"/>
                  <a:pt x="493" y="443"/>
                  <a:pt x="494" y="446"/>
                </a:cubicBezTo>
                <a:cubicBezTo>
                  <a:pt x="494" y="446"/>
                  <a:pt x="494" y="446"/>
                  <a:pt x="494" y="446"/>
                </a:cubicBezTo>
                <a:cubicBezTo>
                  <a:pt x="494" y="448"/>
                  <a:pt x="494" y="448"/>
                  <a:pt x="494" y="448"/>
                </a:cubicBezTo>
                <a:cubicBezTo>
                  <a:pt x="494" y="449"/>
                  <a:pt x="494" y="450"/>
                  <a:pt x="494" y="451"/>
                </a:cubicBezTo>
                <a:close/>
                <a:moveTo>
                  <a:pt x="508" y="369"/>
                </a:moveTo>
                <a:cubicBezTo>
                  <a:pt x="507" y="368"/>
                  <a:pt x="505" y="368"/>
                  <a:pt x="505" y="367"/>
                </a:cubicBezTo>
                <a:cubicBezTo>
                  <a:pt x="504" y="366"/>
                  <a:pt x="503" y="365"/>
                  <a:pt x="503" y="365"/>
                </a:cubicBezTo>
                <a:cubicBezTo>
                  <a:pt x="502" y="363"/>
                  <a:pt x="502" y="363"/>
                  <a:pt x="502" y="363"/>
                </a:cubicBezTo>
                <a:cubicBezTo>
                  <a:pt x="502" y="361"/>
                  <a:pt x="501" y="359"/>
                  <a:pt x="500" y="357"/>
                </a:cubicBezTo>
                <a:cubicBezTo>
                  <a:pt x="500" y="356"/>
                  <a:pt x="499" y="355"/>
                  <a:pt x="499" y="353"/>
                </a:cubicBezTo>
                <a:cubicBezTo>
                  <a:pt x="499" y="353"/>
                  <a:pt x="499" y="353"/>
                  <a:pt x="499" y="353"/>
                </a:cubicBezTo>
                <a:cubicBezTo>
                  <a:pt x="499" y="353"/>
                  <a:pt x="499" y="353"/>
                  <a:pt x="499" y="353"/>
                </a:cubicBezTo>
                <a:cubicBezTo>
                  <a:pt x="499" y="352"/>
                  <a:pt x="499" y="352"/>
                  <a:pt x="499" y="352"/>
                </a:cubicBezTo>
                <a:cubicBezTo>
                  <a:pt x="499" y="352"/>
                  <a:pt x="499" y="352"/>
                  <a:pt x="499" y="352"/>
                </a:cubicBezTo>
                <a:cubicBezTo>
                  <a:pt x="499" y="352"/>
                  <a:pt x="499" y="352"/>
                  <a:pt x="499" y="352"/>
                </a:cubicBezTo>
                <a:cubicBezTo>
                  <a:pt x="501" y="348"/>
                  <a:pt x="508" y="348"/>
                  <a:pt x="511" y="348"/>
                </a:cubicBezTo>
                <a:cubicBezTo>
                  <a:pt x="528" y="348"/>
                  <a:pt x="528" y="348"/>
                  <a:pt x="528" y="348"/>
                </a:cubicBezTo>
                <a:cubicBezTo>
                  <a:pt x="529" y="348"/>
                  <a:pt x="531" y="348"/>
                  <a:pt x="532" y="349"/>
                </a:cubicBezTo>
                <a:cubicBezTo>
                  <a:pt x="532" y="349"/>
                  <a:pt x="533" y="349"/>
                  <a:pt x="533" y="349"/>
                </a:cubicBezTo>
                <a:cubicBezTo>
                  <a:pt x="533" y="349"/>
                  <a:pt x="534" y="349"/>
                  <a:pt x="534" y="349"/>
                </a:cubicBezTo>
                <a:cubicBezTo>
                  <a:pt x="534" y="349"/>
                  <a:pt x="534" y="349"/>
                  <a:pt x="534" y="349"/>
                </a:cubicBezTo>
                <a:cubicBezTo>
                  <a:pt x="535" y="349"/>
                  <a:pt x="536" y="350"/>
                  <a:pt x="536" y="350"/>
                </a:cubicBezTo>
                <a:cubicBezTo>
                  <a:pt x="536" y="350"/>
                  <a:pt x="536" y="350"/>
                  <a:pt x="536" y="350"/>
                </a:cubicBezTo>
                <a:cubicBezTo>
                  <a:pt x="536" y="350"/>
                  <a:pt x="536" y="350"/>
                  <a:pt x="536" y="350"/>
                </a:cubicBezTo>
                <a:cubicBezTo>
                  <a:pt x="537" y="350"/>
                  <a:pt x="537" y="350"/>
                  <a:pt x="538" y="350"/>
                </a:cubicBezTo>
                <a:cubicBezTo>
                  <a:pt x="538" y="351"/>
                  <a:pt x="538" y="351"/>
                  <a:pt x="538" y="351"/>
                </a:cubicBezTo>
                <a:cubicBezTo>
                  <a:pt x="538" y="351"/>
                  <a:pt x="538" y="351"/>
                  <a:pt x="539" y="351"/>
                </a:cubicBezTo>
                <a:cubicBezTo>
                  <a:pt x="539" y="351"/>
                  <a:pt x="539" y="351"/>
                  <a:pt x="539" y="351"/>
                </a:cubicBezTo>
                <a:cubicBezTo>
                  <a:pt x="539" y="352"/>
                  <a:pt x="539" y="352"/>
                  <a:pt x="539" y="352"/>
                </a:cubicBezTo>
                <a:cubicBezTo>
                  <a:pt x="540" y="352"/>
                  <a:pt x="541" y="353"/>
                  <a:pt x="541" y="354"/>
                </a:cubicBezTo>
                <a:cubicBezTo>
                  <a:pt x="541" y="354"/>
                  <a:pt x="541" y="354"/>
                  <a:pt x="541" y="354"/>
                </a:cubicBezTo>
                <a:cubicBezTo>
                  <a:pt x="543" y="356"/>
                  <a:pt x="544" y="359"/>
                  <a:pt x="545" y="361"/>
                </a:cubicBezTo>
                <a:cubicBezTo>
                  <a:pt x="545" y="361"/>
                  <a:pt x="545" y="361"/>
                  <a:pt x="545" y="361"/>
                </a:cubicBezTo>
                <a:cubicBezTo>
                  <a:pt x="546" y="363"/>
                  <a:pt x="547" y="364"/>
                  <a:pt x="547" y="365"/>
                </a:cubicBezTo>
                <a:cubicBezTo>
                  <a:pt x="547" y="366"/>
                  <a:pt x="547" y="366"/>
                  <a:pt x="547" y="366"/>
                </a:cubicBezTo>
                <a:cubicBezTo>
                  <a:pt x="547" y="366"/>
                  <a:pt x="547" y="366"/>
                  <a:pt x="547" y="366"/>
                </a:cubicBezTo>
                <a:cubicBezTo>
                  <a:pt x="547" y="368"/>
                  <a:pt x="545" y="369"/>
                  <a:pt x="543" y="370"/>
                </a:cubicBezTo>
                <a:cubicBezTo>
                  <a:pt x="542" y="370"/>
                  <a:pt x="542" y="370"/>
                  <a:pt x="542" y="370"/>
                </a:cubicBezTo>
                <a:cubicBezTo>
                  <a:pt x="542" y="370"/>
                  <a:pt x="542" y="370"/>
                  <a:pt x="542" y="370"/>
                </a:cubicBezTo>
                <a:cubicBezTo>
                  <a:pt x="542" y="370"/>
                  <a:pt x="541" y="370"/>
                  <a:pt x="541" y="371"/>
                </a:cubicBezTo>
                <a:cubicBezTo>
                  <a:pt x="540" y="371"/>
                  <a:pt x="540" y="371"/>
                  <a:pt x="540" y="371"/>
                </a:cubicBezTo>
                <a:cubicBezTo>
                  <a:pt x="540" y="371"/>
                  <a:pt x="539" y="371"/>
                  <a:pt x="539" y="371"/>
                </a:cubicBezTo>
                <a:cubicBezTo>
                  <a:pt x="539" y="371"/>
                  <a:pt x="538" y="371"/>
                  <a:pt x="538" y="371"/>
                </a:cubicBezTo>
                <a:cubicBezTo>
                  <a:pt x="538" y="371"/>
                  <a:pt x="538" y="371"/>
                  <a:pt x="538" y="371"/>
                </a:cubicBezTo>
                <a:cubicBezTo>
                  <a:pt x="538" y="371"/>
                  <a:pt x="538" y="371"/>
                  <a:pt x="538" y="371"/>
                </a:cubicBezTo>
                <a:cubicBezTo>
                  <a:pt x="535" y="371"/>
                  <a:pt x="532" y="371"/>
                  <a:pt x="530" y="371"/>
                </a:cubicBezTo>
                <a:cubicBezTo>
                  <a:pt x="526" y="371"/>
                  <a:pt x="521" y="371"/>
                  <a:pt x="517" y="371"/>
                </a:cubicBezTo>
                <a:cubicBezTo>
                  <a:pt x="514" y="371"/>
                  <a:pt x="511" y="370"/>
                  <a:pt x="508" y="369"/>
                </a:cubicBezTo>
                <a:cubicBezTo>
                  <a:pt x="508" y="369"/>
                  <a:pt x="508" y="369"/>
                  <a:pt x="508" y="369"/>
                </a:cubicBezTo>
                <a:close/>
                <a:moveTo>
                  <a:pt x="519" y="405"/>
                </a:moveTo>
                <a:cubicBezTo>
                  <a:pt x="518" y="404"/>
                  <a:pt x="517" y="403"/>
                  <a:pt x="517" y="402"/>
                </a:cubicBezTo>
                <a:cubicBezTo>
                  <a:pt x="515" y="396"/>
                  <a:pt x="515" y="396"/>
                  <a:pt x="515" y="396"/>
                </a:cubicBezTo>
                <a:cubicBezTo>
                  <a:pt x="514" y="394"/>
                  <a:pt x="513" y="392"/>
                  <a:pt x="512" y="390"/>
                </a:cubicBezTo>
                <a:cubicBezTo>
                  <a:pt x="512" y="390"/>
                  <a:pt x="512" y="390"/>
                  <a:pt x="512" y="390"/>
                </a:cubicBezTo>
                <a:cubicBezTo>
                  <a:pt x="512" y="389"/>
                  <a:pt x="512" y="389"/>
                  <a:pt x="512" y="389"/>
                </a:cubicBezTo>
                <a:cubicBezTo>
                  <a:pt x="512" y="388"/>
                  <a:pt x="512" y="387"/>
                  <a:pt x="512" y="386"/>
                </a:cubicBezTo>
                <a:cubicBezTo>
                  <a:pt x="512" y="386"/>
                  <a:pt x="513" y="385"/>
                  <a:pt x="513" y="385"/>
                </a:cubicBezTo>
                <a:cubicBezTo>
                  <a:pt x="513" y="385"/>
                  <a:pt x="513" y="385"/>
                  <a:pt x="514" y="385"/>
                </a:cubicBezTo>
                <a:cubicBezTo>
                  <a:pt x="514" y="384"/>
                  <a:pt x="514" y="384"/>
                  <a:pt x="514" y="384"/>
                </a:cubicBezTo>
                <a:cubicBezTo>
                  <a:pt x="515" y="384"/>
                  <a:pt x="516" y="383"/>
                  <a:pt x="517" y="383"/>
                </a:cubicBezTo>
                <a:cubicBezTo>
                  <a:pt x="518" y="383"/>
                  <a:pt x="519" y="383"/>
                  <a:pt x="520" y="382"/>
                </a:cubicBezTo>
                <a:cubicBezTo>
                  <a:pt x="525" y="382"/>
                  <a:pt x="530" y="382"/>
                  <a:pt x="532" y="382"/>
                </a:cubicBezTo>
                <a:cubicBezTo>
                  <a:pt x="540" y="382"/>
                  <a:pt x="554" y="381"/>
                  <a:pt x="559" y="389"/>
                </a:cubicBezTo>
                <a:cubicBezTo>
                  <a:pt x="559" y="389"/>
                  <a:pt x="559" y="389"/>
                  <a:pt x="559" y="389"/>
                </a:cubicBezTo>
                <a:cubicBezTo>
                  <a:pt x="559" y="389"/>
                  <a:pt x="559" y="389"/>
                  <a:pt x="559" y="389"/>
                </a:cubicBezTo>
                <a:cubicBezTo>
                  <a:pt x="559" y="389"/>
                  <a:pt x="559" y="389"/>
                  <a:pt x="559" y="389"/>
                </a:cubicBezTo>
                <a:cubicBezTo>
                  <a:pt x="561" y="393"/>
                  <a:pt x="562" y="396"/>
                  <a:pt x="564" y="400"/>
                </a:cubicBezTo>
                <a:cubicBezTo>
                  <a:pt x="565" y="401"/>
                  <a:pt x="565" y="402"/>
                  <a:pt x="566" y="403"/>
                </a:cubicBezTo>
                <a:cubicBezTo>
                  <a:pt x="566" y="403"/>
                  <a:pt x="566" y="403"/>
                  <a:pt x="566" y="403"/>
                </a:cubicBezTo>
                <a:cubicBezTo>
                  <a:pt x="566" y="404"/>
                  <a:pt x="566" y="404"/>
                  <a:pt x="566" y="404"/>
                </a:cubicBezTo>
                <a:cubicBezTo>
                  <a:pt x="566" y="404"/>
                  <a:pt x="566" y="405"/>
                  <a:pt x="566" y="405"/>
                </a:cubicBezTo>
                <a:cubicBezTo>
                  <a:pt x="566" y="405"/>
                  <a:pt x="566" y="405"/>
                  <a:pt x="566" y="405"/>
                </a:cubicBezTo>
                <a:cubicBezTo>
                  <a:pt x="566" y="405"/>
                  <a:pt x="566" y="405"/>
                  <a:pt x="566" y="405"/>
                </a:cubicBezTo>
                <a:cubicBezTo>
                  <a:pt x="566" y="406"/>
                  <a:pt x="565" y="406"/>
                  <a:pt x="565" y="406"/>
                </a:cubicBezTo>
                <a:cubicBezTo>
                  <a:pt x="565" y="406"/>
                  <a:pt x="565" y="406"/>
                  <a:pt x="565" y="406"/>
                </a:cubicBezTo>
                <a:cubicBezTo>
                  <a:pt x="565" y="407"/>
                  <a:pt x="565" y="407"/>
                  <a:pt x="564" y="407"/>
                </a:cubicBezTo>
                <a:cubicBezTo>
                  <a:pt x="564" y="407"/>
                  <a:pt x="564" y="407"/>
                  <a:pt x="564" y="407"/>
                </a:cubicBezTo>
                <a:cubicBezTo>
                  <a:pt x="564" y="408"/>
                  <a:pt x="564" y="408"/>
                  <a:pt x="564" y="408"/>
                </a:cubicBezTo>
                <a:cubicBezTo>
                  <a:pt x="564" y="408"/>
                  <a:pt x="563" y="408"/>
                  <a:pt x="563" y="408"/>
                </a:cubicBezTo>
                <a:cubicBezTo>
                  <a:pt x="563" y="408"/>
                  <a:pt x="562" y="409"/>
                  <a:pt x="561" y="409"/>
                </a:cubicBezTo>
                <a:cubicBezTo>
                  <a:pt x="561" y="409"/>
                  <a:pt x="561" y="409"/>
                  <a:pt x="560" y="409"/>
                </a:cubicBezTo>
                <a:cubicBezTo>
                  <a:pt x="560" y="409"/>
                  <a:pt x="559" y="409"/>
                  <a:pt x="559" y="410"/>
                </a:cubicBezTo>
                <a:cubicBezTo>
                  <a:pt x="559" y="410"/>
                  <a:pt x="559" y="410"/>
                  <a:pt x="559" y="410"/>
                </a:cubicBezTo>
                <a:cubicBezTo>
                  <a:pt x="558" y="410"/>
                  <a:pt x="558" y="410"/>
                  <a:pt x="558" y="410"/>
                </a:cubicBezTo>
                <a:cubicBezTo>
                  <a:pt x="550" y="410"/>
                  <a:pt x="541" y="410"/>
                  <a:pt x="532" y="410"/>
                </a:cubicBezTo>
                <a:cubicBezTo>
                  <a:pt x="532" y="410"/>
                  <a:pt x="531" y="410"/>
                  <a:pt x="530" y="410"/>
                </a:cubicBezTo>
                <a:cubicBezTo>
                  <a:pt x="530" y="410"/>
                  <a:pt x="530" y="410"/>
                  <a:pt x="530" y="410"/>
                </a:cubicBezTo>
                <a:cubicBezTo>
                  <a:pt x="527" y="409"/>
                  <a:pt x="524" y="408"/>
                  <a:pt x="521" y="406"/>
                </a:cubicBezTo>
                <a:cubicBezTo>
                  <a:pt x="520" y="406"/>
                  <a:pt x="520" y="406"/>
                  <a:pt x="519" y="405"/>
                </a:cubicBezTo>
                <a:close/>
                <a:moveTo>
                  <a:pt x="589" y="451"/>
                </a:moveTo>
                <a:cubicBezTo>
                  <a:pt x="589" y="452"/>
                  <a:pt x="588" y="452"/>
                  <a:pt x="588" y="452"/>
                </a:cubicBezTo>
                <a:cubicBezTo>
                  <a:pt x="588" y="452"/>
                  <a:pt x="588" y="452"/>
                  <a:pt x="588" y="453"/>
                </a:cubicBezTo>
                <a:cubicBezTo>
                  <a:pt x="588" y="453"/>
                  <a:pt x="588" y="453"/>
                  <a:pt x="588" y="453"/>
                </a:cubicBezTo>
                <a:cubicBezTo>
                  <a:pt x="588" y="453"/>
                  <a:pt x="588" y="453"/>
                  <a:pt x="588" y="454"/>
                </a:cubicBezTo>
                <a:cubicBezTo>
                  <a:pt x="588" y="454"/>
                  <a:pt x="588" y="454"/>
                  <a:pt x="587" y="454"/>
                </a:cubicBezTo>
                <a:cubicBezTo>
                  <a:pt x="587" y="454"/>
                  <a:pt x="587" y="454"/>
                  <a:pt x="587" y="454"/>
                </a:cubicBezTo>
                <a:cubicBezTo>
                  <a:pt x="587" y="454"/>
                  <a:pt x="587" y="454"/>
                  <a:pt x="587" y="455"/>
                </a:cubicBezTo>
                <a:cubicBezTo>
                  <a:pt x="585" y="456"/>
                  <a:pt x="583" y="457"/>
                  <a:pt x="581" y="457"/>
                </a:cubicBezTo>
                <a:cubicBezTo>
                  <a:pt x="581" y="457"/>
                  <a:pt x="581" y="457"/>
                  <a:pt x="581" y="457"/>
                </a:cubicBezTo>
                <a:cubicBezTo>
                  <a:pt x="580" y="457"/>
                  <a:pt x="579" y="457"/>
                  <a:pt x="578" y="457"/>
                </a:cubicBezTo>
                <a:cubicBezTo>
                  <a:pt x="578" y="457"/>
                  <a:pt x="578" y="457"/>
                  <a:pt x="578" y="457"/>
                </a:cubicBezTo>
                <a:cubicBezTo>
                  <a:pt x="577" y="457"/>
                  <a:pt x="577" y="457"/>
                  <a:pt x="577" y="457"/>
                </a:cubicBezTo>
                <a:cubicBezTo>
                  <a:pt x="577" y="457"/>
                  <a:pt x="576" y="457"/>
                  <a:pt x="575" y="457"/>
                </a:cubicBezTo>
                <a:cubicBezTo>
                  <a:pt x="552" y="457"/>
                  <a:pt x="552" y="457"/>
                  <a:pt x="552" y="457"/>
                </a:cubicBezTo>
                <a:cubicBezTo>
                  <a:pt x="551" y="457"/>
                  <a:pt x="550" y="457"/>
                  <a:pt x="549" y="457"/>
                </a:cubicBezTo>
                <a:cubicBezTo>
                  <a:pt x="549" y="457"/>
                  <a:pt x="549" y="457"/>
                  <a:pt x="548" y="457"/>
                </a:cubicBezTo>
                <a:cubicBezTo>
                  <a:pt x="543" y="456"/>
                  <a:pt x="538" y="454"/>
                  <a:pt x="535" y="450"/>
                </a:cubicBezTo>
                <a:cubicBezTo>
                  <a:pt x="534" y="449"/>
                  <a:pt x="534" y="449"/>
                  <a:pt x="534" y="448"/>
                </a:cubicBezTo>
                <a:cubicBezTo>
                  <a:pt x="534" y="448"/>
                  <a:pt x="534" y="448"/>
                  <a:pt x="534" y="448"/>
                </a:cubicBezTo>
                <a:cubicBezTo>
                  <a:pt x="534" y="448"/>
                  <a:pt x="534" y="448"/>
                  <a:pt x="534" y="448"/>
                </a:cubicBezTo>
                <a:cubicBezTo>
                  <a:pt x="533" y="444"/>
                  <a:pt x="531" y="441"/>
                  <a:pt x="530" y="438"/>
                </a:cubicBezTo>
                <a:cubicBezTo>
                  <a:pt x="530" y="436"/>
                  <a:pt x="528" y="434"/>
                  <a:pt x="528" y="432"/>
                </a:cubicBezTo>
                <a:cubicBezTo>
                  <a:pt x="528" y="432"/>
                  <a:pt x="528" y="432"/>
                  <a:pt x="528" y="432"/>
                </a:cubicBezTo>
                <a:cubicBezTo>
                  <a:pt x="528" y="431"/>
                  <a:pt x="528" y="431"/>
                  <a:pt x="528" y="431"/>
                </a:cubicBezTo>
                <a:cubicBezTo>
                  <a:pt x="528" y="431"/>
                  <a:pt x="528" y="431"/>
                  <a:pt x="528" y="431"/>
                </a:cubicBezTo>
                <a:cubicBezTo>
                  <a:pt x="528" y="430"/>
                  <a:pt x="528" y="429"/>
                  <a:pt x="528" y="428"/>
                </a:cubicBezTo>
                <a:cubicBezTo>
                  <a:pt x="528" y="428"/>
                  <a:pt x="528" y="427"/>
                  <a:pt x="528" y="427"/>
                </a:cubicBezTo>
                <a:cubicBezTo>
                  <a:pt x="528" y="427"/>
                  <a:pt x="528" y="427"/>
                  <a:pt x="528" y="427"/>
                </a:cubicBezTo>
                <a:cubicBezTo>
                  <a:pt x="530" y="425"/>
                  <a:pt x="532" y="424"/>
                  <a:pt x="535" y="423"/>
                </a:cubicBezTo>
                <a:cubicBezTo>
                  <a:pt x="535" y="423"/>
                  <a:pt x="535" y="423"/>
                  <a:pt x="536" y="423"/>
                </a:cubicBezTo>
                <a:cubicBezTo>
                  <a:pt x="536" y="423"/>
                  <a:pt x="537" y="423"/>
                  <a:pt x="538" y="423"/>
                </a:cubicBezTo>
                <a:cubicBezTo>
                  <a:pt x="538" y="423"/>
                  <a:pt x="538" y="423"/>
                  <a:pt x="538" y="423"/>
                </a:cubicBezTo>
                <a:cubicBezTo>
                  <a:pt x="540" y="423"/>
                  <a:pt x="540" y="423"/>
                  <a:pt x="540" y="423"/>
                </a:cubicBezTo>
                <a:cubicBezTo>
                  <a:pt x="540" y="423"/>
                  <a:pt x="540" y="423"/>
                  <a:pt x="541" y="423"/>
                </a:cubicBezTo>
                <a:cubicBezTo>
                  <a:pt x="548" y="423"/>
                  <a:pt x="555" y="423"/>
                  <a:pt x="563" y="423"/>
                </a:cubicBezTo>
                <a:cubicBezTo>
                  <a:pt x="563" y="423"/>
                  <a:pt x="563" y="423"/>
                  <a:pt x="563" y="423"/>
                </a:cubicBezTo>
                <a:cubicBezTo>
                  <a:pt x="563" y="423"/>
                  <a:pt x="563" y="423"/>
                  <a:pt x="563" y="423"/>
                </a:cubicBezTo>
                <a:cubicBezTo>
                  <a:pt x="563" y="423"/>
                  <a:pt x="564" y="423"/>
                  <a:pt x="565" y="423"/>
                </a:cubicBezTo>
                <a:cubicBezTo>
                  <a:pt x="565" y="423"/>
                  <a:pt x="565" y="423"/>
                  <a:pt x="565" y="423"/>
                </a:cubicBezTo>
                <a:cubicBezTo>
                  <a:pt x="570" y="424"/>
                  <a:pt x="576" y="426"/>
                  <a:pt x="579" y="430"/>
                </a:cubicBezTo>
                <a:cubicBezTo>
                  <a:pt x="579" y="430"/>
                  <a:pt x="579" y="431"/>
                  <a:pt x="580" y="431"/>
                </a:cubicBezTo>
                <a:cubicBezTo>
                  <a:pt x="581" y="433"/>
                  <a:pt x="581" y="433"/>
                  <a:pt x="581" y="433"/>
                </a:cubicBezTo>
                <a:cubicBezTo>
                  <a:pt x="582" y="436"/>
                  <a:pt x="584" y="439"/>
                  <a:pt x="585" y="442"/>
                </a:cubicBezTo>
                <a:cubicBezTo>
                  <a:pt x="586" y="443"/>
                  <a:pt x="588" y="446"/>
                  <a:pt x="588" y="448"/>
                </a:cubicBezTo>
                <a:cubicBezTo>
                  <a:pt x="589" y="449"/>
                  <a:pt x="589" y="450"/>
                  <a:pt x="589" y="451"/>
                </a:cubicBezTo>
                <a:close/>
                <a:moveTo>
                  <a:pt x="594" y="406"/>
                </a:moveTo>
                <a:cubicBezTo>
                  <a:pt x="593" y="406"/>
                  <a:pt x="593" y="405"/>
                  <a:pt x="592" y="405"/>
                </a:cubicBezTo>
                <a:cubicBezTo>
                  <a:pt x="591" y="404"/>
                  <a:pt x="590" y="403"/>
                  <a:pt x="590" y="402"/>
                </a:cubicBezTo>
                <a:cubicBezTo>
                  <a:pt x="589" y="401"/>
                  <a:pt x="589" y="401"/>
                  <a:pt x="589" y="401"/>
                </a:cubicBezTo>
                <a:cubicBezTo>
                  <a:pt x="589" y="401"/>
                  <a:pt x="589" y="401"/>
                  <a:pt x="589" y="401"/>
                </a:cubicBezTo>
                <a:cubicBezTo>
                  <a:pt x="587" y="398"/>
                  <a:pt x="585" y="394"/>
                  <a:pt x="583" y="390"/>
                </a:cubicBezTo>
                <a:cubicBezTo>
                  <a:pt x="583" y="390"/>
                  <a:pt x="583" y="390"/>
                  <a:pt x="583" y="390"/>
                </a:cubicBezTo>
                <a:cubicBezTo>
                  <a:pt x="582" y="389"/>
                  <a:pt x="582" y="389"/>
                  <a:pt x="582" y="389"/>
                </a:cubicBezTo>
                <a:cubicBezTo>
                  <a:pt x="582" y="388"/>
                  <a:pt x="582" y="387"/>
                  <a:pt x="582" y="386"/>
                </a:cubicBezTo>
                <a:cubicBezTo>
                  <a:pt x="582" y="385"/>
                  <a:pt x="582" y="385"/>
                  <a:pt x="583" y="384"/>
                </a:cubicBezTo>
                <a:cubicBezTo>
                  <a:pt x="584" y="383"/>
                  <a:pt x="585" y="383"/>
                  <a:pt x="586" y="383"/>
                </a:cubicBezTo>
                <a:cubicBezTo>
                  <a:pt x="588" y="382"/>
                  <a:pt x="589" y="382"/>
                  <a:pt x="591" y="382"/>
                </a:cubicBezTo>
                <a:cubicBezTo>
                  <a:pt x="591" y="382"/>
                  <a:pt x="591" y="382"/>
                  <a:pt x="591" y="382"/>
                </a:cubicBezTo>
                <a:cubicBezTo>
                  <a:pt x="594" y="382"/>
                  <a:pt x="598" y="382"/>
                  <a:pt x="600" y="382"/>
                </a:cubicBezTo>
                <a:cubicBezTo>
                  <a:pt x="609" y="382"/>
                  <a:pt x="623" y="380"/>
                  <a:pt x="629" y="389"/>
                </a:cubicBezTo>
                <a:cubicBezTo>
                  <a:pt x="631" y="392"/>
                  <a:pt x="633" y="394"/>
                  <a:pt x="635" y="397"/>
                </a:cubicBezTo>
                <a:cubicBezTo>
                  <a:pt x="636" y="399"/>
                  <a:pt x="637" y="401"/>
                  <a:pt x="638" y="402"/>
                </a:cubicBezTo>
                <a:cubicBezTo>
                  <a:pt x="639" y="403"/>
                  <a:pt x="639" y="404"/>
                  <a:pt x="639" y="405"/>
                </a:cubicBezTo>
                <a:cubicBezTo>
                  <a:pt x="639" y="405"/>
                  <a:pt x="639" y="406"/>
                  <a:pt x="639" y="406"/>
                </a:cubicBezTo>
                <a:cubicBezTo>
                  <a:pt x="639" y="407"/>
                  <a:pt x="638" y="407"/>
                  <a:pt x="638" y="407"/>
                </a:cubicBezTo>
                <a:cubicBezTo>
                  <a:pt x="638" y="407"/>
                  <a:pt x="638" y="407"/>
                  <a:pt x="638" y="407"/>
                </a:cubicBezTo>
                <a:cubicBezTo>
                  <a:pt x="638" y="407"/>
                  <a:pt x="638" y="407"/>
                  <a:pt x="638" y="407"/>
                </a:cubicBezTo>
                <a:cubicBezTo>
                  <a:pt x="638" y="408"/>
                  <a:pt x="638" y="408"/>
                  <a:pt x="637" y="408"/>
                </a:cubicBezTo>
                <a:cubicBezTo>
                  <a:pt x="637" y="408"/>
                  <a:pt x="637" y="408"/>
                  <a:pt x="637" y="408"/>
                </a:cubicBezTo>
                <a:cubicBezTo>
                  <a:pt x="637" y="408"/>
                  <a:pt x="637" y="408"/>
                  <a:pt x="636" y="408"/>
                </a:cubicBezTo>
                <a:cubicBezTo>
                  <a:pt x="636" y="408"/>
                  <a:pt x="635" y="409"/>
                  <a:pt x="635" y="409"/>
                </a:cubicBezTo>
                <a:cubicBezTo>
                  <a:pt x="635" y="409"/>
                  <a:pt x="635" y="409"/>
                  <a:pt x="635" y="409"/>
                </a:cubicBezTo>
                <a:cubicBezTo>
                  <a:pt x="635" y="409"/>
                  <a:pt x="635" y="409"/>
                  <a:pt x="635" y="409"/>
                </a:cubicBezTo>
                <a:cubicBezTo>
                  <a:pt x="631" y="410"/>
                  <a:pt x="625" y="410"/>
                  <a:pt x="621" y="410"/>
                </a:cubicBezTo>
                <a:cubicBezTo>
                  <a:pt x="616" y="410"/>
                  <a:pt x="611" y="410"/>
                  <a:pt x="607" y="410"/>
                </a:cubicBezTo>
                <a:cubicBezTo>
                  <a:pt x="602" y="410"/>
                  <a:pt x="598" y="408"/>
                  <a:pt x="594" y="406"/>
                </a:cubicBezTo>
                <a:close/>
                <a:moveTo>
                  <a:pt x="670" y="454"/>
                </a:moveTo>
                <a:cubicBezTo>
                  <a:pt x="670" y="454"/>
                  <a:pt x="670" y="454"/>
                  <a:pt x="670" y="454"/>
                </a:cubicBezTo>
                <a:cubicBezTo>
                  <a:pt x="669" y="455"/>
                  <a:pt x="668" y="456"/>
                  <a:pt x="666" y="456"/>
                </a:cubicBezTo>
                <a:cubicBezTo>
                  <a:pt x="665" y="457"/>
                  <a:pt x="664" y="457"/>
                  <a:pt x="662" y="457"/>
                </a:cubicBezTo>
                <a:cubicBezTo>
                  <a:pt x="660" y="457"/>
                  <a:pt x="660" y="457"/>
                  <a:pt x="660" y="457"/>
                </a:cubicBezTo>
                <a:cubicBezTo>
                  <a:pt x="660" y="457"/>
                  <a:pt x="660" y="457"/>
                  <a:pt x="660" y="457"/>
                </a:cubicBezTo>
                <a:cubicBezTo>
                  <a:pt x="651" y="457"/>
                  <a:pt x="643" y="457"/>
                  <a:pt x="635" y="457"/>
                </a:cubicBezTo>
                <a:cubicBezTo>
                  <a:pt x="634" y="457"/>
                  <a:pt x="633" y="457"/>
                  <a:pt x="632" y="457"/>
                </a:cubicBezTo>
                <a:cubicBezTo>
                  <a:pt x="632" y="457"/>
                  <a:pt x="632" y="457"/>
                  <a:pt x="632" y="457"/>
                </a:cubicBezTo>
                <a:cubicBezTo>
                  <a:pt x="626" y="456"/>
                  <a:pt x="620" y="454"/>
                  <a:pt x="616" y="449"/>
                </a:cubicBezTo>
                <a:cubicBezTo>
                  <a:pt x="616" y="449"/>
                  <a:pt x="616" y="448"/>
                  <a:pt x="615" y="448"/>
                </a:cubicBezTo>
                <a:cubicBezTo>
                  <a:pt x="615" y="448"/>
                  <a:pt x="615" y="448"/>
                  <a:pt x="615" y="448"/>
                </a:cubicBezTo>
                <a:cubicBezTo>
                  <a:pt x="615" y="448"/>
                  <a:pt x="615" y="448"/>
                  <a:pt x="615" y="448"/>
                </a:cubicBezTo>
                <a:cubicBezTo>
                  <a:pt x="614" y="445"/>
                  <a:pt x="612" y="441"/>
                  <a:pt x="610" y="438"/>
                </a:cubicBezTo>
                <a:cubicBezTo>
                  <a:pt x="609" y="436"/>
                  <a:pt x="606" y="433"/>
                  <a:pt x="606" y="430"/>
                </a:cubicBezTo>
                <a:cubicBezTo>
                  <a:pt x="606" y="430"/>
                  <a:pt x="606" y="430"/>
                  <a:pt x="606" y="430"/>
                </a:cubicBezTo>
                <a:cubicBezTo>
                  <a:pt x="605" y="429"/>
                  <a:pt x="605" y="429"/>
                  <a:pt x="605" y="429"/>
                </a:cubicBezTo>
                <a:cubicBezTo>
                  <a:pt x="605" y="426"/>
                  <a:pt x="607" y="425"/>
                  <a:pt x="610" y="424"/>
                </a:cubicBezTo>
                <a:cubicBezTo>
                  <a:pt x="610" y="424"/>
                  <a:pt x="610" y="424"/>
                  <a:pt x="610" y="424"/>
                </a:cubicBezTo>
                <a:cubicBezTo>
                  <a:pt x="610" y="424"/>
                  <a:pt x="610" y="424"/>
                  <a:pt x="610" y="424"/>
                </a:cubicBezTo>
                <a:cubicBezTo>
                  <a:pt x="610" y="424"/>
                  <a:pt x="610" y="424"/>
                  <a:pt x="611" y="423"/>
                </a:cubicBezTo>
                <a:cubicBezTo>
                  <a:pt x="612" y="423"/>
                  <a:pt x="613" y="423"/>
                  <a:pt x="615" y="423"/>
                </a:cubicBezTo>
                <a:cubicBezTo>
                  <a:pt x="631" y="423"/>
                  <a:pt x="631" y="423"/>
                  <a:pt x="631" y="423"/>
                </a:cubicBezTo>
                <a:cubicBezTo>
                  <a:pt x="634" y="423"/>
                  <a:pt x="637" y="423"/>
                  <a:pt x="639" y="423"/>
                </a:cubicBezTo>
                <a:cubicBezTo>
                  <a:pt x="639" y="423"/>
                  <a:pt x="639" y="423"/>
                  <a:pt x="639" y="423"/>
                </a:cubicBezTo>
                <a:cubicBezTo>
                  <a:pt x="639" y="423"/>
                  <a:pt x="639" y="423"/>
                  <a:pt x="640" y="423"/>
                </a:cubicBezTo>
                <a:cubicBezTo>
                  <a:pt x="640" y="423"/>
                  <a:pt x="641" y="423"/>
                  <a:pt x="642" y="423"/>
                </a:cubicBezTo>
                <a:cubicBezTo>
                  <a:pt x="642" y="423"/>
                  <a:pt x="642" y="423"/>
                  <a:pt x="642" y="423"/>
                </a:cubicBezTo>
                <a:cubicBezTo>
                  <a:pt x="647" y="424"/>
                  <a:pt x="653" y="426"/>
                  <a:pt x="656" y="429"/>
                </a:cubicBezTo>
                <a:cubicBezTo>
                  <a:pt x="657" y="429"/>
                  <a:pt x="657" y="430"/>
                  <a:pt x="657" y="430"/>
                </a:cubicBezTo>
                <a:cubicBezTo>
                  <a:pt x="657" y="430"/>
                  <a:pt x="657" y="430"/>
                  <a:pt x="657" y="431"/>
                </a:cubicBezTo>
                <a:cubicBezTo>
                  <a:pt x="658" y="431"/>
                  <a:pt x="658" y="431"/>
                  <a:pt x="658" y="431"/>
                </a:cubicBezTo>
                <a:cubicBezTo>
                  <a:pt x="658" y="431"/>
                  <a:pt x="658" y="431"/>
                  <a:pt x="658" y="431"/>
                </a:cubicBezTo>
                <a:cubicBezTo>
                  <a:pt x="659" y="432"/>
                  <a:pt x="659" y="432"/>
                  <a:pt x="659" y="432"/>
                </a:cubicBezTo>
                <a:cubicBezTo>
                  <a:pt x="660" y="434"/>
                  <a:pt x="662" y="436"/>
                  <a:pt x="663" y="439"/>
                </a:cubicBezTo>
                <a:cubicBezTo>
                  <a:pt x="663" y="439"/>
                  <a:pt x="663" y="439"/>
                  <a:pt x="663" y="439"/>
                </a:cubicBezTo>
                <a:cubicBezTo>
                  <a:pt x="665" y="442"/>
                  <a:pt x="668" y="445"/>
                  <a:pt x="670" y="449"/>
                </a:cubicBezTo>
                <a:cubicBezTo>
                  <a:pt x="670" y="449"/>
                  <a:pt x="670" y="449"/>
                  <a:pt x="670" y="449"/>
                </a:cubicBezTo>
                <a:cubicBezTo>
                  <a:pt x="670" y="449"/>
                  <a:pt x="670" y="449"/>
                  <a:pt x="670" y="449"/>
                </a:cubicBezTo>
                <a:cubicBezTo>
                  <a:pt x="671" y="451"/>
                  <a:pt x="671" y="453"/>
                  <a:pt x="670" y="454"/>
                </a:cubicBezTo>
                <a:close/>
                <a:moveTo>
                  <a:pt x="729" y="79"/>
                </a:moveTo>
                <a:cubicBezTo>
                  <a:pt x="753" y="103"/>
                  <a:pt x="766" y="136"/>
                  <a:pt x="766" y="170"/>
                </a:cubicBezTo>
                <a:cubicBezTo>
                  <a:pt x="766" y="204"/>
                  <a:pt x="753" y="237"/>
                  <a:pt x="729" y="261"/>
                </a:cubicBezTo>
                <a:cubicBezTo>
                  <a:pt x="757" y="248"/>
                  <a:pt x="782" y="212"/>
                  <a:pt x="782" y="170"/>
                </a:cubicBezTo>
                <a:cubicBezTo>
                  <a:pt x="782" y="127"/>
                  <a:pt x="757" y="92"/>
                  <a:pt x="729" y="79"/>
                </a:cubicBezTo>
                <a:close/>
                <a:moveTo>
                  <a:pt x="53" y="79"/>
                </a:moveTo>
                <a:cubicBezTo>
                  <a:pt x="26" y="92"/>
                  <a:pt x="0" y="127"/>
                  <a:pt x="0" y="170"/>
                </a:cubicBezTo>
                <a:cubicBezTo>
                  <a:pt x="0" y="212"/>
                  <a:pt x="26" y="248"/>
                  <a:pt x="53" y="261"/>
                </a:cubicBezTo>
                <a:cubicBezTo>
                  <a:pt x="30" y="237"/>
                  <a:pt x="16" y="204"/>
                  <a:pt x="16" y="170"/>
                </a:cubicBezTo>
                <a:cubicBezTo>
                  <a:pt x="16" y="136"/>
                  <a:pt x="30" y="103"/>
                  <a:pt x="53" y="79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1507" name="Freeform 10"/>
          <p:cNvSpPr>
            <a:spLocks noEditPoints="1"/>
          </p:cNvSpPr>
          <p:nvPr/>
        </p:nvSpPr>
        <p:spPr>
          <a:xfrm>
            <a:off x="1143000" y="4429125"/>
            <a:ext cx="828675" cy="392113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pathLst>
              <a:path w="782" h="493">
                <a:moveTo>
                  <a:pt x="111" y="206"/>
                </a:moveTo>
                <a:cubicBezTo>
                  <a:pt x="91" y="187"/>
                  <a:pt x="91" y="152"/>
                  <a:pt x="111" y="134"/>
                </a:cubicBezTo>
                <a:cubicBezTo>
                  <a:pt x="97" y="136"/>
                  <a:pt x="84" y="151"/>
                  <a:pt x="84" y="170"/>
                </a:cubicBezTo>
                <a:cubicBezTo>
                  <a:pt x="84" y="188"/>
                  <a:pt x="97" y="203"/>
                  <a:pt x="111" y="206"/>
                </a:cubicBezTo>
                <a:close/>
                <a:moveTo>
                  <a:pt x="698" y="170"/>
                </a:moveTo>
                <a:cubicBezTo>
                  <a:pt x="698" y="151"/>
                  <a:pt x="685" y="136"/>
                  <a:pt x="671" y="134"/>
                </a:cubicBezTo>
                <a:cubicBezTo>
                  <a:pt x="691" y="152"/>
                  <a:pt x="691" y="187"/>
                  <a:pt x="671" y="206"/>
                </a:cubicBezTo>
                <a:cubicBezTo>
                  <a:pt x="685" y="203"/>
                  <a:pt x="698" y="188"/>
                  <a:pt x="698" y="170"/>
                </a:cubicBezTo>
                <a:close/>
                <a:moveTo>
                  <a:pt x="696" y="232"/>
                </a:moveTo>
                <a:cubicBezTo>
                  <a:pt x="716" y="224"/>
                  <a:pt x="737" y="200"/>
                  <a:pt x="737" y="170"/>
                </a:cubicBezTo>
                <a:cubicBezTo>
                  <a:pt x="737" y="139"/>
                  <a:pt x="716" y="115"/>
                  <a:pt x="696" y="108"/>
                </a:cubicBezTo>
                <a:cubicBezTo>
                  <a:pt x="712" y="124"/>
                  <a:pt x="723" y="147"/>
                  <a:pt x="723" y="170"/>
                </a:cubicBezTo>
                <a:cubicBezTo>
                  <a:pt x="723" y="193"/>
                  <a:pt x="712" y="215"/>
                  <a:pt x="696" y="232"/>
                </a:cubicBezTo>
                <a:close/>
                <a:moveTo>
                  <a:pt x="87" y="232"/>
                </a:moveTo>
                <a:cubicBezTo>
                  <a:pt x="70" y="215"/>
                  <a:pt x="59" y="193"/>
                  <a:pt x="59" y="170"/>
                </a:cubicBezTo>
                <a:cubicBezTo>
                  <a:pt x="59" y="147"/>
                  <a:pt x="70" y="124"/>
                  <a:pt x="87" y="108"/>
                </a:cubicBezTo>
                <a:cubicBezTo>
                  <a:pt x="66" y="115"/>
                  <a:pt x="45" y="139"/>
                  <a:pt x="46" y="170"/>
                </a:cubicBezTo>
                <a:cubicBezTo>
                  <a:pt x="45" y="200"/>
                  <a:pt x="66" y="224"/>
                  <a:pt x="87" y="232"/>
                </a:cubicBezTo>
                <a:close/>
                <a:moveTo>
                  <a:pt x="714" y="448"/>
                </a:moveTo>
                <a:cubicBezTo>
                  <a:pt x="706" y="438"/>
                  <a:pt x="697" y="428"/>
                  <a:pt x="689" y="419"/>
                </a:cubicBezTo>
                <a:cubicBezTo>
                  <a:pt x="671" y="397"/>
                  <a:pt x="653" y="376"/>
                  <a:pt x="635" y="355"/>
                </a:cubicBezTo>
                <a:cubicBezTo>
                  <a:pt x="634" y="354"/>
                  <a:pt x="633" y="353"/>
                  <a:pt x="632" y="352"/>
                </a:cubicBezTo>
                <a:cubicBezTo>
                  <a:pt x="629" y="347"/>
                  <a:pt x="623" y="345"/>
                  <a:pt x="617" y="343"/>
                </a:cubicBezTo>
                <a:cubicBezTo>
                  <a:pt x="612" y="341"/>
                  <a:pt x="606" y="339"/>
                  <a:pt x="599" y="339"/>
                </a:cubicBezTo>
                <a:cubicBezTo>
                  <a:pt x="621" y="333"/>
                  <a:pt x="637" y="314"/>
                  <a:pt x="637" y="291"/>
                </a:cubicBezTo>
                <a:cubicBezTo>
                  <a:pt x="637" y="50"/>
                  <a:pt x="637" y="50"/>
                  <a:pt x="637" y="50"/>
                </a:cubicBezTo>
                <a:cubicBezTo>
                  <a:pt x="637" y="22"/>
                  <a:pt x="614" y="0"/>
                  <a:pt x="587" y="0"/>
                </a:cubicBezTo>
                <a:cubicBezTo>
                  <a:pt x="195" y="0"/>
                  <a:pt x="195" y="0"/>
                  <a:pt x="195" y="0"/>
                </a:cubicBezTo>
                <a:cubicBezTo>
                  <a:pt x="168" y="0"/>
                  <a:pt x="145" y="22"/>
                  <a:pt x="145" y="50"/>
                </a:cubicBezTo>
                <a:cubicBezTo>
                  <a:pt x="145" y="291"/>
                  <a:pt x="145" y="291"/>
                  <a:pt x="145" y="291"/>
                </a:cubicBezTo>
                <a:cubicBezTo>
                  <a:pt x="145" y="314"/>
                  <a:pt x="161" y="334"/>
                  <a:pt x="183" y="339"/>
                </a:cubicBezTo>
                <a:cubicBezTo>
                  <a:pt x="171" y="340"/>
                  <a:pt x="157" y="344"/>
                  <a:pt x="149" y="354"/>
                </a:cubicBezTo>
                <a:cubicBezTo>
                  <a:pt x="143" y="361"/>
                  <a:pt x="136" y="369"/>
                  <a:pt x="130" y="377"/>
                </a:cubicBezTo>
                <a:cubicBezTo>
                  <a:pt x="111" y="399"/>
                  <a:pt x="91" y="422"/>
                  <a:pt x="72" y="446"/>
                </a:cubicBezTo>
                <a:cubicBezTo>
                  <a:pt x="67" y="451"/>
                  <a:pt x="58" y="459"/>
                  <a:pt x="58" y="467"/>
                </a:cubicBezTo>
                <a:cubicBezTo>
                  <a:pt x="58" y="489"/>
                  <a:pt x="58" y="478"/>
                  <a:pt x="58" y="478"/>
                </a:cubicBezTo>
                <a:cubicBezTo>
                  <a:pt x="58" y="481"/>
                  <a:pt x="59" y="483"/>
                  <a:pt x="60" y="485"/>
                </a:cubicBezTo>
                <a:cubicBezTo>
                  <a:pt x="65" y="492"/>
                  <a:pt x="75" y="493"/>
                  <a:pt x="83" y="493"/>
                </a:cubicBezTo>
                <a:cubicBezTo>
                  <a:pt x="94" y="493"/>
                  <a:pt x="667" y="493"/>
                  <a:pt x="684" y="493"/>
                </a:cubicBezTo>
                <a:cubicBezTo>
                  <a:pt x="693" y="493"/>
                  <a:pt x="702" y="492"/>
                  <a:pt x="711" y="490"/>
                </a:cubicBezTo>
                <a:cubicBezTo>
                  <a:pt x="716" y="489"/>
                  <a:pt x="723" y="486"/>
                  <a:pt x="724" y="479"/>
                </a:cubicBezTo>
                <a:cubicBezTo>
                  <a:pt x="724" y="456"/>
                  <a:pt x="724" y="467"/>
                  <a:pt x="724" y="467"/>
                </a:cubicBezTo>
                <a:cubicBezTo>
                  <a:pt x="725" y="462"/>
                  <a:pt x="722" y="457"/>
                  <a:pt x="718" y="453"/>
                </a:cubicBezTo>
                <a:cubicBezTo>
                  <a:pt x="717" y="451"/>
                  <a:pt x="715" y="449"/>
                  <a:pt x="714" y="448"/>
                </a:cubicBezTo>
                <a:close/>
                <a:moveTo>
                  <a:pt x="164" y="299"/>
                </a:moveTo>
                <a:cubicBezTo>
                  <a:pt x="164" y="64"/>
                  <a:pt x="164" y="53"/>
                  <a:pt x="164" y="53"/>
                </a:cubicBezTo>
                <a:cubicBezTo>
                  <a:pt x="164" y="39"/>
                  <a:pt x="175" y="16"/>
                  <a:pt x="189" y="16"/>
                </a:cubicBezTo>
                <a:cubicBezTo>
                  <a:pt x="570" y="16"/>
                  <a:pt x="593" y="16"/>
                  <a:pt x="593" y="16"/>
                </a:cubicBezTo>
                <a:cubicBezTo>
                  <a:pt x="607" y="16"/>
                  <a:pt x="618" y="39"/>
                  <a:pt x="618" y="53"/>
                </a:cubicBezTo>
                <a:cubicBezTo>
                  <a:pt x="618" y="268"/>
                  <a:pt x="618" y="299"/>
                  <a:pt x="618" y="299"/>
                </a:cubicBezTo>
                <a:cubicBezTo>
                  <a:pt x="618" y="313"/>
                  <a:pt x="607" y="325"/>
                  <a:pt x="593" y="325"/>
                </a:cubicBezTo>
                <a:cubicBezTo>
                  <a:pt x="212" y="325"/>
                  <a:pt x="189" y="325"/>
                  <a:pt x="189" y="325"/>
                </a:cubicBezTo>
                <a:cubicBezTo>
                  <a:pt x="175" y="325"/>
                  <a:pt x="164" y="302"/>
                  <a:pt x="164" y="287"/>
                </a:cubicBezTo>
                <a:lnTo>
                  <a:pt x="164" y="299"/>
                </a:lnTo>
                <a:close/>
                <a:moveTo>
                  <a:pt x="613" y="367"/>
                </a:moveTo>
                <a:cubicBezTo>
                  <a:pt x="613" y="367"/>
                  <a:pt x="613" y="368"/>
                  <a:pt x="612" y="369"/>
                </a:cubicBezTo>
                <a:cubicBezTo>
                  <a:pt x="612" y="369"/>
                  <a:pt x="612" y="369"/>
                  <a:pt x="612" y="369"/>
                </a:cubicBezTo>
                <a:cubicBezTo>
                  <a:pt x="612" y="369"/>
                  <a:pt x="612" y="369"/>
                  <a:pt x="612" y="369"/>
                </a:cubicBezTo>
                <a:cubicBezTo>
                  <a:pt x="612" y="369"/>
                  <a:pt x="612" y="369"/>
                  <a:pt x="612" y="369"/>
                </a:cubicBezTo>
                <a:cubicBezTo>
                  <a:pt x="612" y="369"/>
                  <a:pt x="612" y="369"/>
                  <a:pt x="611" y="369"/>
                </a:cubicBezTo>
                <a:cubicBezTo>
                  <a:pt x="611" y="369"/>
                  <a:pt x="611" y="369"/>
                  <a:pt x="611" y="369"/>
                </a:cubicBezTo>
                <a:cubicBezTo>
                  <a:pt x="611" y="369"/>
                  <a:pt x="611" y="369"/>
                  <a:pt x="610" y="369"/>
                </a:cubicBezTo>
                <a:cubicBezTo>
                  <a:pt x="608" y="371"/>
                  <a:pt x="604" y="371"/>
                  <a:pt x="600" y="371"/>
                </a:cubicBezTo>
                <a:cubicBezTo>
                  <a:pt x="584" y="371"/>
                  <a:pt x="584" y="371"/>
                  <a:pt x="584" y="371"/>
                </a:cubicBezTo>
                <a:cubicBezTo>
                  <a:pt x="580" y="371"/>
                  <a:pt x="577" y="370"/>
                  <a:pt x="574" y="369"/>
                </a:cubicBezTo>
                <a:cubicBezTo>
                  <a:pt x="573" y="368"/>
                  <a:pt x="572" y="367"/>
                  <a:pt x="571" y="367"/>
                </a:cubicBezTo>
                <a:cubicBezTo>
                  <a:pt x="570" y="366"/>
                  <a:pt x="569" y="365"/>
                  <a:pt x="569" y="365"/>
                </a:cubicBezTo>
                <a:cubicBezTo>
                  <a:pt x="568" y="363"/>
                  <a:pt x="568" y="363"/>
                  <a:pt x="568" y="363"/>
                </a:cubicBezTo>
                <a:cubicBezTo>
                  <a:pt x="566" y="360"/>
                  <a:pt x="564" y="357"/>
                  <a:pt x="563" y="354"/>
                </a:cubicBezTo>
                <a:cubicBezTo>
                  <a:pt x="561" y="351"/>
                  <a:pt x="563" y="350"/>
                  <a:pt x="565" y="349"/>
                </a:cubicBezTo>
                <a:cubicBezTo>
                  <a:pt x="565" y="349"/>
                  <a:pt x="566" y="349"/>
                  <a:pt x="566" y="349"/>
                </a:cubicBezTo>
                <a:cubicBezTo>
                  <a:pt x="567" y="348"/>
                  <a:pt x="569" y="348"/>
                  <a:pt x="570" y="348"/>
                </a:cubicBezTo>
                <a:cubicBezTo>
                  <a:pt x="573" y="348"/>
                  <a:pt x="573" y="348"/>
                  <a:pt x="573" y="348"/>
                </a:cubicBezTo>
                <a:cubicBezTo>
                  <a:pt x="573" y="348"/>
                  <a:pt x="573" y="348"/>
                  <a:pt x="573" y="348"/>
                </a:cubicBezTo>
                <a:cubicBezTo>
                  <a:pt x="577" y="348"/>
                  <a:pt x="581" y="348"/>
                  <a:pt x="586" y="348"/>
                </a:cubicBezTo>
                <a:cubicBezTo>
                  <a:pt x="586" y="348"/>
                  <a:pt x="586" y="348"/>
                  <a:pt x="586" y="348"/>
                </a:cubicBezTo>
                <a:cubicBezTo>
                  <a:pt x="590" y="348"/>
                  <a:pt x="590" y="348"/>
                  <a:pt x="590" y="348"/>
                </a:cubicBezTo>
                <a:cubicBezTo>
                  <a:pt x="592" y="348"/>
                  <a:pt x="594" y="348"/>
                  <a:pt x="595" y="348"/>
                </a:cubicBezTo>
                <a:cubicBezTo>
                  <a:pt x="596" y="349"/>
                  <a:pt x="597" y="349"/>
                  <a:pt x="598" y="349"/>
                </a:cubicBezTo>
                <a:cubicBezTo>
                  <a:pt x="598" y="349"/>
                  <a:pt x="598" y="349"/>
                  <a:pt x="598" y="349"/>
                </a:cubicBezTo>
                <a:cubicBezTo>
                  <a:pt x="598" y="350"/>
                  <a:pt x="598" y="350"/>
                  <a:pt x="599" y="350"/>
                </a:cubicBezTo>
                <a:cubicBezTo>
                  <a:pt x="599" y="350"/>
                  <a:pt x="599" y="350"/>
                  <a:pt x="599" y="350"/>
                </a:cubicBezTo>
                <a:cubicBezTo>
                  <a:pt x="600" y="350"/>
                  <a:pt x="602" y="351"/>
                  <a:pt x="603" y="351"/>
                </a:cubicBezTo>
                <a:cubicBezTo>
                  <a:pt x="604" y="352"/>
                  <a:pt x="604" y="353"/>
                  <a:pt x="605" y="354"/>
                </a:cubicBezTo>
                <a:cubicBezTo>
                  <a:pt x="608" y="359"/>
                  <a:pt x="608" y="359"/>
                  <a:pt x="608" y="359"/>
                </a:cubicBezTo>
                <a:cubicBezTo>
                  <a:pt x="609" y="360"/>
                  <a:pt x="611" y="362"/>
                  <a:pt x="612" y="364"/>
                </a:cubicBezTo>
                <a:cubicBezTo>
                  <a:pt x="612" y="364"/>
                  <a:pt x="612" y="364"/>
                  <a:pt x="612" y="364"/>
                </a:cubicBezTo>
                <a:cubicBezTo>
                  <a:pt x="613" y="365"/>
                  <a:pt x="613" y="366"/>
                  <a:pt x="613" y="367"/>
                </a:cubicBezTo>
                <a:close/>
                <a:moveTo>
                  <a:pt x="410" y="363"/>
                </a:moveTo>
                <a:cubicBezTo>
                  <a:pt x="410" y="364"/>
                  <a:pt x="410" y="364"/>
                  <a:pt x="410" y="365"/>
                </a:cubicBezTo>
                <a:cubicBezTo>
                  <a:pt x="406" y="371"/>
                  <a:pt x="392" y="369"/>
                  <a:pt x="386" y="369"/>
                </a:cubicBezTo>
                <a:cubicBezTo>
                  <a:pt x="383" y="369"/>
                  <a:pt x="380" y="369"/>
                  <a:pt x="377" y="369"/>
                </a:cubicBezTo>
                <a:cubicBezTo>
                  <a:pt x="374" y="369"/>
                  <a:pt x="370" y="369"/>
                  <a:pt x="367" y="367"/>
                </a:cubicBezTo>
                <a:cubicBezTo>
                  <a:pt x="367" y="367"/>
                  <a:pt x="367" y="367"/>
                  <a:pt x="367" y="367"/>
                </a:cubicBezTo>
                <a:cubicBezTo>
                  <a:pt x="367" y="366"/>
                  <a:pt x="367" y="366"/>
                  <a:pt x="367" y="366"/>
                </a:cubicBezTo>
                <a:cubicBezTo>
                  <a:pt x="366" y="366"/>
                  <a:pt x="366" y="366"/>
                  <a:pt x="366" y="366"/>
                </a:cubicBezTo>
                <a:cubicBezTo>
                  <a:pt x="366" y="366"/>
                  <a:pt x="366" y="366"/>
                  <a:pt x="366" y="366"/>
                </a:cubicBezTo>
                <a:cubicBezTo>
                  <a:pt x="366" y="366"/>
                  <a:pt x="366" y="366"/>
                  <a:pt x="366" y="366"/>
                </a:cubicBezTo>
                <a:cubicBezTo>
                  <a:pt x="366" y="365"/>
                  <a:pt x="366" y="365"/>
                  <a:pt x="366" y="365"/>
                </a:cubicBezTo>
                <a:cubicBezTo>
                  <a:pt x="366" y="364"/>
                  <a:pt x="366" y="364"/>
                  <a:pt x="366" y="363"/>
                </a:cubicBezTo>
                <a:cubicBezTo>
                  <a:pt x="366" y="363"/>
                  <a:pt x="366" y="363"/>
                  <a:pt x="366" y="363"/>
                </a:cubicBezTo>
                <a:cubicBezTo>
                  <a:pt x="366" y="362"/>
                  <a:pt x="366" y="361"/>
                  <a:pt x="366" y="361"/>
                </a:cubicBezTo>
                <a:cubicBezTo>
                  <a:pt x="366" y="360"/>
                  <a:pt x="366" y="360"/>
                  <a:pt x="366" y="360"/>
                </a:cubicBezTo>
                <a:cubicBezTo>
                  <a:pt x="366" y="358"/>
                  <a:pt x="366" y="355"/>
                  <a:pt x="367" y="353"/>
                </a:cubicBezTo>
                <a:cubicBezTo>
                  <a:pt x="367" y="352"/>
                  <a:pt x="367" y="352"/>
                  <a:pt x="367" y="352"/>
                </a:cubicBezTo>
                <a:cubicBezTo>
                  <a:pt x="367" y="352"/>
                  <a:pt x="367" y="351"/>
                  <a:pt x="368" y="350"/>
                </a:cubicBezTo>
                <a:cubicBezTo>
                  <a:pt x="369" y="350"/>
                  <a:pt x="369" y="349"/>
                  <a:pt x="370" y="349"/>
                </a:cubicBezTo>
                <a:cubicBezTo>
                  <a:pt x="370" y="349"/>
                  <a:pt x="370" y="349"/>
                  <a:pt x="370" y="349"/>
                </a:cubicBezTo>
                <a:cubicBezTo>
                  <a:pt x="370" y="349"/>
                  <a:pt x="370" y="348"/>
                  <a:pt x="370" y="348"/>
                </a:cubicBezTo>
                <a:cubicBezTo>
                  <a:pt x="370" y="348"/>
                  <a:pt x="371" y="348"/>
                  <a:pt x="371" y="348"/>
                </a:cubicBezTo>
                <a:cubicBezTo>
                  <a:pt x="371" y="348"/>
                  <a:pt x="371" y="348"/>
                  <a:pt x="371" y="348"/>
                </a:cubicBezTo>
                <a:cubicBezTo>
                  <a:pt x="371" y="348"/>
                  <a:pt x="372" y="348"/>
                  <a:pt x="372" y="348"/>
                </a:cubicBezTo>
                <a:cubicBezTo>
                  <a:pt x="372" y="348"/>
                  <a:pt x="372" y="348"/>
                  <a:pt x="373" y="348"/>
                </a:cubicBezTo>
                <a:cubicBezTo>
                  <a:pt x="373" y="347"/>
                  <a:pt x="373" y="347"/>
                  <a:pt x="374" y="347"/>
                </a:cubicBezTo>
                <a:cubicBezTo>
                  <a:pt x="374" y="347"/>
                  <a:pt x="374" y="347"/>
                  <a:pt x="374" y="347"/>
                </a:cubicBezTo>
                <a:cubicBezTo>
                  <a:pt x="374" y="347"/>
                  <a:pt x="374" y="347"/>
                  <a:pt x="374" y="347"/>
                </a:cubicBezTo>
                <a:cubicBezTo>
                  <a:pt x="375" y="347"/>
                  <a:pt x="375" y="347"/>
                  <a:pt x="375" y="347"/>
                </a:cubicBezTo>
                <a:cubicBezTo>
                  <a:pt x="376" y="347"/>
                  <a:pt x="377" y="347"/>
                  <a:pt x="378" y="347"/>
                </a:cubicBezTo>
                <a:cubicBezTo>
                  <a:pt x="379" y="347"/>
                  <a:pt x="379" y="347"/>
                  <a:pt x="379" y="347"/>
                </a:cubicBezTo>
                <a:cubicBezTo>
                  <a:pt x="380" y="347"/>
                  <a:pt x="382" y="347"/>
                  <a:pt x="383" y="347"/>
                </a:cubicBezTo>
                <a:cubicBezTo>
                  <a:pt x="399" y="347"/>
                  <a:pt x="399" y="347"/>
                  <a:pt x="399" y="347"/>
                </a:cubicBezTo>
                <a:cubicBezTo>
                  <a:pt x="399" y="347"/>
                  <a:pt x="399" y="347"/>
                  <a:pt x="400" y="347"/>
                </a:cubicBezTo>
                <a:cubicBezTo>
                  <a:pt x="400" y="347"/>
                  <a:pt x="400" y="347"/>
                  <a:pt x="400" y="347"/>
                </a:cubicBezTo>
                <a:cubicBezTo>
                  <a:pt x="401" y="347"/>
                  <a:pt x="401" y="347"/>
                  <a:pt x="402" y="347"/>
                </a:cubicBezTo>
                <a:cubicBezTo>
                  <a:pt x="405" y="347"/>
                  <a:pt x="408" y="348"/>
                  <a:pt x="409" y="351"/>
                </a:cubicBezTo>
                <a:cubicBezTo>
                  <a:pt x="410" y="351"/>
                  <a:pt x="410" y="351"/>
                  <a:pt x="410" y="351"/>
                </a:cubicBezTo>
                <a:cubicBezTo>
                  <a:pt x="410" y="351"/>
                  <a:pt x="410" y="351"/>
                  <a:pt x="410" y="351"/>
                </a:cubicBezTo>
                <a:cubicBezTo>
                  <a:pt x="411" y="355"/>
                  <a:pt x="410" y="359"/>
                  <a:pt x="410" y="362"/>
                </a:cubicBezTo>
                <a:cubicBezTo>
                  <a:pt x="410" y="363"/>
                  <a:pt x="410" y="363"/>
                  <a:pt x="410" y="363"/>
                </a:cubicBezTo>
                <a:cubicBezTo>
                  <a:pt x="410" y="363"/>
                  <a:pt x="410" y="363"/>
                  <a:pt x="410" y="363"/>
                </a:cubicBezTo>
                <a:close/>
                <a:moveTo>
                  <a:pt x="387" y="381"/>
                </a:moveTo>
                <a:cubicBezTo>
                  <a:pt x="393" y="381"/>
                  <a:pt x="407" y="380"/>
                  <a:pt x="410" y="386"/>
                </a:cubicBezTo>
                <a:cubicBezTo>
                  <a:pt x="410" y="387"/>
                  <a:pt x="411" y="387"/>
                  <a:pt x="411" y="388"/>
                </a:cubicBezTo>
                <a:cubicBezTo>
                  <a:pt x="411" y="395"/>
                  <a:pt x="411" y="395"/>
                  <a:pt x="411" y="395"/>
                </a:cubicBezTo>
                <a:cubicBezTo>
                  <a:pt x="411" y="397"/>
                  <a:pt x="411" y="399"/>
                  <a:pt x="411" y="401"/>
                </a:cubicBezTo>
                <a:cubicBezTo>
                  <a:pt x="411" y="401"/>
                  <a:pt x="411" y="401"/>
                  <a:pt x="411" y="401"/>
                </a:cubicBezTo>
                <a:cubicBezTo>
                  <a:pt x="411" y="402"/>
                  <a:pt x="411" y="402"/>
                  <a:pt x="411" y="402"/>
                </a:cubicBezTo>
                <a:cubicBezTo>
                  <a:pt x="411" y="402"/>
                  <a:pt x="410" y="404"/>
                  <a:pt x="410" y="404"/>
                </a:cubicBezTo>
                <a:cubicBezTo>
                  <a:pt x="409" y="405"/>
                  <a:pt x="409" y="405"/>
                  <a:pt x="409" y="405"/>
                </a:cubicBezTo>
                <a:cubicBezTo>
                  <a:pt x="409" y="405"/>
                  <a:pt x="409" y="405"/>
                  <a:pt x="409" y="406"/>
                </a:cubicBezTo>
                <a:cubicBezTo>
                  <a:pt x="409" y="406"/>
                  <a:pt x="409" y="406"/>
                  <a:pt x="409" y="406"/>
                </a:cubicBezTo>
                <a:cubicBezTo>
                  <a:pt x="407" y="407"/>
                  <a:pt x="405" y="408"/>
                  <a:pt x="403" y="409"/>
                </a:cubicBezTo>
                <a:cubicBezTo>
                  <a:pt x="403" y="409"/>
                  <a:pt x="403" y="409"/>
                  <a:pt x="403" y="409"/>
                </a:cubicBezTo>
                <a:cubicBezTo>
                  <a:pt x="403" y="409"/>
                  <a:pt x="403" y="409"/>
                  <a:pt x="403" y="409"/>
                </a:cubicBezTo>
                <a:cubicBezTo>
                  <a:pt x="402" y="409"/>
                  <a:pt x="401" y="409"/>
                  <a:pt x="401" y="409"/>
                </a:cubicBezTo>
                <a:cubicBezTo>
                  <a:pt x="400" y="409"/>
                  <a:pt x="400" y="409"/>
                  <a:pt x="400" y="409"/>
                </a:cubicBezTo>
                <a:cubicBezTo>
                  <a:pt x="399" y="409"/>
                  <a:pt x="398" y="409"/>
                  <a:pt x="398" y="409"/>
                </a:cubicBezTo>
                <a:cubicBezTo>
                  <a:pt x="398" y="409"/>
                  <a:pt x="398" y="409"/>
                  <a:pt x="398" y="409"/>
                </a:cubicBezTo>
                <a:cubicBezTo>
                  <a:pt x="373" y="409"/>
                  <a:pt x="373" y="409"/>
                  <a:pt x="373" y="409"/>
                </a:cubicBezTo>
                <a:cubicBezTo>
                  <a:pt x="371" y="409"/>
                  <a:pt x="367" y="409"/>
                  <a:pt x="364" y="407"/>
                </a:cubicBezTo>
                <a:cubicBezTo>
                  <a:pt x="364" y="407"/>
                  <a:pt x="364" y="407"/>
                  <a:pt x="364" y="407"/>
                </a:cubicBezTo>
                <a:cubicBezTo>
                  <a:pt x="364" y="407"/>
                  <a:pt x="364" y="407"/>
                  <a:pt x="364" y="407"/>
                </a:cubicBezTo>
                <a:cubicBezTo>
                  <a:pt x="364" y="407"/>
                  <a:pt x="364" y="406"/>
                  <a:pt x="363" y="406"/>
                </a:cubicBezTo>
                <a:cubicBezTo>
                  <a:pt x="363" y="406"/>
                  <a:pt x="362" y="405"/>
                  <a:pt x="362" y="405"/>
                </a:cubicBezTo>
                <a:cubicBezTo>
                  <a:pt x="362" y="405"/>
                  <a:pt x="362" y="405"/>
                  <a:pt x="362" y="404"/>
                </a:cubicBezTo>
                <a:cubicBezTo>
                  <a:pt x="362" y="404"/>
                  <a:pt x="361" y="403"/>
                  <a:pt x="361" y="402"/>
                </a:cubicBezTo>
                <a:cubicBezTo>
                  <a:pt x="362" y="400"/>
                  <a:pt x="362" y="400"/>
                  <a:pt x="362" y="400"/>
                </a:cubicBezTo>
                <a:cubicBezTo>
                  <a:pt x="362" y="400"/>
                  <a:pt x="362" y="400"/>
                  <a:pt x="362" y="400"/>
                </a:cubicBezTo>
                <a:cubicBezTo>
                  <a:pt x="362" y="396"/>
                  <a:pt x="362" y="392"/>
                  <a:pt x="363" y="388"/>
                </a:cubicBezTo>
                <a:cubicBezTo>
                  <a:pt x="363" y="388"/>
                  <a:pt x="363" y="388"/>
                  <a:pt x="363" y="388"/>
                </a:cubicBezTo>
                <a:cubicBezTo>
                  <a:pt x="363" y="388"/>
                  <a:pt x="363" y="388"/>
                  <a:pt x="363" y="388"/>
                </a:cubicBezTo>
                <a:cubicBezTo>
                  <a:pt x="364" y="379"/>
                  <a:pt x="381" y="381"/>
                  <a:pt x="387" y="381"/>
                </a:cubicBezTo>
                <a:close/>
                <a:moveTo>
                  <a:pt x="289" y="407"/>
                </a:moveTo>
                <a:cubicBezTo>
                  <a:pt x="289" y="407"/>
                  <a:pt x="289" y="407"/>
                  <a:pt x="288" y="406"/>
                </a:cubicBezTo>
                <a:cubicBezTo>
                  <a:pt x="288" y="406"/>
                  <a:pt x="288" y="405"/>
                  <a:pt x="287" y="405"/>
                </a:cubicBezTo>
                <a:cubicBezTo>
                  <a:pt x="287" y="405"/>
                  <a:pt x="287" y="405"/>
                  <a:pt x="287" y="405"/>
                </a:cubicBezTo>
                <a:cubicBezTo>
                  <a:pt x="287" y="404"/>
                  <a:pt x="287" y="403"/>
                  <a:pt x="287" y="402"/>
                </a:cubicBezTo>
                <a:cubicBezTo>
                  <a:pt x="288" y="400"/>
                  <a:pt x="288" y="400"/>
                  <a:pt x="288" y="400"/>
                </a:cubicBezTo>
                <a:cubicBezTo>
                  <a:pt x="288" y="400"/>
                  <a:pt x="288" y="400"/>
                  <a:pt x="288" y="400"/>
                </a:cubicBezTo>
                <a:cubicBezTo>
                  <a:pt x="288" y="400"/>
                  <a:pt x="288" y="399"/>
                  <a:pt x="288" y="399"/>
                </a:cubicBezTo>
                <a:cubicBezTo>
                  <a:pt x="291" y="388"/>
                  <a:pt x="291" y="388"/>
                  <a:pt x="291" y="388"/>
                </a:cubicBezTo>
                <a:cubicBezTo>
                  <a:pt x="291" y="388"/>
                  <a:pt x="291" y="388"/>
                  <a:pt x="292" y="388"/>
                </a:cubicBezTo>
                <a:cubicBezTo>
                  <a:pt x="295" y="380"/>
                  <a:pt x="310" y="381"/>
                  <a:pt x="317" y="381"/>
                </a:cubicBezTo>
                <a:cubicBezTo>
                  <a:pt x="320" y="381"/>
                  <a:pt x="325" y="381"/>
                  <a:pt x="330" y="381"/>
                </a:cubicBezTo>
                <a:cubicBezTo>
                  <a:pt x="331" y="382"/>
                  <a:pt x="332" y="382"/>
                  <a:pt x="333" y="382"/>
                </a:cubicBezTo>
                <a:cubicBezTo>
                  <a:pt x="333" y="382"/>
                  <a:pt x="333" y="382"/>
                  <a:pt x="333" y="382"/>
                </a:cubicBezTo>
                <a:cubicBezTo>
                  <a:pt x="335" y="383"/>
                  <a:pt x="337" y="384"/>
                  <a:pt x="338" y="385"/>
                </a:cubicBezTo>
                <a:cubicBezTo>
                  <a:pt x="338" y="385"/>
                  <a:pt x="338" y="385"/>
                  <a:pt x="338" y="385"/>
                </a:cubicBezTo>
                <a:cubicBezTo>
                  <a:pt x="338" y="386"/>
                  <a:pt x="338" y="386"/>
                  <a:pt x="338" y="386"/>
                </a:cubicBezTo>
                <a:cubicBezTo>
                  <a:pt x="338" y="386"/>
                  <a:pt x="338" y="386"/>
                  <a:pt x="338" y="386"/>
                </a:cubicBezTo>
                <a:cubicBezTo>
                  <a:pt x="339" y="387"/>
                  <a:pt x="339" y="388"/>
                  <a:pt x="339" y="388"/>
                </a:cubicBezTo>
                <a:cubicBezTo>
                  <a:pt x="339" y="389"/>
                  <a:pt x="339" y="389"/>
                  <a:pt x="339" y="389"/>
                </a:cubicBezTo>
                <a:cubicBezTo>
                  <a:pt x="339" y="389"/>
                  <a:pt x="339" y="389"/>
                  <a:pt x="339" y="389"/>
                </a:cubicBezTo>
                <a:cubicBezTo>
                  <a:pt x="338" y="391"/>
                  <a:pt x="338" y="393"/>
                  <a:pt x="338" y="395"/>
                </a:cubicBezTo>
                <a:cubicBezTo>
                  <a:pt x="336" y="402"/>
                  <a:pt x="336" y="402"/>
                  <a:pt x="336" y="402"/>
                </a:cubicBezTo>
                <a:cubicBezTo>
                  <a:pt x="336" y="403"/>
                  <a:pt x="336" y="404"/>
                  <a:pt x="335" y="404"/>
                </a:cubicBezTo>
                <a:cubicBezTo>
                  <a:pt x="335" y="405"/>
                  <a:pt x="335" y="405"/>
                  <a:pt x="335" y="405"/>
                </a:cubicBezTo>
                <a:cubicBezTo>
                  <a:pt x="335" y="405"/>
                  <a:pt x="334" y="405"/>
                  <a:pt x="334" y="405"/>
                </a:cubicBezTo>
                <a:cubicBezTo>
                  <a:pt x="334" y="405"/>
                  <a:pt x="334" y="406"/>
                  <a:pt x="334" y="406"/>
                </a:cubicBezTo>
                <a:cubicBezTo>
                  <a:pt x="332" y="407"/>
                  <a:pt x="329" y="408"/>
                  <a:pt x="327" y="409"/>
                </a:cubicBezTo>
                <a:cubicBezTo>
                  <a:pt x="327" y="409"/>
                  <a:pt x="327" y="409"/>
                  <a:pt x="327" y="409"/>
                </a:cubicBezTo>
                <a:cubicBezTo>
                  <a:pt x="327" y="409"/>
                  <a:pt x="327" y="409"/>
                  <a:pt x="327" y="409"/>
                </a:cubicBezTo>
                <a:cubicBezTo>
                  <a:pt x="327" y="409"/>
                  <a:pt x="326" y="409"/>
                  <a:pt x="325" y="409"/>
                </a:cubicBezTo>
                <a:cubicBezTo>
                  <a:pt x="325" y="409"/>
                  <a:pt x="325" y="409"/>
                  <a:pt x="324" y="409"/>
                </a:cubicBezTo>
                <a:cubicBezTo>
                  <a:pt x="324" y="409"/>
                  <a:pt x="323" y="409"/>
                  <a:pt x="322" y="409"/>
                </a:cubicBezTo>
                <a:cubicBezTo>
                  <a:pt x="322" y="409"/>
                  <a:pt x="322" y="409"/>
                  <a:pt x="322" y="409"/>
                </a:cubicBezTo>
                <a:cubicBezTo>
                  <a:pt x="298" y="409"/>
                  <a:pt x="298" y="409"/>
                  <a:pt x="298" y="409"/>
                </a:cubicBezTo>
                <a:cubicBezTo>
                  <a:pt x="295" y="409"/>
                  <a:pt x="292" y="409"/>
                  <a:pt x="289" y="407"/>
                </a:cubicBezTo>
                <a:cubicBezTo>
                  <a:pt x="289" y="407"/>
                  <a:pt x="289" y="407"/>
                  <a:pt x="289" y="407"/>
                </a:cubicBezTo>
                <a:close/>
                <a:moveTo>
                  <a:pt x="320" y="369"/>
                </a:moveTo>
                <a:cubicBezTo>
                  <a:pt x="316" y="369"/>
                  <a:pt x="312" y="369"/>
                  <a:pt x="309" y="369"/>
                </a:cubicBezTo>
                <a:cubicBezTo>
                  <a:pt x="306" y="369"/>
                  <a:pt x="301" y="369"/>
                  <a:pt x="299" y="366"/>
                </a:cubicBezTo>
                <a:cubicBezTo>
                  <a:pt x="299" y="365"/>
                  <a:pt x="299" y="365"/>
                  <a:pt x="299" y="365"/>
                </a:cubicBezTo>
                <a:cubicBezTo>
                  <a:pt x="299" y="365"/>
                  <a:pt x="299" y="364"/>
                  <a:pt x="299" y="364"/>
                </a:cubicBezTo>
                <a:cubicBezTo>
                  <a:pt x="299" y="364"/>
                  <a:pt x="299" y="364"/>
                  <a:pt x="299" y="363"/>
                </a:cubicBezTo>
                <a:cubicBezTo>
                  <a:pt x="299" y="363"/>
                  <a:pt x="299" y="363"/>
                  <a:pt x="299" y="363"/>
                </a:cubicBezTo>
                <a:cubicBezTo>
                  <a:pt x="299" y="363"/>
                  <a:pt x="299" y="363"/>
                  <a:pt x="299" y="363"/>
                </a:cubicBezTo>
                <a:cubicBezTo>
                  <a:pt x="299" y="362"/>
                  <a:pt x="299" y="361"/>
                  <a:pt x="300" y="361"/>
                </a:cubicBezTo>
                <a:cubicBezTo>
                  <a:pt x="300" y="358"/>
                  <a:pt x="301" y="355"/>
                  <a:pt x="302" y="353"/>
                </a:cubicBezTo>
                <a:cubicBezTo>
                  <a:pt x="302" y="353"/>
                  <a:pt x="302" y="353"/>
                  <a:pt x="302" y="353"/>
                </a:cubicBezTo>
                <a:cubicBezTo>
                  <a:pt x="302" y="352"/>
                  <a:pt x="303" y="351"/>
                  <a:pt x="303" y="350"/>
                </a:cubicBezTo>
                <a:cubicBezTo>
                  <a:pt x="304" y="350"/>
                  <a:pt x="304" y="350"/>
                  <a:pt x="305" y="349"/>
                </a:cubicBezTo>
                <a:cubicBezTo>
                  <a:pt x="306" y="348"/>
                  <a:pt x="308" y="348"/>
                  <a:pt x="310" y="347"/>
                </a:cubicBezTo>
                <a:cubicBezTo>
                  <a:pt x="310" y="347"/>
                  <a:pt x="310" y="347"/>
                  <a:pt x="310" y="347"/>
                </a:cubicBezTo>
                <a:cubicBezTo>
                  <a:pt x="312" y="347"/>
                  <a:pt x="313" y="347"/>
                  <a:pt x="315" y="347"/>
                </a:cubicBezTo>
                <a:cubicBezTo>
                  <a:pt x="317" y="347"/>
                  <a:pt x="317" y="347"/>
                  <a:pt x="317" y="347"/>
                </a:cubicBezTo>
                <a:cubicBezTo>
                  <a:pt x="317" y="347"/>
                  <a:pt x="318" y="347"/>
                  <a:pt x="319" y="347"/>
                </a:cubicBezTo>
                <a:cubicBezTo>
                  <a:pt x="323" y="347"/>
                  <a:pt x="328" y="347"/>
                  <a:pt x="332" y="347"/>
                </a:cubicBezTo>
                <a:cubicBezTo>
                  <a:pt x="333" y="347"/>
                  <a:pt x="334" y="347"/>
                  <a:pt x="334" y="347"/>
                </a:cubicBezTo>
                <a:cubicBezTo>
                  <a:pt x="335" y="347"/>
                  <a:pt x="335" y="347"/>
                  <a:pt x="335" y="347"/>
                </a:cubicBezTo>
                <a:cubicBezTo>
                  <a:pt x="335" y="347"/>
                  <a:pt x="335" y="347"/>
                  <a:pt x="336" y="347"/>
                </a:cubicBezTo>
                <a:cubicBezTo>
                  <a:pt x="336" y="347"/>
                  <a:pt x="337" y="347"/>
                  <a:pt x="337" y="347"/>
                </a:cubicBezTo>
                <a:cubicBezTo>
                  <a:pt x="337" y="347"/>
                  <a:pt x="337" y="347"/>
                  <a:pt x="337" y="347"/>
                </a:cubicBezTo>
                <a:cubicBezTo>
                  <a:pt x="341" y="347"/>
                  <a:pt x="345" y="348"/>
                  <a:pt x="345" y="351"/>
                </a:cubicBezTo>
                <a:cubicBezTo>
                  <a:pt x="345" y="351"/>
                  <a:pt x="345" y="351"/>
                  <a:pt x="345" y="351"/>
                </a:cubicBezTo>
                <a:cubicBezTo>
                  <a:pt x="345" y="351"/>
                  <a:pt x="345" y="351"/>
                  <a:pt x="345" y="352"/>
                </a:cubicBezTo>
                <a:cubicBezTo>
                  <a:pt x="345" y="355"/>
                  <a:pt x="344" y="359"/>
                  <a:pt x="343" y="362"/>
                </a:cubicBezTo>
                <a:cubicBezTo>
                  <a:pt x="343" y="362"/>
                  <a:pt x="343" y="362"/>
                  <a:pt x="343" y="362"/>
                </a:cubicBezTo>
                <a:cubicBezTo>
                  <a:pt x="343" y="363"/>
                  <a:pt x="343" y="363"/>
                  <a:pt x="343" y="363"/>
                </a:cubicBezTo>
                <a:cubicBezTo>
                  <a:pt x="343" y="364"/>
                  <a:pt x="343" y="364"/>
                  <a:pt x="342" y="365"/>
                </a:cubicBezTo>
                <a:cubicBezTo>
                  <a:pt x="342" y="365"/>
                  <a:pt x="342" y="365"/>
                  <a:pt x="342" y="366"/>
                </a:cubicBezTo>
                <a:cubicBezTo>
                  <a:pt x="342" y="366"/>
                  <a:pt x="342" y="366"/>
                  <a:pt x="342" y="366"/>
                </a:cubicBezTo>
                <a:cubicBezTo>
                  <a:pt x="342" y="366"/>
                  <a:pt x="342" y="366"/>
                  <a:pt x="342" y="366"/>
                </a:cubicBezTo>
                <a:cubicBezTo>
                  <a:pt x="337" y="371"/>
                  <a:pt x="325" y="369"/>
                  <a:pt x="320" y="369"/>
                </a:cubicBezTo>
                <a:close/>
                <a:moveTo>
                  <a:pt x="212" y="404"/>
                </a:moveTo>
                <a:cubicBezTo>
                  <a:pt x="212" y="404"/>
                  <a:pt x="212" y="403"/>
                  <a:pt x="212" y="403"/>
                </a:cubicBezTo>
                <a:cubicBezTo>
                  <a:pt x="213" y="403"/>
                  <a:pt x="213" y="402"/>
                  <a:pt x="213" y="402"/>
                </a:cubicBezTo>
                <a:cubicBezTo>
                  <a:pt x="213" y="402"/>
                  <a:pt x="213" y="402"/>
                  <a:pt x="213" y="402"/>
                </a:cubicBezTo>
                <a:cubicBezTo>
                  <a:pt x="213" y="402"/>
                  <a:pt x="213" y="402"/>
                  <a:pt x="213" y="402"/>
                </a:cubicBezTo>
                <a:cubicBezTo>
                  <a:pt x="213" y="401"/>
                  <a:pt x="214" y="401"/>
                  <a:pt x="214" y="400"/>
                </a:cubicBezTo>
                <a:cubicBezTo>
                  <a:pt x="216" y="396"/>
                  <a:pt x="217" y="393"/>
                  <a:pt x="219" y="389"/>
                </a:cubicBezTo>
                <a:cubicBezTo>
                  <a:pt x="219" y="389"/>
                  <a:pt x="219" y="389"/>
                  <a:pt x="219" y="389"/>
                </a:cubicBezTo>
                <a:cubicBezTo>
                  <a:pt x="219" y="389"/>
                  <a:pt x="219" y="389"/>
                  <a:pt x="219" y="389"/>
                </a:cubicBezTo>
                <a:cubicBezTo>
                  <a:pt x="220" y="388"/>
                  <a:pt x="220" y="388"/>
                  <a:pt x="220" y="388"/>
                </a:cubicBezTo>
                <a:cubicBezTo>
                  <a:pt x="220" y="388"/>
                  <a:pt x="220" y="388"/>
                  <a:pt x="220" y="387"/>
                </a:cubicBezTo>
                <a:cubicBezTo>
                  <a:pt x="220" y="387"/>
                  <a:pt x="220" y="387"/>
                  <a:pt x="221" y="387"/>
                </a:cubicBezTo>
                <a:cubicBezTo>
                  <a:pt x="226" y="380"/>
                  <a:pt x="238" y="382"/>
                  <a:pt x="245" y="382"/>
                </a:cubicBezTo>
                <a:cubicBezTo>
                  <a:pt x="245" y="382"/>
                  <a:pt x="245" y="382"/>
                  <a:pt x="245" y="382"/>
                </a:cubicBezTo>
                <a:cubicBezTo>
                  <a:pt x="247" y="382"/>
                  <a:pt x="253" y="381"/>
                  <a:pt x="258" y="382"/>
                </a:cubicBezTo>
                <a:cubicBezTo>
                  <a:pt x="259" y="382"/>
                  <a:pt x="261" y="382"/>
                  <a:pt x="262" y="382"/>
                </a:cubicBezTo>
                <a:cubicBezTo>
                  <a:pt x="263" y="382"/>
                  <a:pt x="264" y="383"/>
                  <a:pt x="264" y="383"/>
                </a:cubicBezTo>
                <a:cubicBezTo>
                  <a:pt x="266" y="384"/>
                  <a:pt x="267" y="385"/>
                  <a:pt x="267" y="387"/>
                </a:cubicBezTo>
                <a:cubicBezTo>
                  <a:pt x="267" y="387"/>
                  <a:pt x="267" y="387"/>
                  <a:pt x="267" y="387"/>
                </a:cubicBezTo>
                <a:cubicBezTo>
                  <a:pt x="267" y="387"/>
                  <a:pt x="267" y="387"/>
                  <a:pt x="267" y="388"/>
                </a:cubicBezTo>
                <a:cubicBezTo>
                  <a:pt x="267" y="388"/>
                  <a:pt x="267" y="388"/>
                  <a:pt x="267" y="388"/>
                </a:cubicBezTo>
                <a:cubicBezTo>
                  <a:pt x="262" y="402"/>
                  <a:pt x="262" y="402"/>
                  <a:pt x="262" y="402"/>
                </a:cubicBezTo>
                <a:cubicBezTo>
                  <a:pt x="262" y="403"/>
                  <a:pt x="261" y="404"/>
                  <a:pt x="260" y="405"/>
                </a:cubicBezTo>
                <a:cubicBezTo>
                  <a:pt x="259" y="406"/>
                  <a:pt x="258" y="407"/>
                  <a:pt x="256" y="407"/>
                </a:cubicBezTo>
                <a:cubicBezTo>
                  <a:pt x="256" y="407"/>
                  <a:pt x="256" y="407"/>
                  <a:pt x="256" y="407"/>
                </a:cubicBezTo>
                <a:cubicBezTo>
                  <a:pt x="254" y="408"/>
                  <a:pt x="252" y="409"/>
                  <a:pt x="250" y="409"/>
                </a:cubicBezTo>
                <a:cubicBezTo>
                  <a:pt x="249" y="409"/>
                  <a:pt x="249" y="409"/>
                  <a:pt x="249" y="409"/>
                </a:cubicBezTo>
                <a:cubicBezTo>
                  <a:pt x="249" y="409"/>
                  <a:pt x="249" y="409"/>
                  <a:pt x="248" y="409"/>
                </a:cubicBezTo>
                <a:cubicBezTo>
                  <a:pt x="244" y="410"/>
                  <a:pt x="240" y="409"/>
                  <a:pt x="235" y="409"/>
                </a:cubicBezTo>
                <a:cubicBezTo>
                  <a:pt x="231" y="409"/>
                  <a:pt x="227" y="410"/>
                  <a:pt x="222" y="410"/>
                </a:cubicBezTo>
                <a:cubicBezTo>
                  <a:pt x="219" y="410"/>
                  <a:pt x="215" y="409"/>
                  <a:pt x="213" y="406"/>
                </a:cubicBezTo>
                <a:cubicBezTo>
                  <a:pt x="213" y="406"/>
                  <a:pt x="213" y="406"/>
                  <a:pt x="213" y="406"/>
                </a:cubicBezTo>
                <a:cubicBezTo>
                  <a:pt x="213" y="406"/>
                  <a:pt x="213" y="406"/>
                  <a:pt x="213" y="406"/>
                </a:cubicBezTo>
                <a:cubicBezTo>
                  <a:pt x="213" y="405"/>
                  <a:pt x="213" y="405"/>
                  <a:pt x="212" y="405"/>
                </a:cubicBezTo>
                <a:cubicBezTo>
                  <a:pt x="212" y="405"/>
                  <a:pt x="212" y="405"/>
                  <a:pt x="212" y="405"/>
                </a:cubicBezTo>
                <a:cubicBezTo>
                  <a:pt x="212" y="405"/>
                  <a:pt x="212" y="405"/>
                  <a:pt x="212" y="405"/>
                </a:cubicBezTo>
                <a:cubicBezTo>
                  <a:pt x="212" y="404"/>
                  <a:pt x="212" y="404"/>
                  <a:pt x="212" y="404"/>
                </a:cubicBezTo>
                <a:close/>
                <a:moveTo>
                  <a:pt x="212" y="359"/>
                </a:moveTo>
                <a:cubicBezTo>
                  <a:pt x="212" y="359"/>
                  <a:pt x="212" y="359"/>
                  <a:pt x="212" y="359"/>
                </a:cubicBezTo>
                <a:cubicBezTo>
                  <a:pt x="209" y="364"/>
                  <a:pt x="209" y="364"/>
                  <a:pt x="209" y="364"/>
                </a:cubicBezTo>
                <a:cubicBezTo>
                  <a:pt x="209" y="364"/>
                  <a:pt x="208" y="365"/>
                  <a:pt x="207" y="366"/>
                </a:cubicBezTo>
                <a:cubicBezTo>
                  <a:pt x="206" y="367"/>
                  <a:pt x="205" y="367"/>
                  <a:pt x="203" y="368"/>
                </a:cubicBezTo>
                <a:cubicBezTo>
                  <a:pt x="203" y="368"/>
                  <a:pt x="203" y="368"/>
                  <a:pt x="202" y="368"/>
                </a:cubicBezTo>
                <a:cubicBezTo>
                  <a:pt x="202" y="369"/>
                  <a:pt x="202" y="369"/>
                  <a:pt x="202" y="369"/>
                </a:cubicBezTo>
                <a:cubicBezTo>
                  <a:pt x="202" y="369"/>
                  <a:pt x="202" y="369"/>
                  <a:pt x="202" y="369"/>
                </a:cubicBezTo>
                <a:cubicBezTo>
                  <a:pt x="201" y="369"/>
                  <a:pt x="200" y="369"/>
                  <a:pt x="199" y="369"/>
                </a:cubicBezTo>
                <a:cubicBezTo>
                  <a:pt x="197" y="370"/>
                  <a:pt x="196" y="370"/>
                  <a:pt x="194" y="370"/>
                </a:cubicBezTo>
                <a:cubicBezTo>
                  <a:pt x="189" y="370"/>
                  <a:pt x="189" y="370"/>
                  <a:pt x="189" y="370"/>
                </a:cubicBezTo>
                <a:cubicBezTo>
                  <a:pt x="189" y="370"/>
                  <a:pt x="189" y="370"/>
                  <a:pt x="189" y="370"/>
                </a:cubicBezTo>
                <a:cubicBezTo>
                  <a:pt x="184" y="370"/>
                  <a:pt x="178" y="370"/>
                  <a:pt x="172" y="370"/>
                </a:cubicBezTo>
                <a:cubicBezTo>
                  <a:pt x="170" y="370"/>
                  <a:pt x="165" y="369"/>
                  <a:pt x="164" y="366"/>
                </a:cubicBezTo>
                <a:cubicBezTo>
                  <a:pt x="164" y="366"/>
                  <a:pt x="164" y="365"/>
                  <a:pt x="164" y="365"/>
                </a:cubicBezTo>
                <a:cubicBezTo>
                  <a:pt x="165" y="364"/>
                  <a:pt x="166" y="362"/>
                  <a:pt x="166" y="362"/>
                </a:cubicBezTo>
                <a:cubicBezTo>
                  <a:pt x="168" y="358"/>
                  <a:pt x="170" y="355"/>
                  <a:pt x="173" y="352"/>
                </a:cubicBezTo>
                <a:cubicBezTo>
                  <a:pt x="173" y="352"/>
                  <a:pt x="173" y="352"/>
                  <a:pt x="173" y="352"/>
                </a:cubicBezTo>
                <a:cubicBezTo>
                  <a:pt x="173" y="352"/>
                  <a:pt x="173" y="352"/>
                  <a:pt x="173" y="352"/>
                </a:cubicBezTo>
                <a:cubicBezTo>
                  <a:pt x="180" y="345"/>
                  <a:pt x="193" y="347"/>
                  <a:pt x="201" y="347"/>
                </a:cubicBezTo>
                <a:cubicBezTo>
                  <a:pt x="205" y="347"/>
                  <a:pt x="210" y="346"/>
                  <a:pt x="213" y="348"/>
                </a:cubicBezTo>
                <a:cubicBezTo>
                  <a:pt x="213" y="348"/>
                  <a:pt x="213" y="348"/>
                  <a:pt x="213" y="348"/>
                </a:cubicBezTo>
                <a:cubicBezTo>
                  <a:pt x="214" y="348"/>
                  <a:pt x="214" y="348"/>
                  <a:pt x="214" y="348"/>
                </a:cubicBezTo>
                <a:cubicBezTo>
                  <a:pt x="214" y="348"/>
                  <a:pt x="214" y="349"/>
                  <a:pt x="214" y="349"/>
                </a:cubicBezTo>
                <a:cubicBezTo>
                  <a:pt x="215" y="349"/>
                  <a:pt x="216" y="350"/>
                  <a:pt x="216" y="350"/>
                </a:cubicBezTo>
                <a:cubicBezTo>
                  <a:pt x="216" y="351"/>
                  <a:pt x="216" y="352"/>
                  <a:pt x="215" y="353"/>
                </a:cubicBezTo>
                <a:cubicBezTo>
                  <a:pt x="215" y="353"/>
                  <a:pt x="215" y="353"/>
                  <a:pt x="215" y="353"/>
                </a:cubicBezTo>
                <a:cubicBezTo>
                  <a:pt x="214" y="355"/>
                  <a:pt x="213" y="357"/>
                  <a:pt x="212" y="359"/>
                </a:cubicBezTo>
                <a:close/>
                <a:moveTo>
                  <a:pt x="266" y="369"/>
                </a:moveTo>
                <a:cubicBezTo>
                  <a:pt x="266" y="369"/>
                  <a:pt x="265" y="369"/>
                  <a:pt x="264" y="369"/>
                </a:cubicBezTo>
                <a:cubicBezTo>
                  <a:pt x="264" y="369"/>
                  <a:pt x="264" y="370"/>
                  <a:pt x="264" y="370"/>
                </a:cubicBezTo>
                <a:cubicBezTo>
                  <a:pt x="261" y="370"/>
                  <a:pt x="258" y="370"/>
                  <a:pt x="254" y="370"/>
                </a:cubicBezTo>
                <a:cubicBezTo>
                  <a:pt x="240" y="370"/>
                  <a:pt x="240" y="370"/>
                  <a:pt x="240" y="370"/>
                </a:cubicBezTo>
                <a:cubicBezTo>
                  <a:pt x="238" y="370"/>
                  <a:pt x="233" y="369"/>
                  <a:pt x="231" y="366"/>
                </a:cubicBezTo>
                <a:cubicBezTo>
                  <a:pt x="231" y="366"/>
                  <a:pt x="231" y="365"/>
                  <a:pt x="231" y="365"/>
                </a:cubicBezTo>
                <a:cubicBezTo>
                  <a:pt x="231" y="365"/>
                  <a:pt x="231" y="365"/>
                  <a:pt x="231" y="364"/>
                </a:cubicBezTo>
                <a:cubicBezTo>
                  <a:pt x="232" y="363"/>
                  <a:pt x="233" y="362"/>
                  <a:pt x="233" y="361"/>
                </a:cubicBezTo>
                <a:cubicBezTo>
                  <a:pt x="234" y="358"/>
                  <a:pt x="235" y="354"/>
                  <a:pt x="238" y="352"/>
                </a:cubicBezTo>
                <a:cubicBezTo>
                  <a:pt x="238" y="351"/>
                  <a:pt x="238" y="351"/>
                  <a:pt x="238" y="351"/>
                </a:cubicBezTo>
                <a:cubicBezTo>
                  <a:pt x="238" y="351"/>
                  <a:pt x="238" y="351"/>
                  <a:pt x="238" y="351"/>
                </a:cubicBezTo>
                <a:cubicBezTo>
                  <a:pt x="239" y="351"/>
                  <a:pt x="239" y="351"/>
                  <a:pt x="239" y="351"/>
                </a:cubicBezTo>
                <a:cubicBezTo>
                  <a:pt x="239" y="350"/>
                  <a:pt x="239" y="350"/>
                  <a:pt x="239" y="350"/>
                </a:cubicBezTo>
                <a:cubicBezTo>
                  <a:pt x="239" y="350"/>
                  <a:pt x="239" y="350"/>
                  <a:pt x="239" y="350"/>
                </a:cubicBezTo>
                <a:cubicBezTo>
                  <a:pt x="241" y="349"/>
                  <a:pt x="244" y="348"/>
                  <a:pt x="246" y="348"/>
                </a:cubicBezTo>
                <a:cubicBezTo>
                  <a:pt x="246" y="348"/>
                  <a:pt x="246" y="347"/>
                  <a:pt x="247" y="347"/>
                </a:cubicBezTo>
                <a:cubicBezTo>
                  <a:pt x="248" y="347"/>
                  <a:pt x="249" y="347"/>
                  <a:pt x="251" y="347"/>
                </a:cubicBezTo>
                <a:cubicBezTo>
                  <a:pt x="259" y="347"/>
                  <a:pt x="259" y="347"/>
                  <a:pt x="259" y="347"/>
                </a:cubicBezTo>
                <a:cubicBezTo>
                  <a:pt x="262" y="347"/>
                  <a:pt x="265" y="347"/>
                  <a:pt x="267" y="347"/>
                </a:cubicBezTo>
                <a:cubicBezTo>
                  <a:pt x="271" y="347"/>
                  <a:pt x="276" y="346"/>
                  <a:pt x="279" y="349"/>
                </a:cubicBezTo>
                <a:cubicBezTo>
                  <a:pt x="279" y="349"/>
                  <a:pt x="280" y="349"/>
                  <a:pt x="280" y="350"/>
                </a:cubicBezTo>
                <a:cubicBezTo>
                  <a:pt x="280" y="350"/>
                  <a:pt x="280" y="350"/>
                  <a:pt x="280" y="350"/>
                </a:cubicBezTo>
                <a:cubicBezTo>
                  <a:pt x="280" y="350"/>
                  <a:pt x="280" y="350"/>
                  <a:pt x="280" y="350"/>
                </a:cubicBezTo>
                <a:cubicBezTo>
                  <a:pt x="280" y="350"/>
                  <a:pt x="280" y="350"/>
                  <a:pt x="280" y="350"/>
                </a:cubicBezTo>
                <a:cubicBezTo>
                  <a:pt x="280" y="351"/>
                  <a:pt x="280" y="351"/>
                  <a:pt x="280" y="352"/>
                </a:cubicBezTo>
                <a:cubicBezTo>
                  <a:pt x="280" y="355"/>
                  <a:pt x="278" y="359"/>
                  <a:pt x="277" y="361"/>
                </a:cubicBezTo>
                <a:cubicBezTo>
                  <a:pt x="277" y="361"/>
                  <a:pt x="277" y="361"/>
                  <a:pt x="277" y="361"/>
                </a:cubicBezTo>
                <a:cubicBezTo>
                  <a:pt x="277" y="362"/>
                  <a:pt x="277" y="362"/>
                  <a:pt x="276" y="363"/>
                </a:cubicBezTo>
                <a:cubicBezTo>
                  <a:pt x="276" y="363"/>
                  <a:pt x="276" y="363"/>
                  <a:pt x="276" y="363"/>
                </a:cubicBezTo>
                <a:cubicBezTo>
                  <a:pt x="276" y="364"/>
                  <a:pt x="276" y="364"/>
                  <a:pt x="276" y="364"/>
                </a:cubicBezTo>
                <a:cubicBezTo>
                  <a:pt x="276" y="364"/>
                  <a:pt x="276" y="364"/>
                  <a:pt x="276" y="364"/>
                </a:cubicBezTo>
                <a:cubicBezTo>
                  <a:pt x="276" y="364"/>
                  <a:pt x="275" y="365"/>
                  <a:pt x="275" y="365"/>
                </a:cubicBezTo>
                <a:cubicBezTo>
                  <a:pt x="275" y="365"/>
                  <a:pt x="275" y="365"/>
                  <a:pt x="275" y="365"/>
                </a:cubicBezTo>
                <a:cubicBezTo>
                  <a:pt x="275" y="365"/>
                  <a:pt x="275" y="365"/>
                  <a:pt x="275" y="365"/>
                </a:cubicBezTo>
                <a:cubicBezTo>
                  <a:pt x="275" y="366"/>
                  <a:pt x="275" y="366"/>
                  <a:pt x="275" y="366"/>
                </a:cubicBezTo>
                <a:cubicBezTo>
                  <a:pt x="274" y="366"/>
                  <a:pt x="274" y="367"/>
                  <a:pt x="273" y="367"/>
                </a:cubicBezTo>
                <a:cubicBezTo>
                  <a:pt x="273" y="367"/>
                  <a:pt x="272" y="367"/>
                  <a:pt x="272" y="368"/>
                </a:cubicBezTo>
                <a:cubicBezTo>
                  <a:pt x="271" y="368"/>
                  <a:pt x="271" y="368"/>
                  <a:pt x="271" y="368"/>
                </a:cubicBezTo>
                <a:cubicBezTo>
                  <a:pt x="271" y="368"/>
                  <a:pt x="271" y="368"/>
                  <a:pt x="271" y="368"/>
                </a:cubicBezTo>
                <a:cubicBezTo>
                  <a:pt x="269" y="369"/>
                  <a:pt x="268" y="369"/>
                  <a:pt x="266" y="369"/>
                </a:cubicBezTo>
                <a:close/>
                <a:moveTo>
                  <a:pt x="172" y="430"/>
                </a:moveTo>
                <a:cubicBezTo>
                  <a:pt x="172" y="430"/>
                  <a:pt x="172" y="430"/>
                  <a:pt x="172" y="430"/>
                </a:cubicBezTo>
                <a:cubicBezTo>
                  <a:pt x="172" y="433"/>
                  <a:pt x="169" y="437"/>
                  <a:pt x="167" y="439"/>
                </a:cubicBezTo>
                <a:cubicBezTo>
                  <a:pt x="167" y="439"/>
                  <a:pt x="167" y="439"/>
                  <a:pt x="167" y="439"/>
                </a:cubicBezTo>
                <a:cubicBezTo>
                  <a:pt x="165" y="443"/>
                  <a:pt x="164" y="447"/>
                  <a:pt x="161" y="450"/>
                </a:cubicBezTo>
                <a:cubicBezTo>
                  <a:pt x="161" y="450"/>
                  <a:pt x="161" y="450"/>
                  <a:pt x="161" y="451"/>
                </a:cubicBezTo>
                <a:cubicBezTo>
                  <a:pt x="160" y="451"/>
                  <a:pt x="160" y="451"/>
                  <a:pt x="160" y="451"/>
                </a:cubicBezTo>
                <a:cubicBezTo>
                  <a:pt x="160" y="451"/>
                  <a:pt x="160" y="451"/>
                  <a:pt x="160" y="452"/>
                </a:cubicBezTo>
                <a:cubicBezTo>
                  <a:pt x="159" y="452"/>
                  <a:pt x="159" y="452"/>
                  <a:pt x="159" y="452"/>
                </a:cubicBezTo>
                <a:cubicBezTo>
                  <a:pt x="159" y="452"/>
                  <a:pt x="159" y="452"/>
                  <a:pt x="159" y="452"/>
                </a:cubicBezTo>
                <a:cubicBezTo>
                  <a:pt x="156" y="455"/>
                  <a:pt x="153" y="456"/>
                  <a:pt x="150" y="457"/>
                </a:cubicBezTo>
                <a:cubicBezTo>
                  <a:pt x="149" y="457"/>
                  <a:pt x="149" y="457"/>
                  <a:pt x="149" y="458"/>
                </a:cubicBezTo>
                <a:cubicBezTo>
                  <a:pt x="146" y="458"/>
                  <a:pt x="144" y="458"/>
                  <a:pt x="142" y="458"/>
                </a:cubicBezTo>
                <a:cubicBezTo>
                  <a:pt x="141" y="458"/>
                  <a:pt x="141" y="458"/>
                  <a:pt x="141" y="458"/>
                </a:cubicBezTo>
                <a:cubicBezTo>
                  <a:pt x="141" y="458"/>
                  <a:pt x="141" y="458"/>
                  <a:pt x="141" y="458"/>
                </a:cubicBezTo>
                <a:cubicBezTo>
                  <a:pt x="132" y="458"/>
                  <a:pt x="124" y="458"/>
                  <a:pt x="115" y="458"/>
                </a:cubicBezTo>
                <a:cubicBezTo>
                  <a:pt x="114" y="458"/>
                  <a:pt x="114" y="458"/>
                  <a:pt x="113" y="458"/>
                </a:cubicBezTo>
                <a:cubicBezTo>
                  <a:pt x="112" y="458"/>
                  <a:pt x="111" y="458"/>
                  <a:pt x="110" y="458"/>
                </a:cubicBezTo>
                <a:cubicBezTo>
                  <a:pt x="109" y="457"/>
                  <a:pt x="107" y="456"/>
                  <a:pt x="107" y="456"/>
                </a:cubicBezTo>
                <a:cubicBezTo>
                  <a:pt x="106" y="455"/>
                  <a:pt x="106" y="453"/>
                  <a:pt x="106" y="452"/>
                </a:cubicBezTo>
                <a:cubicBezTo>
                  <a:pt x="106" y="451"/>
                  <a:pt x="106" y="451"/>
                  <a:pt x="107" y="450"/>
                </a:cubicBezTo>
                <a:cubicBezTo>
                  <a:pt x="107" y="449"/>
                  <a:pt x="107" y="449"/>
                  <a:pt x="107" y="449"/>
                </a:cubicBezTo>
                <a:cubicBezTo>
                  <a:pt x="107" y="449"/>
                  <a:pt x="107" y="449"/>
                  <a:pt x="107" y="449"/>
                </a:cubicBezTo>
                <a:cubicBezTo>
                  <a:pt x="107" y="448"/>
                  <a:pt x="107" y="448"/>
                  <a:pt x="107" y="448"/>
                </a:cubicBezTo>
                <a:cubicBezTo>
                  <a:pt x="107" y="448"/>
                  <a:pt x="107" y="448"/>
                  <a:pt x="107" y="448"/>
                </a:cubicBezTo>
                <a:cubicBezTo>
                  <a:pt x="109" y="445"/>
                  <a:pt x="112" y="442"/>
                  <a:pt x="114" y="439"/>
                </a:cubicBezTo>
                <a:cubicBezTo>
                  <a:pt x="116" y="436"/>
                  <a:pt x="117" y="433"/>
                  <a:pt x="119" y="431"/>
                </a:cubicBezTo>
                <a:cubicBezTo>
                  <a:pt x="120" y="431"/>
                  <a:pt x="120" y="430"/>
                  <a:pt x="120" y="430"/>
                </a:cubicBezTo>
                <a:cubicBezTo>
                  <a:pt x="120" y="430"/>
                  <a:pt x="120" y="430"/>
                  <a:pt x="120" y="430"/>
                </a:cubicBezTo>
                <a:cubicBezTo>
                  <a:pt x="121" y="430"/>
                  <a:pt x="121" y="429"/>
                  <a:pt x="122" y="429"/>
                </a:cubicBezTo>
                <a:cubicBezTo>
                  <a:pt x="122" y="429"/>
                  <a:pt x="122" y="429"/>
                  <a:pt x="122" y="429"/>
                </a:cubicBezTo>
                <a:cubicBezTo>
                  <a:pt x="122" y="429"/>
                  <a:pt x="122" y="429"/>
                  <a:pt x="122" y="429"/>
                </a:cubicBezTo>
                <a:cubicBezTo>
                  <a:pt x="125" y="426"/>
                  <a:pt x="128" y="425"/>
                  <a:pt x="132" y="424"/>
                </a:cubicBezTo>
                <a:cubicBezTo>
                  <a:pt x="132" y="424"/>
                  <a:pt x="132" y="424"/>
                  <a:pt x="132" y="424"/>
                </a:cubicBezTo>
                <a:cubicBezTo>
                  <a:pt x="132" y="424"/>
                  <a:pt x="132" y="424"/>
                  <a:pt x="132" y="424"/>
                </a:cubicBezTo>
                <a:cubicBezTo>
                  <a:pt x="133" y="424"/>
                  <a:pt x="133" y="424"/>
                  <a:pt x="134" y="424"/>
                </a:cubicBezTo>
                <a:cubicBezTo>
                  <a:pt x="135" y="424"/>
                  <a:pt x="135" y="424"/>
                  <a:pt x="135" y="424"/>
                </a:cubicBezTo>
                <a:cubicBezTo>
                  <a:pt x="136" y="424"/>
                  <a:pt x="136" y="424"/>
                  <a:pt x="137" y="424"/>
                </a:cubicBezTo>
                <a:cubicBezTo>
                  <a:pt x="137" y="423"/>
                  <a:pt x="137" y="423"/>
                  <a:pt x="138" y="423"/>
                </a:cubicBezTo>
                <a:cubicBezTo>
                  <a:pt x="138" y="423"/>
                  <a:pt x="138" y="423"/>
                  <a:pt x="138" y="423"/>
                </a:cubicBezTo>
                <a:cubicBezTo>
                  <a:pt x="138" y="423"/>
                  <a:pt x="138" y="423"/>
                  <a:pt x="138" y="423"/>
                </a:cubicBezTo>
                <a:cubicBezTo>
                  <a:pt x="146" y="423"/>
                  <a:pt x="153" y="423"/>
                  <a:pt x="161" y="423"/>
                </a:cubicBezTo>
                <a:cubicBezTo>
                  <a:pt x="161" y="423"/>
                  <a:pt x="161" y="423"/>
                  <a:pt x="161" y="423"/>
                </a:cubicBezTo>
                <a:cubicBezTo>
                  <a:pt x="163" y="423"/>
                  <a:pt x="163" y="423"/>
                  <a:pt x="163" y="423"/>
                </a:cubicBezTo>
                <a:cubicBezTo>
                  <a:pt x="165" y="423"/>
                  <a:pt x="166" y="424"/>
                  <a:pt x="167" y="424"/>
                </a:cubicBezTo>
                <a:cubicBezTo>
                  <a:pt x="168" y="424"/>
                  <a:pt x="168" y="424"/>
                  <a:pt x="169" y="425"/>
                </a:cubicBezTo>
                <a:cubicBezTo>
                  <a:pt x="169" y="425"/>
                  <a:pt x="169" y="425"/>
                  <a:pt x="169" y="425"/>
                </a:cubicBezTo>
                <a:cubicBezTo>
                  <a:pt x="169" y="425"/>
                  <a:pt x="169" y="425"/>
                  <a:pt x="170" y="425"/>
                </a:cubicBezTo>
                <a:cubicBezTo>
                  <a:pt x="172" y="426"/>
                  <a:pt x="173" y="428"/>
                  <a:pt x="172" y="430"/>
                </a:cubicBezTo>
                <a:close/>
                <a:moveTo>
                  <a:pt x="188" y="402"/>
                </a:moveTo>
                <a:cubicBezTo>
                  <a:pt x="188" y="402"/>
                  <a:pt x="188" y="402"/>
                  <a:pt x="188" y="402"/>
                </a:cubicBezTo>
                <a:cubicBezTo>
                  <a:pt x="188" y="402"/>
                  <a:pt x="188" y="402"/>
                  <a:pt x="188" y="402"/>
                </a:cubicBezTo>
                <a:cubicBezTo>
                  <a:pt x="188" y="403"/>
                  <a:pt x="187" y="403"/>
                  <a:pt x="187" y="404"/>
                </a:cubicBezTo>
                <a:cubicBezTo>
                  <a:pt x="187" y="404"/>
                  <a:pt x="187" y="404"/>
                  <a:pt x="187" y="404"/>
                </a:cubicBezTo>
                <a:cubicBezTo>
                  <a:pt x="185" y="406"/>
                  <a:pt x="182" y="407"/>
                  <a:pt x="179" y="408"/>
                </a:cubicBezTo>
                <a:cubicBezTo>
                  <a:pt x="179" y="408"/>
                  <a:pt x="179" y="408"/>
                  <a:pt x="179" y="408"/>
                </a:cubicBezTo>
                <a:cubicBezTo>
                  <a:pt x="179" y="409"/>
                  <a:pt x="178" y="409"/>
                  <a:pt x="178" y="409"/>
                </a:cubicBezTo>
                <a:cubicBezTo>
                  <a:pt x="177" y="409"/>
                  <a:pt x="177" y="409"/>
                  <a:pt x="177" y="409"/>
                </a:cubicBezTo>
                <a:cubicBezTo>
                  <a:pt x="177" y="409"/>
                  <a:pt x="177" y="409"/>
                  <a:pt x="176" y="409"/>
                </a:cubicBezTo>
                <a:cubicBezTo>
                  <a:pt x="174" y="409"/>
                  <a:pt x="172" y="410"/>
                  <a:pt x="171" y="410"/>
                </a:cubicBezTo>
                <a:cubicBezTo>
                  <a:pt x="170" y="410"/>
                  <a:pt x="170" y="410"/>
                  <a:pt x="170" y="410"/>
                </a:cubicBezTo>
                <a:cubicBezTo>
                  <a:pt x="167" y="410"/>
                  <a:pt x="164" y="410"/>
                  <a:pt x="161" y="410"/>
                </a:cubicBezTo>
                <a:cubicBezTo>
                  <a:pt x="156" y="410"/>
                  <a:pt x="151" y="410"/>
                  <a:pt x="146" y="410"/>
                </a:cubicBezTo>
                <a:cubicBezTo>
                  <a:pt x="146" y="410"/>
                  <a:pt x="145" y="410"/>
                  <a:pt x="144" y="410"/>
                </a:cubicBezTo>
                <a:cubicBezTo>
                  <a:pt x="144" y="410"/>
                  <a:pt x="144" y="410"/>
                  <a:pt x="144" y="410"/>
                </a:cubicBezTo>
                <a:cubicBezTo>
                  <a:pt x="143" y="409"/>
                  <a:pt x="143" y="409"/>
                  <a:pt x="142" y="409"/>
                </a:cubicBezTo>
                <a:cubicBezTo>
                  <a:pt x="142" y="409"/>
                  <a:pt x="142" y="409"/>
                  <a:pt x="142" y="409"/>
                </a:cubicBezTo>
                <a:cubicBezTo>
                  <a:pt x="142" y="409"/>
                  <a:pt x="142" y="409"/>
                  <a:pt x="142" y="409"/>
                </a:cubicBezTo>
                <a:cubicBezTo>
                  <a:pt x="140" y="409"/>
                  <a:pt x="138" y="407"/>
                  <a:pt x="138" y="405"/>
                </a:cubicBezTo>
                <a:cubicBezTo>
                  <a:pt x="138" y="405"/>
                  <a:pt x="138" y="404"/>
                  <a:pt x="138" y="404"/>
                </a:cubicBezTo>
                <a:cubicBezTo>
                  <a:pt x="138" y="404"/>
                  <a:pt x="138" y="404"/>
                  <a:pt x="138" y="403"/>
                </a:cubicBezTo>
                <a:cubicBezTo>
                  <a:pt x="138" y="403"/>
                  <a:pt x="138" y="403"/>
                  <a:pt x="139" y="402"/>
                </a:cubicBezTo>
                <a:cubicBezTo>
                  <a:pt x="139" y="402"/>
                  <a:pt x="139" y="402"/>
                  <a:pt x="139" y="402"/>
                </a:cubicBezTo>
                <a:cubicBezTo>
                  <a:pt x="139" y="402"/>
                  <a:pt x="139" y="402"/>
                  <a:pt x="139" y="402"/>
                </a:cubicBezTo>
                <a:cubicBezTo>
                  <a:pt x="139" y="402"/>
                  <a:pt x="139" y="401"/>
                  <a:pt x="140" y="401"/>
                </a:cubicBezTo>
                <a:cubicBezTo>
                  <a:pt x="142" y="397"/>
                  <a:pt x="144" y="394"/>
                  <a:pt x="147" y="390"/>
                </a:cubicBezTo>
                <a:cubicBezTo>
                  <a:pt x="147" y="390"/>
                  <a:pt x="147" y="390"/>
                  <a:pt x="147" y="390"/>
                </a:cubicBezTo>
                <a:cubicBezTo>
                  <a:pt x="148" y="389"/>
                  <a:pt x="148" y="389"/>
                  <a:pt x="148" y="389"/>
                </a:cubicBezTo>
                <a:cubicBezTo>
                  <a:pt x="149" y="388"/>
                  <a:pt x="149" y="387"/>
                  <a:pt x="151" y="386"/>
                </a:cubicBezTo>
                <a:cubicBezTo>
                  <a:pt x="151" y="385"/>
                  <a:pt x="152" y="385"/>
                  <a:pt x="153" y="385"/>
                </a:cubicBezTo>
                <a:cubicBezTo>
                  <a:pt x="153" y="384"/>
                  <a:pt x="154" y="384"/>
                  <a:pt x="154" y="384"/>
                </a:cubicBezTo>
                <a:cubicBezTo>
                  <a:pt x="154" y="384"/>
                  <a:pt x="154" y="384"/>
                  <a:pt x="155" y="384"/>
                </a:cubicBezTo>
                <a:cubicBezTo>
                  <a:pt x="155" y="384"/>
                  <a:pt x="155" y="384"/>
                  <a:pt x="155" y="384"/>
                </a:cubicBezTo>
                <a:cubicBezTo>
                  <a:pt x="155" y="384"/>
                  <a:pt x="155" y="384"/>
                  <a:pt x="156" y="383"/>
                </a:cubicBezTo>
                <a:cubicBezTo>
                  <a:pt x="157" y="383"/>
                  <a:pt x="158" y="383"/>
                  <a:pt x="160" y="382"/>
                </a:cubicBezTo>
                <a:cubicBezTo>
                  <a:pt x="161" y="382"/>
                  <a:pt x="163" y="382"/>
                  <a:pt x="165" y="382"/>
                </a:cubicBezTo>
                <a:cubicBezTo>
                  <a:pt x="169" y="382"/>
                  <a:pt x="169" y="382"/>
                  <a:pt x="169" y="382"/>
                </a:cubicBezTo>
                <a:cubicBezTo>
                  <a:pt x="170" y="382"/>
                  <a:pt x="171" y="382"/>
                  <a:pt x="172" y="382"/>
                </a:cubicBezTo>
                <a:cubicBezTo>
                  <a:pt x="177" y="382"/>
                  <a:pt x="181" y="382"/>
                  <a:pt x="185" y="382"/>
                </a:cubicBezTo>
                <a:cubicBezTo>
                  <a:pt x="185" y="382"/>
                  <a:pt x="185" y="382"/>
                  <a:pt x="185" y="382"/>
                </a:cubicBezTo>
                <a:cubicBezTo>
                  <a:pt x="187" y="382"/>
                  <a:pt x="187" y="382"/>
                  <a:pt x="187" y="382"/>
                </a:cubicBezTo>
                <a:cubicBezTo>
                  <a:pt x="189" y="382"/>
                  <a:pt x="190" y="382"/>
                  <a:pt x="191" y="382"/>
                </a:cubicBezTo>
                <a:cubicBezTo>
                  <a:pt x="193" y="383"/>
                  <a:pt x="193" y="383"/>
                  <a:pt x="194" y="383"/>
                </a:cubicBezTo>
                <a:cubicBezTo>
                  <a:pt x="196" y="384"/>
                  <a:pt x="197" y="386"/>
                  <a:pt x="196" y="389"/>
                </a:cubicBezTo>
                <a:cubicBezTo>
                  <a:pt x="194" y="392"/>
                  <a:pt x="192" y="395"/>
                  <a:pt x="190" y="398"/>
                </a:cubicBezTo>
                <a:cubicBezTo>
                  <a:pt x="188" y="402"/>
                  <a:pt x="188" y="402"/>
                  <a:pt x="188" y="402"/>
                </a:cubicBezTo>
                <a:cubicBezTo>
                  <a:pt x="188" y="402"/>
                  <a:pt x="188" y="402"/>
                  <a:pt x="188" y="402"/>
                </a:cubicBezTo>
                <a:close/>
                <a:moveTo>
                  <a:pt x="411" y="448"/>
                </a:moveTo>
                <a:cubicBezTo>
                  <a:pt x="411" y="449"/>
                  <a:pt x="411" y="449"/>
                  <a:pt x="411" y="450"/>
                </a:cubicBezTo>
                <a:cubicBezTo>
                  <a:pt x="411" y="450"/>
                  <a:pt x="411" y="450"/>
                  <a:pt x="411" y="450"/>
                </a:cubicBezTo>
                <a:cubicBezTo>
                  <a:pt x="411" y="451"/>
                  <a:pt x="411" y="451"/>
                  <a:pt x="410" y="451"/>
                </a:cubicBezTo>
                <a:cubicBezTo>
                  <a:pt x="410" y="451"/>
                  <a:pt x="410" y="451"/>
                  <a:pt x="410" y="452"/>
                </a:cubicBezTo>
                <a:cubicBezTo>
                  <a:pt x="410" y="452"/>
                  <a:pt x="410" y="452"/>
                  <a:pt x="410" y="452"/>
                </a:cubicBezTo>
                <a:cubicBezTo>
                  <a:pt x="410" y="452"/>
                  <a:pt x="409" y="453"/>
                  <a:pt x="409" y="453"/>
                </a:cubicBezTo>
                <a:cubicBezTo>
                  <a:pt x="409" y="453"/>
                  <a:pt x="409" y="453"/>
                  <a:pt x="409" y="453"/>
                </a:cubicBezTo>
                <a:cubicBezTo>
                  <a:pt x="408" y="454"/>
                  <a:pt x="408" y="454"/>
                  <a:pt x="407" y="455"/>
                </a:cubicBezTo>
                <a:cubicBezTo>
                  <a:pt x="407" y="455"/>
                  <a:pt x="407" y="455"/>
                  <a:pt x="407" y="455"/>
                </a:cubicBezTo>
                <a:cubicBezTo>
                  <a:pt x="407" y="455"/>
                  <a:pt x="407" y="455"/>
                  <a:pt x="407" y="455"/>
                </a:cubicBezTo>
                <a:cubicBezTo>
                  <a:pt x="406" y="455"/>
                  <a:pt x="406" y="456"/>
                  <a:pt x="405" y="456"/>
                </a:cubicBezTo>
                <a:cubicBezTo>
                  <a:pt x="405" y="456"/>
                  <a:pt x="405" y="456"/>
                  <a:pt x="405" y="456"/>
                </a:cubicBezTo>
                <a:cubicBezTo>
                  <a:pt x="404" y="456"/>
                  <a:pt x="404" y="456"/>
                  <a:pt x="404" y="456"/>
                </a:cubicBezTo>
                <a:cubicBezTo>
                  <a:pt x="403" y="456"/>
                  <a:pt x="403" y="457"/>
                  <a:pt x="403" y="457"/>
                </a:cubicBezTo>
                <a:cubicBezTo>
                  <a:pt x="403" y="457"/>
                  <a:pt x="403" y="457"/>
                  <a:pt x="402" y="457"/>
                </a:cubicBezTo>
                <a:cubicBezTo>
                  <a:pt x="402" y="457"/>
                  <a:pt x="402" y="457"/>
                  <a:pt x="402" y="457"/>
                </a:cubicBezTo>
                <a:cubicBezTo>
                  <a:pt x="402" y="457"/>
                  <a:pt x="401" y="457"/>
                  <a:pt x="400" y="457"/>
                </a:cubicBezTo>
                <a:cubicBezTo>
                  <a:pt x="400" y="457"/>
                  <a:pt x="399" y="457"/>
                  <a:pt x="399" y="457"/>
                </a:cubicBezTo>
                <a:cubicBezTo>
                  <a:pt x="398" y="458"/>
                  <a:pt x="398" y="458"/>
                  <a:pt x="397" y="458"/>
                </a:cubicBezTo>
                <a:cubicBezTo>
                  <a:pt x="397" y="458"/>
                  <a:pt x="397" y="458"/>
                  <a:pt x="397" y="458"/>
                </a:cubicBezTo>
                <a:cubicBezTo>
                  <a:pt x="396" y="458"/>
                  <a:pt x="396" y="458"/>
                  <a:pt x="396" y="458"/>
                </a:cubicBezTo>
                <a:cubicBezTo>
                  <a:pt x="396" y="458"/>
                  <a:pt x="396" y="458"/>
                  <a:pt x="396" y="458"/>
                </a:cubicBezTo>
                <a:cubicBezTo>
                  <a:pt x="393" y="458"/>
                  <a:pt x="390" y="458"/>
                  <a:pt x="387" y="458"/>
                </a:cubicBezTo>
                <a:cubicBezTo>
                  <a:pt x="373" y="458"/>
                  <a:pt x="212" y="458"/>
                  <a:pt x="200" y="458"/>
                </a:cubicBezTo>
                <a:cubicBezTo>
                  <a:pt x="199" y="458"/>
                  <a:pt x="198" y="458"/>
                  <a:pt x="198" y="458"/>
                </a:cubicBezTo>
                <a:cubicBezTo>
                  <a:pt x="197" y="458"/>
                  <a:pt x="196" y="458"/>
                  <a:pt x="195" y="457"/>
                </a:cubicBezTo>
                <a:cubicBezTo>
                  <a:pt x="193" y="457"/>
                  <a:pt x="192" y="456"/>
                  <a:pt x="191" y="455"/>
                </a:cubicBezTo>
                <a:cubicBezTo>
                  <a:pt x="190" y="454"/>
                  <a:pt x="190" y="453"/>
                  <a:pt x="189" y="452"/>
                </a:cubicBezTo>
                <a:cubicBezTo>
                  <a:pt x="189" y="451"/>
                  <a:pt x="189" y="450"/>
                  <a:pt x="190" y="449"/>
                </a:cubicBezTo>
                <a:cubicBezTo>
                  <a:pt x="191" y="448"/>
                  <a:pt x="191" y="448"/>
                  <a:pt x="191" y="448"/>
                </a:cubicBezTo>
                <a:cubicBezTo>
                  <a:pt x="191" y="448"/>
                  <a:pt x="191" y="448"/>
                  <a:pt x="191" y="448"/>
                </a:cubicBezTo>
                <a:cubicBezTo>
                  <a:pt x="192" y="444"/>
                  <a:pt x="194" y="440"/>
                  <a:pt x="196" y="437"/>
                </a:cubicBezTo>
                <a:cubicBezTo>
                  <a:pt x="196" y="436"/>
                  <a:pt x="197" y="435"/>
                  <a:pt x="197" y="435"/>
                </a:cubicBezTo>
                <a:cubicBezTo>
                  <a:pt x="198" y="432"/>
                  <a:pt x="198" y="432"/>
                  <a:pt x="198" y="432"/>
                </a:cubicBezTo>
                <a:cubicBezTo>
                  <a:pt x="199" y="431"/>
                  <a:pt x="200" y="430"/>
                  <a:pt x="201" y="428"/>
                </a:cubicBezTo>
                <a:cubicBezTo>
                  <a:pt x="201" y="428"/>
                  <a:pt x="202" y="428"/>
                  <a:pt x="202" y="428"/>
                </a:cubicBezTo>
                <a:cubicBezTo>
                  <a:pt x="202" y="428"/>
                  <a:pt x="202" y="428"/>
                  <a:pt x="203" y="428"/>
                </a:cubicBezTo>
                <a:cubicBezTo>
                  <a:pt x="203" y="427"/>
                  <a:pt x="203" y="427"/>
                  <a:pt x="203" y="427"/>
                </a:cubicBezTo>
                <a:cubicBezTo>
                  <a:pt x="203" y="427"/>
                  <a:pt x="203" y="427"/>
                  <a:pt x="203" y="427"/>
                </a:cubicBezTo>
                <a:cubicBezTo>
                  <a:pt x="204" y="427"/>
                  <a:pt x="204" y="427"/>
                  <a:pt x="204" y="427"/>
                </a:cubicBezTo>
                <a:cubicBezTo>
                  <a:pt x="204" y="426"/>
                  <a:pt x="205" y="426"/>
                  <a:pt x="205" y="426"/>
                </a:cubicBezTo>
                <a:cubicBezTo>
                  <a:pt x="205" y="426"/>
                  <a:pt x="206" y="426"/>
                  <a:pt x="206" y="425"/>
                </a:cubicBezTo>
                <a:cubicBezTo>
                  <a:pt x="206" y="425"/>
                  <a:pt x="207" y="425"/>
                  <a:pt x="207" y="425"/>
                </a:cubicBezTo>
                <a:cubicBezTo>
                  <a:pt x="208" y="425"/>
                  <a:pt x="208" y="425"/>
                  <a:pt x="209" y="424"/>
                </a:cubicBezTo>
                <a:cubicBezTo>
                  <a:pt x="209" y="424"/>
                  <a:pt x="210" y="424"/>
                  <a:pt x="210" y="424"/>
                </a:cubicBezTo>
                <a:cubicBezTo>
                  <a:pt x="210" y="424"/>
                  <a:pt x="210" y="424"/>
                  <a:pt x="210" y="424"/>
                </a:cubicBezTo>
                <a:cubicBezTo>
                  <a:pt x="212" y="423"/>
                  <a:pt x="214" y="423"/>
                  <a:pt x="216" y="423"/>
                </a:cubicBezTo>
                <a:cubicBezTo>
                  <a:pt x="216" y="423"/>
                  <a:pt x="385" y="423"/>
                  <a:pt x="392" y="423"/>
                </a:cubicBezTo>
                <a:cubicBezTo>
                  <a:pt x="393" y="423"/>
                  <a:pt x="395" y="423"/>
                  <a:pt x="397" y="423"/>
                </a:cubicBezTo>
                <a:cubicBezTo>
                  <a:pt x="398" y="423"/>
                  <a:pt x="399" y="423"/>
                  <a:pt x="400" y="423"/>
                </a:cubicBezTo>
                <a:cubicBezTo>
                  <a:pt x="400" y="423"/>
                  <a:pt x="400" y="423"/>
                  <a:pt x="400" y="423"/>
                </a:cubicBezTo>
                <a:cubicBezTo>
                  <a:pt x="401" y="423"/>
                  <a:pt x="402" y="423"/>
                  <a:pt x="402" y="423"/>
                </a:cubicBezTo>
                <a:cubicBezTo>
                  <a:pt x="403" y="423"/>
                  <a:pt x="403" y="423"/>
                  <a:pt x="403" y="423"/>
                </a:cubicBezTo>
                <a:cubicBezTo>
                  <a:pt x="403" y="423"/>
                  <a:pt x="403" y="423"/>
                  <a:pt x="403" y="423"/>
                </a:cubicBezTo>
                <a:cubicBezTo>
                  <a:pt x="404" y="424"/>
                  <a:pt x="404" y="424"/>
                  <a:pt x="405" y="424"/>
                </a:cubicBezTo>
                <a:cubicBezTo>
                  <a:pt x="405" y="424"/>
                  <a:pt x="405" y="424"/>
                  <a:pt x="405" y="424"/>
                </a:cubicBezTo>
                <a:cubicBezTo>
                  <a:pt x="406" y="425"/>
                  <a:pt x="406" y="425"/>
                  <a:pt x="407" y="425"/>
                </a:cubicBezTo>
                <a:cubicBezTo>
                  <a:pt x="407" y="425"/>
                  <a:pt x="407" y="425"/>
                  <a:pt x="407" y="425"/>
                </a:cubicBezTo>
                <a:cubicBezTo>
                  <a:pt x="407" y="425"/>
                  <a:pt x="407" y="425"/>
                  <a:pt x="407" y="425"/>
                </a:cubicBezTo>
                <a:cubicBezTo>
                  <a:pt x="408" y="426"/>
                  <a:pt x="408" y="426"/>
                  <a:pt x="408" y="426"/>
                </a:cubicBezTo>
                <a:cubicBezTo>
                  <a:pt x="409" y="427"/>
                  <a:pt x="409" y="427"/>
                  <a:pt x="410" y="428"/>
                </a:cubicBezTo>
                <a:cubicBezTo>
                  <a:pt x="411" y="429"/>
                  <a:pt x="411" y="430"/>
                  <a:pt x="411" y="431"/>
                </a:cubicBezTo>
                <a:cubicBezTo>
                  <a:pt x="411" y="432"/>
                  <a:pt x="411" y="432"/>
                  <a:pt x="411" y="432"/>
                </a:cubicBezTo>
                <a:cubicBezTo>
                  <a:pt x="411" y="432"/>
                  <a:pt x="411" y="432"/>
                  <a:pt x="411" y="432"/>
                </a:cubicBezTo>
                <a:cubicBezTo>
                  <a:pt x="411" y="436"/>
                  <a:pt x="411" y="441"/>
                  <a:pt x="411" y="445"/>
                </a:cubicBezTo>
                <a:cubicBezTo>
                  <a:pt x="411" y="446"/>
                  <a:pt x="411" y="447"/>
                  <a:pt x="411" y="448"/>
                </a:cubicBezTo>
                <a:close/>
                <a:moveTo>
                  <a:pt x="434" y="366"/>
                </a:moveTo>
                <a:cubicBezTo>
                  <a:pt x="434" y="366"/>
                  <a:pt x="434" y="366"/>
                  <a:pt x="434" y="366"/>
                </a:cubicBezTo>
                <a:cubicBezTo>
                  <a:pt x="434" y="366"/>
                  <a:pt x="434" y="366"/>
                  <a:pt x="434" y="365"/>
                </a:cubicBezTo>
                <a:cubicBezTo>
                  <a:pt x="433" y="365"/>
                  <a:pt x="433" y="364"/>
                  <a:pt x="432" y="363"/>
                </a:cubicBezTo>
                <a:cubicBezTo>
                  <a:pt x="432" y="362"/>
                  <a:pt x="432" y="362"/>
                  <a:pt x="432" y="362"/>
                </a:cubicBezTo>
                <a:cubicBezTo>
                  <a:pt x="432" y="362"/>
                  <a:pt x="432" y="361"/>
                  <a:pt x="432" y="360"/>
                </a:cubicBezTo>
                <a:cubicBezTo>
                  <a:pt x="432" y="360"/>
                  <a:pt x="432" y="360"/>
                  <a:pt x="432" y="360"/>
                </a:cubicBezTo>
                <a:cubicBezTo>
                  <a:pt x="432" y="358"/>
                  <a:pt x="432" y="355"/>
                  <a:pt x="432" y="353"/>
                </a:cubicBezTo>
                <a:cubicBezTo>
                  <a:pt x="432" y="352"/>
                  <a:pt x="432" y="352"/>
                  <a:pt x="432" y="352"/>
                </a:cubicBezTo>
                <a:cubicBezTo>
                  <a:pt x="432" y="351"/>
                  <a:pt x="432" y="350"/>
                  <a:pt x="432" y="350"/>
                </a:cubicBezTo>
                <a:cubicBezTo>
                  <a:pt x="433" y="349"/>
                  <a:pt x="434" y="349"/>
                  <a:pt x="435" y="348"/>
                </a:cubicBezTo>
                <a:cubicBezTo>
                  <a:pt x="436" y="348"/>
                  <a:pt x="437" y="347"/>
                  <a:pt x="438" y="347"/>
                </a:cubicBezTo>
                <a:cubicBezTo>
                  <a:pt x="438" y="347"/>
                  <a:pt x="438" y="347"/>
                  <a:pt x="438" y="347"/>
                </a:cubicBezTo>
                <a:cubicBezTo>
                  <a:pt x="438" y="347"/>
                  <a:pt x="438" y="347"/>
                  <a:pt x="438" y="347"/>
                </a:cubicBezTo>
                <a:cubicBezTo>
                  <a:pt x="439" y="347"/>
                  <a:pt x="439" y="347"/>
                  <a:pt x="440" y="347"/>
                </a:cubicBezTo>
                <a:cubicBezTo>
                  <a:pt x="440" y="347"/>
                  <a:pt x="440" y="347"/>
                  <a:pt x="441" y="347"/>
                </a:cubicBezTo>
                <a:cubicBezTo>
                  <a:pt x="443" y="346"/>
                  <a:pt x="445" y="346"/>
                  <a:pt x="447" y="346"/>
                </a:cubicBezTo>
                <a:cubicBezTo>
                  <a:pt x="463" y="346"/>
                  <a:pt x="463" y="346"/>
                  <a:pt x="463" y="346"/>
                </a:cubicBezTo>
                <a:cubicBezTo>
                  <a:pt x="464" y="346"/>
                  <a:pt x="465" y="346"/>
                  <a:pt x="465" y="347"/>
                </a:cubicBezTo>
                <a:cubicBezTo>
                  <a:pt x="469" y="347"/>
                  <a:pt x="474" y="348"/>
                  <a:pt x="475" y="352"/>
                </a:cubicBezTo>
                <a:cubicBezTo>
                  <a:pt x="476" y="355"/>
                  <a:pt x="476" y="359"/>
                  <a:pt x="477" y="362"/>
                </a:cubicBezTo>
                <a:cubicBezTo>
                  <a:pt x="477" y="363"/>
                  <a:pt x="477" y="363"/>
                  <a:pt x="477" y="363"/>
                </a:cubicBezTo>
                <a:cubicBezTo>
                  <a:pt x="477" y="364"/>
                  <a:pt x="477" y="364"/>
                  <a:pt x="477" y="365"/>
                </a:cubicBezTo>
                <a:cubicBezTo>
                  <a:pt x="477" y="365"/>
                  <a:pt x="477" y="365"/>
                  <a:pt x="477" y="365"/>
                </a:cubicBezTo>
                <a:cubicBezTo>
                  <a:pt x="477" y="365"/>
                  <a:pt x="477" y="365"/>
                  <a:pt x="477" y="365"/>
                </a:cubicBezTo>
                <a:cubicBezTo>
                  <a:pt x="477" y="365"/>
                  <a:pt x="477" y="365"/>
                  <a:pt x="477" y="365"/>
                </a:cubicBezTo>
                <a:cubicBezTo>
                  <a:pt x="476" y="367"/>
                  <a:pt x="474" y="368"/>
                  <a:pt x="472" y="369"/>
                </a:cubicBezTo>
                <a:cubicBezTo>
                  <a:pt x="471" y="369"/>
                  <a:pt x="471" y="369"/>
                  <a:pt x="471" y="369"/>
                </a:cubicBezTo>
                <a:cubicBezTo>
                  <a:pt x="471" y="369"/>
                  <a:pt x="471" y="369"/>
                  <a:pt x="470" y="369"/>
                </a:cubicBezTo>
                <a:cubicBezTo>
                  <a:pt x="470" y="369"/>
                  <a:pt x="470" y="369"/>
                  <a:pt x="470" y="369"/>
                </a:cubicBezTo>
                <a:cubicBezTo>
                  <a:pt x="469" y="369"/>
                  <a:pt x="469" y="369"/>
                  <a:pt x="469" y="369"/>
                </a:cubicBezTo>
                <a:cubicBezTo>
                  <a:pt x="463" y="370"/>
                  <a:pt x="457" y="369"/>
                  <a:pt x="455" y="369"/>
                </a:cubicBezTo>
                <a:cubicBezTo>
                  <a:pt x="445" y="369"/>
                  <a:pt x="445" y="369"/>
                  <a:pt x="445" y="369"/>
                </a:cubicBezTo>
                <a:cubicBezTo>
                  <a:pt x="444" y="369"/>
                  <a:pt x="443" y="369"/>
                  <a:pt x="442" y="369"/>
                </a:cubicBezTo>
                <a:cubicBezTo>
                  <a:pt x="442" y="369"/>
                  <a:pt x="441" y="369"/>
                  <a:pt x="441" y="369"/>
                </a:cubicBezTo>
                <a:cubicBezTo>
                  <a:pt x="440" y="369"/>
                  <a:pt x="440" y="369"/>
                  <a:pt x="440" y="369"/>
                </a:cubicBezTo>
                <a:cubicBezTo>
                  <a:pt x="440" y="369"/>
                  <a:pt x="440" y="369"/>
                  <a:pt x="440" y="369"/>
                </a:cubicBezTo>
                <a:cubicBezTo>
                  <a:pt x="439" y="369"/>
                  <a:pt x="439" y="369"/>
                  <a:pt x="438" y="368"/>
                </a:cubicBezTo>
                <a:cubicBezTo>
                  <a:pt x="438" y="368"/>
                  <a:pt x="438" y="368"/>
                  <a:pt x="438" y="368"/>
                </a:cubicBezTo>
                <a:cubicBezTo>
                  <a:pt x="437" y="368"/>
                  <a:pt x="437" y="368"/>
                  <a:pt x="436" y="367"/>
                </a:cubicBezTo>
                <a:cubicBezTo>
                  <a:pt x="436" y="367"/>
                  <a:pt x="435" y="367"/>
                  <a:pt x="434" y="366"/>
                </a:cubicBezTo>
                <a:cubicBezTo>
                  <a:pt x="434" y="366"/>
                  <a:pt x="434" y="366"/>
                  <a:pt x="434" y="366"/>
                </a:cubicBezTo>
                <a:close/>
                <a:moveTo>
                  <a:pt x="437" y="404"/>
                </a:moveTo>
                <a:cubicBezTo>
                  <a:pt x="436" y="403"/>
                  <a:pt x="436" y="402"/>
                  <a:pt x="435" y="402"/>
                </a:cubicBezTo>
                <a:cubicBezTo>
                  <a:pt x="435" y="400"/>
                  <a:pt x="435" y="400"/>
                  <a:pt x="435" y="400"/>
                </a:cubicBezTo>
                <a:cubicBezTo>
                  <a:pt x="435" y="400"/>
                  <a:pt x="435" y="400"/>
                  <a:pt x="435" y="400"/>
                </a:cubicBezTo>
                <a:cubicBezTo>
                  <a:pt x="435" y="396"/>
                  <a:pt x="435" y="392"/>
                  <a:pt x="434" y="388"/>
                </a:cubicBezTo>
                <a:cubicBezTo>
                  <a:pt x="434" y="388"/>
                  <a:pt x="434" y="388"/>
                  <a:pt x="434" y="388"/>
                </a:cubicBezTo>
                <a:cubicBezTo>
                  <a:pt x="434" y="388"/>
                  <a:pt x="434" y="388"/>
                  <a:pt x="434" y="388"/>
                </a:cubicBezTo>
                <a:cubicBezTo>
                  <a:pt x="434" y="388"/>
                  <a:pt x="434" y="388"/>
                  <a:pt x="434" y="387"/>
                </a:cubicBezTo>
                <a:cubicBezTo>
                  <a:pt x="435" y="379"/>
                  <a:pt x="453" y="381"/>
                  <a:pt x="458" y="381"/>
                </a:cubicBezTo>
                <a:cubicBezTo>
                  <a:pt x="465" y="381"/>
                  <a:pt x="477" y="380"/>
                  <a:pt x="481" y="386"/>
                </a:cubicBezTo>
                <a:cubicBezTo>
                  <a:pt x="481" y="387"/>
                  <a:pt x="482" y="387"/>
                  <a:pt x="482" y="388"/>
                </a:cubicBezTo>
                <a:cubicBezTo>
                  <a:pt x="482" y="389"/>
                  <a:pt x="482" y="389"/>
                  <a:pt x="482" y="389"/>
                </a:cubicBezTo>
                <a:cubicBezTo>
                  <a:pt x="482" y="389"/>
                  <a:pt x="482" y="389"/>
                  <a:pt x="482" y="389"/>
                </a:cubicBezTo>
                <a:cubicBezTo>
                  <a:pt x="483" y="391"/>
                  <a:pt x="483" y="392"/>
                  <a:pt x="484" y="395"/>
                </a:cubicBezTo>
                <a:cubicBezTo>
                  <a:pt x="485" y="401"/>
                  <a:pt x="485" y="401"/>
                  <a:pt x="485" y="401"/>
                </a:cubicBezTo>
                <a:cubicBezTo>
                  <a:pt x="485" y="402"/>
                  <a:pt x="485" y="403"/>
                  <a:pt x="484" y="404"/>
                </a:cubicBezTo>
                <a:cubicBezTo>
                  <a:pt x="484" y="405"/>
                  <a:pt x="484" y="405"/>
                  <a:pt x="483" y="406"/>
                </a:cubicBezTo>
                <a:cubicBezTo>
                  <a:pt x="483" y="406"/>
                  <a:pt x="483" y="406"/>
                  <a:pt x="482" y="407"/>
                </a:cubicBezTo>
                <a:cubicBezTo>
                  <a:pt x="482" y="407"/>
                  <a:pt x="482" y="407"/>
                  <a:pt x="482" y="407"/>
                </a:cubicBezTo>
                <a:cubicBezTo>
                  <a:pt x="482" y="407"/>
                  <a:pt x="482" y="407"/>
                  <a:pt x="482" y="407"/>
                </a:cubicBezTo>
                <a:cubicBezTo>
                  <a:pt x="481" y="407"/>
                  <a:pt x="481" y="407"/>
                  <a:pt x="481" y="407"/>
                </a:cubicBezTo>
                <a:cubicBezTo>
                  <a:pt x="480" y="408"/>
                  <a:pt x="480" y="408"/>
                  <a:pt x="480" y="408"/>
                </a:cubicBezTo>
                <a:cubicBezTo>
                  <a:pt x="479" y="408"/>
                  <a:pt x="479" y="408"/>
                  <a:pt x="479" y="408"/>
                </a:cubicBezTo>
                <a:cubicBezTo>
                  <a:pt x="479" y="408"/>
                  <a:pt x="479" y="408"/>
                  <a:pt x="478" y="408"/>
                </a:cubicBezTo>
                <a:cubicBezTo>
                  <a:pt x="478" y="408"/>
                  <a:pt x="478" y="409"/>
                  <a:pt x="477" y="409"/>
                </a:cubicBezTo>
                <a:cubicBezTo>
                  <a:pt x="477" y="409"/>
                  <a:pt x="477" y="409"/>
                  <a:pt x="477" y="409"/>
                </a:cubicBezTo>
                <a:cubicBezTo>
                  <a:pt x="477" y="409"/>
                  <a:pt x="476" y="409"/>
                  <a:pt x="475" y="409"/>
                </a:cubicBezTo>
                <a:cubicBezTo>
                  <a:pt x="474" y="409"/>
                  <a:pt x="474" y="409"/>
                  <a:pt x="473" y="409"/>
                </a:cubicBezTo>
                <a:cubicBezTo>
                  <a:pt x="473" y="409"/>
                  <a:pt x="473" y="409"/>
                  <a:pt x="473" y="409"/>
                </a:cubicBezTo>
                <a:cubicBezTo>
                  <a:pt x="473" y="409"/>
                  <a:pt x="473" y="409"/>
                  <a:pt x="473" y="409"/>
                </a:cubicBezTo>
                <a:cubicBezTo>
                  <a:pt x="473" y="409"/>
                  <a:pt x="473" y="409"/>
                  <a:pt x="473" y="409"/>
                </a:cubicBezTo>
                <a:cubicBezTo>
                  <a:pt x="465" y="409"/>
                  <a:pt x="457" y="409"/>
                  <a:pt x="449" y="409"/>
                </a:cubicBezTo>
                <a:cubicBezTo>
                  <a:pt x="448" y="409"/>
                  <a:pt x="447" y="409"/>
                  <a:pt x="447" y="409"/>
                </a:cubicBezTo>
                <a:cubicBezTo>
                  <a:pt x="446" y="409"/>
                  <a:pt x="446" y="409"/>
                  <a:pt x="446" y="409"/>
                </a:cubicBezTo>
                <a:cubicBezTo>
                  <a:pt x="445" y="409"/>
                  <a:pt x="445" y="409"/>
                  <a:pt x="444" y="409"/>
                </a:cubicBezTo>
                <a:cubicBezTo>
                  <a:pt x="444" y="409"/>
                  <a:pt x="444" y="409"/>
                  <a:pt x="444" y="409"/>
                </a:cubicBezTo>
                <a:cubicBezTo>
                  <a:pt x="444" y="408"/>
                  <a:pt x="444" y="408"/>
                  <a:pt x="444" y="408"/>
                </a:cubicBezTo>
                <a:cubicBezTo>
                  <a:pt x="443" y="408"/>
                  <a:pt x="442" y="408"/>
                  <a:pt x="442" y="408"/>
                </a:cubicBezTo>
                <a:cubicBezTo>
                  <a:pt x="441" y="408"/>
                  <a:pt x="441" y="407"/>
                  <a:pt x="441" y="407"/>
                </a:cubicBezTo>
                <a:cubicBezTo>
                  <a:pt x="441" y="407"/>
                  <a:pt x="440" y="407"/>
                  <a:pt x="440" y="407"/>
                </a:cubicBezTo>
                <a:cubicBezTo>
                  <a:pt x="440" y="407"/>
                  <a:pt x="440" y="407"/>
                  <a:pt x="440" y="407"/>
                </a:cubicBezTo>
                <a:cubicBezTo>
                  <a:pt x="439" y="406"/>
                  <a:pt x="437" y="405"/>
                  <a:pt x="437" y="404"/>
                </a:cubicBezTo>
                <a:close/>
                <a:moveTo>
                  <a:pt x="494" y="451"/>
                </a:moveTo>
                <a:cubicBezTo>
                  <a:pt x="493" y="453"/>
                  <a:pt x="492" y="453"/>
                  <a:pt x="491" y="454"/>
                </a:cubicBezTo>
                <a:cubicBezTo>
                  <a:pt x="490" y="455"/>
                  <a:pt x="489" y="456"/>
                  <a:pt x="487" y="456"/>
                </a:cubicBezTo>
                <a:cubicBezTo>
                  <a:pt x="485" y="457"/>
                  <a:pt x="484" y="457"/>
                  <a:pt x="481" y="457"/>
                </a:cubicBezTo>
                <a:cubicBezTo>
                  <a:pt x="476" y="457"/>
                  <a:pt x="476" y="457"/>
                  <a:pt x="476" y="457"/>
                </a:cubicBezTo>
                <a:cubicBezTo>
                  <a:pt x="476" y="457"/>
                  <a:pt x="476" y="457"/>
                  <a:pt x="476" y="457"/>
                </a:cubicBezTo>
                <a:cubicBezTo>
                  <a:pt x="469" y="457"/>
                  <a:pt x="462" y="457"/>
                  <a:pt x="454" y="457"/>
                </a:cubicBezTo>
                <a:cubicBezTo>
                  <a:pt x="453" y="457"/>
                  <a:pt x="453" y="457"/>
                  <a:pt x="452" y="457"/>
                </a:cubicBezTo>
                <a:cubicBezTo>
                  <a:pt x="451" y="457"/>
                  <a:pt x="451" y="457"/>
                  <a:pt x="451" y="457"/>
                </a:cubicBezTo>
                <a:cubicBezTo>
                  <a:pt x="450" y="457"/>
                  <a:pt x="450" y="457"/>
                  <a:pt x="449" y="457"/>
                </a:cubicBezTo>
                <a:cubicBezTo>
                  <a:pt x="449" y="457"/>
                  <a:pt x="449" y="457"/>
                  <a:pt x="448" y="457"/>
                </a:cubicBezTo>
                <a:cubicBezTo>
                  <a:pt x="448" y="457"/>
                  <a:pt x="448" y="457"/>
                  <a:pt x="448" y="457"/>
                </a:cubicBezTo>
                <a:cubicBezTo>
                  <a:pt x="445" y="456"/>
                  <a:pt x="442" y="454"/>
                  <a:pt x="440" y="451"/>
                </a:cubicBezTo>
                <a:cubicBezTo>
                  <a:pt x="440" y="451"/>
                  <a:pt x="440" y="451"/>
                  <a:pt x="440" y="451"/>
                </a:cubicBezTo>
                <a:cubicBezTo>
                  <a:pt x="440" y="451"/>
                  <a:pt x="440" y="451"/>
                  <a:pt x="440" y="451"/>
                </a:cubicBezTo>
                <a:cubicBezTo>
                  <a:pt x="440" y="451"/>
                  <a:pt x="440" y="451"/>
                  <a:pt x="440" y="450"/>
                </a:cubicBezTo>
                <a:cubicBezTo>
                  <a:pt x="439" y="450"/>
                  <a:pt x="439" y="449"/>
                  <a:pt x="439" y="449"/>
                </a:cubicBezTo>
                <a:cubicBezTo>
                  <a:pt x="439" y="449"/>
                  <a:pt x="439" y="449"/>
                  <a:pt x="439" y="448"/>
                </a:cubicBezTo>
                <a:cubicBezTo>
                  <a:pt x="439" y="448"/>
                  <a:pt x="439" y="448"/>
                  <a:pt x="439" y="448"/>
                </a:cubicBezTo>
                <a:cubicBezTo>
                  <a:pt x="439" y="447"/>
                  <a:pt x="439" y="447"/>
                  <a:pt x="439" y="447"/>
                </a:cubicBezTo>
                <a:cubicBezTo>
                  <a:pt x="439" y="447"/>
                  <a:pt x="439" y="447"/>
                  <a:pt x="439" y="447"/>
                </a:cubicBezTo>
                <a:cubicBezTo>
                  <a:pt x="439" y="444"/>
                  <a:pt x="438" y="439"/>
                  <a:pt x="438" y="435"/>
                </a:cubicBezTo>
                <a:cubicBezTo>
                  <a:pt x="438" y="435"/>
                  <a:pt x="438" y="434"/>
                  <a:pt x="438" y="433"/>
                </a:cubicBezTo>
                <a:cubicBezTo>
                  <a:pt x="438" y="431"/>
                  <a:pt x="438" y="431"/>
                  <a:pt x="438" y="431"/>
                </a:cubicBezTo>
                <a:cubicBezTo>
                  <a:pt x="438" y="431"/>
                  <a:pt x="438" y="431"/>
                  <a:pt x="438" y="431"/>
                </a:cubicBezTo>
                <a:cubicBezTo>
                  <a:pt x="438" y="430"/>
                  <a:pt x="438" y="430"/>
                  <a:pt x="438" y="430"/>
                </a:cubicBezTo>
                <a:cubicBezTo>
                  <a:pt x="438" y="430"/>
                  <a:pt x="438" y="429"/>
                  <a:pt x="438" y="429"/>
                </a:cubicBezTo>
                <a:cubicBezTo>
                  <a:pt x="438" y="429"/>
                  <a:pt x="438" y="429"/>
                  <a:pt x="438" y="428"/>
                </a:cubicBezTo>
                <a:cubicBezTo>
                  <a:pt x="439" y="428"/>
                  <a:pt x="439" y="428"/>
                  <a:pt x="439" y="428"/>
                </a:cubicBezTo>
                <a:cubicBezTo>
                  <a:pt x="439" y="428"/>
                  <a:pt x="439" y="428"/>
                  <a:pt x="439" y="428"/>
                </a:cubicBezTo>
                <a:cubicBezTo>
                  <a:pt x="439" y="427"/>
                  <a:pt x="439" y="427"/>
                  <a:pt x="439" y="427"/>
                </a:cubicBezTo>
                <a:cubicBezTo>
                  <a:pt x="440" y="426"/>
                  <a:pt x="440" y="426"/>
                  <a:pt x="440" y="426"/>
                </a:cubicBezTo>
                <a:cubicBezTo>
                  <a:pt x="440" y="426"/>
                  <a:pt x="441" y="426"/>
                  <a:pt x="441" y="425"/>
                </a:cubicBezTo>
                <a:cubicBezTo>
                  <a:pt x="441" y="425"/>
                  <a:pt x="441" y="425"/>
                  <a:pt x="441" y="425"/>
                </a:cubicBezTo>
                <a:cubicBezTo>
                  <a:pt x="441" y="425"/>
                  <a:pt x="441" y="425"/>
                  <a:pt x="441" y="425"/>
                </a:cubicBezTo>
                <a:cubicBezTo>
                  <a:pt x="442" y="425"/>
                  <a:pt x="442" y="425"/>
                  <a:pt x="443" y="424"/>
                </a:cubicBezTo>
                <a:cubicBezTo>
                  <a:pt x="443" y="424"/>
                  <a:pt x="443" y="424"/>
                  <a:pt x="443" y="424"/>
                </a:cubicBezTo>
                <a:cubicBezTo>
                  <a:pt x="444" y="424"/>
                  <a:pt x="444" y="424"/>
                  <a:pt x="444" y="424"/>
                </a:cubicBezTo>
                <a:cubicBezTo>
                  <a:pt x="444" y="424"/>
                  <a:pt x="444" y="424"/>
                  <a:pt x="444" y="424"/>
                </a:cubicBezTo>
                <a:cubicBezTo>
                  <a:pt x="444" y="424"/>
                  <a:pt x="445" y="423"/>
                  <a:pt x="445" y="423"/>
                </a:cubicBezTo>
                <a:cubicBezTo>
                  <a:pt x="446" y="423"/>
                  <a:pt x="446" y="423"/>
                  <a:pt x="446" y="423"/>
                </a:cubicBezTo>
                <a:cubicBezTo>
                  <a:pt x="446" y="423"/>
                  <a:pt x="447" y="423"/>
                  <a:pt x="447" y="423"/>
                </a:cubicBezTo>
                <a:cubicBezTo>
                  <a:pt x="448" y="423"/>
                  <a:pt x="448" y="423"/>
                  <a:pt x="449" y="423"/>
                </a:cubicBezTo>
                <a:cubicBezTo>
                  <a:pt x="450" y="423"/>
                  <a:pt x="450" y="423"/>
                  <a:pt x="450" y="423"/>
                </a:cubicBezTo>
                <a:cubicBezTo>
                  <a:pt x="450" y="423"/>
                  <a:pt x="450" y="423"/>
                  <a:pt x="451" y="423"/>
                </a:cubicBezTo>
                <a:cubicBezTo>
                  <a:pt x="452" y="423"/>
                  <a:pt x="452" y="423"/>
                  <a:pt x="452" y="423"/>
                </a:cubicBezTo>
                <a:cubicBezTo>
                  <a:pt x="453" y="423"/>
                  <a:pt x="454" y="423"/>
                  <a:pt x="455" y="423"/>
                </a:cubicBezTo>
                <a:cubicBezTo>
                  <a:pt x="457" y="423"/>
                  <a:pt x="458" y="423"/>
                  <a:pt x="459" y="423"/>
                </a:cubicBezTo>
                <a:cubicBezTo>
                  <a:pt x="469" y="423"/>
                  <a:pt x="469" y="423"/>
                  <a:pt x="469" y="423"/>
                </a:cubicBezTo>
                <a:cubicBezTo>
                  <a:pt x="472" y="423"/>
                  <a:pt x="475" y="423"/>
                  <a:pt x="478" y="423"/>
                </a:cubicBezTo>
                <a:cubicBezTo>
                  <a:pt x="478" y="423"/>
                  <a:pt x="479" y="423"/>
                  <a:pt x="479" y="423"/>
                </a:cubicBezTo>
                <a:cubicBezTo>
                  <a:pt x="479" y="423"/>
                  <a:pt x="480" y="423"/>
                  <a:pt x="480" y="423"/>
                </a:cubicBezTo>
                <a:cubicBezTo>
                  <a:pt x="480" y="423"/>
                  <a:pt x="480" y="423"/>
                  <a:pt x="481" y="423"/>
                </a:cubicBezTo>
                <a:cubicBezTo>
                  <a:pt x="481" y="423"/>
                  <a:pt x="481" y="423"/>
                  <a:pt x="481" y="423"/>
                </a:cubicBezTo>
                <a:cubicBezTo>
                  <a:pt x="481" y="423"/>
                  <a:pt x="481" y="423"/>
                  <a:pt x="481" y="423"/>
                </a:cubicBezTo>
                <a:cubicBezTo>
                  <a:pt x="482" y="423"/>
                  <a:pt x="482" y="424"/>
                  <a:pt x="483" y="424"/>
                </a:cubicBezTo>
                <a:cubicBezTo>
                  <a:pt x="483" y="424"/>
                  <a:pt x="484" y="424"/>
                  <a:pt x="484" y="424"/>
                </a:cubicBezTo>
                <a:cubicBezTo>
                  <a:pt x="484" y="424"/>
                  <a:pt x="484" y="424"/>
                  <a:pt x="484" y="425"/>
                </a:cubicBezTo>
                <a:cubicBezTo>
                  <a:pt x="485" y="425"/>
                  <a:pt x="485" y="425"/>
                  <a:pt x="486" y="425"/>
                </a:cubicBezTo>
                <a:cubicBezTo>
                  <a:pt x="487" y="426"/>
                  <a:pt x="488" y="427"/>
                  <a:pt x="489" y="428"/>
                </a:cubicBezTo>
                <a:cubicBezTo>
                  <a:pt x="490" y="429"/>
                  <a:pt x="491" y="430"/>
                  <a:pt x="491" y="431"/>
                </a:cubicBezTo>
                <a:cubicBezTo>
                  <a:pt x="492" y="438"/>
                  <a:pt x="492" y="438"/>
                  <a:pt x="492" y="438"/>
                </a:cubicBezTo>
                <a:cubicBezTo>
                  <a:pt x="493" y="441"/>
                  <a:pt x="493" y="443"/>
                  <a:pt x="494" y="446"/>
                </a:cubicBezTo>
                <a:cubicBezTo>
                  <a:pt x="494" y="446"/>
                  <a:pt x="494" y="446"/>
                  <a:pt x="494" y="446"/>
                </a:cubicBezTo>
                <a:cubicBezTo>
                  <a:pt x="494" y="448"/>
                  <a:pt x="494" y="448"/>
                  <a:pt x="494" y="448"/>
                </a:cubicBezTo>
                <a:cubicBezTo>
                  <a:pt x="494" y="449"/>
                  <a:pt x="494" y="450"/>
                  <a:pt x="494" y="451"/>
                </a:cubicBezTo>
                <a:close/>
                <a:moveTo>
                  <a:pt x="508" y="369"/>
                </a:moveTo>
                <a:cubicBezTo>
                  <a:pt x="507" y="368"/>
                  <a:pt x="505" y="368"/>
                  <a:pt x="505" y="367"/>
                </a:cubicBezTo>
                <a:cubicBezTo>
                  <a:pt x="504" y="366"/>
                  <a:pt x="503" y="365"/>
                  <a:pt x="503" y="365"/>
                </a:cubicBezTo>
                <a:cubicBezTo>
                  <a:pt x="502" y="363"/>
                  <a:pt x="502" y="363"/>
                  <a:pt x="502" y="363"/>
                </a:cubicBezTo>
                <a:cubicBezTo>
                  <a:pt x="502" y="361"/>
                  <a:pt x="501" y="359"/>
                  <a:pt x="500" y="357"/>
                </a:cubicBezTo>
                <a:cubicBezTo>
                  <a:pt x="500" y="356"/>
                  <a:pt x="499" y="355"/>
                  <a:pt x="499" y="353"/>
                </a:cubicBezTo>
                <a:cubicBezTo>
                  <a:pt x="499" y="353"/>
                  <a:pt x="499" y="353"/>
                  <a:pt x="499" y="353"/>
                </a:cubicBezTo>
                <a:cubicBezTo>
                  <a:pt x="499" y="353"/>
                  <a:pt x="499" y="353"/>
                  <a:pt x="499" y="353"/>
                </a:cubicBezTo>
                <a:cubicBezTo>
                  <a:pt x="499" y="352"/>
                  <a:pt x="499" y="352"/>
                  <a:pt x="499" y="352"/>
                </a:cubicBezTo>
                <a:cubicBezTo>
                  <a:pt x="499" y="352"/>
                  <a:pt x="499" y="352"/>
                  <a:pt x="499" y="352"/>
                </a:cubicBezTo>
                <a:cubicBezTo>
                  <a:pt x="499" y="352"/>
                  <a:pt x="499" y="352"/>
                  <a:pt x="499" y="352"/>
                </a:cubicBezTo>
                <a:cubicBezTo>
                  <a:pt x="501" y="348"/>
                  <a:pt x="508" y="348"/>
                  <a:pt x="511" y="348"/>
                </a:cubicBezTo>
                <a:cubicBezTo>
                  <a:pt x="528" y="348"/>
                  <a:pt x="528" y="348"/>
                  <a:pt x="528" y="348"/>
                </a:cubicBezTo>
                <a:cubicBezTo>
                  <a:pt x="529" y="348"/>
                  <a:pt x="531" y="348"/>
                  <a:pt x="532" y="349"/>
                </a:cubicBezTo>
                <a:cubicBezTo>
                  <a:pt x="532" y="349"/>
                  <a:pt x="533" y="349"/>
                  <a:pt x="533" y="349"/>
                </a:cubicBezTo>
                <a:cubicBezTo>
                  <a:pt x="533" y="349"/>
                  <a:pt x="534" y="349"/>
                  <a:pt x="534" y="349"/>
                </a:cubicBezTo>
                <a:cubicBezTo>
                  <a:pt x="534" y="349"/>
                  <a:pt x="534" y="349"/>
                  <a:pt x="534" y="349"/>
                </a:cubicBezTo>
                <a:cubicBezTo>
                  <a:pt x="535" y="349"/>
                  <a:pt x="536" y="350"/>
                  <a:pt x="536" y="350"/>
                </a:cubicBezTo>
                <a:cubicBezTo>
                  <a:pt x="536" y="350"/>
                  <a:pt x="536" y="350"/>
                  <a:pt x="536" y="350"/>
                </a:cubicBezTo>
                <a:cubicBezTo>
                  <a:pt x="536" y="350"/>
                  <a:pt x="536" y="350"/>
                  <a:pt x="536" y="350"/>
                </a:cubicBezTo>
                <a:cubicBezTo>
                  <a:pt x="537" y="350"/>
                  <a:pt x="537" y="350"/>
                  <a:pt x="538" y="350"/>
                </a:cubicBezTo>
                <a:cubicBezTo>
                  <a:pt x="538" y="351"/>
                  <a:pt x="538" y="351"/>
                  <a:pt x="538" y="351"/>
                </a:cubicBezTo>
                <a:cubicBezTo>
                  <a:pt x="538" y="351"/>
                  <a:pt x="538" y="351"/>
                  <a:pt x="539" y="351"/>
                </a:cubicBezTo>
                <a:cubicBezTo>
                  <a:pt x="539" y="351"/>
                  <a:pt x="539" y="351"/>
                  <a:pt x="539" y="351"/>
                </a:cubicBezTo>
                <a:cubicBezTo>
                  <a:pt x="539" y="352"/>
                  <a:pt x="539" y="352"/>
                  <a:pt x="539" y="352"/>
                </a:cubicBezTo>
                <a:cubicBezTo>
                  <a:pt x="540" y="352"/>
                  <a:pt x="541" y="353"/>
                  <a:pt x="541" y="354"/>
                </a:cubicBezTo>
                <a:cubicBezTo>
                  <a:pt x="541" y="354"/>
                  <a:pt x="541" y="354"/>
                  <a:pt x="541" y="354"/>
                </a:cubicBezTo>
                <a:cubicBezTo>
                  <a:pt x="543" y="356"/>
                  <a:pt x="544" y="359"/>
                  <a:pt x="545" y="361"/>
                </a:cubicBezTo>
                <a:cubicBezTo>
                  <a:pt x="545" y="361"/>
                  <a:pt x="545" y="361"/>
                  <a:pt x="545" y="361"/>
                </a:cubicBezTo>
                <a:cubicBezTo>
                  <a:pt x="546" y="363"/>
                  <a:pt x="547" y="364"/>
                  <a:pt x="547" y="365"/>
                </a:cubicBezTo>
                <a:cubicBezTo>
                  <a:pt x="547" y="366"/>
                  <a:pt x="547" y="366"/>
                  <a:pt x="547" y="366"/>
                </a:cubicBezTo>
                <a:cubicBezTo>
                  <a:pt x="547" y="366"/>
                  <a:pt x="547" y="366"/>
                  <a:pt x="547" y="366"/>
                </a:cubicBezTo>
                <a:cubicBezTo>
                  <a:pt x="547" y="368"/>
                  <a:pt x="545" y="369"/>
                  <a:pt x="543" y="370"/>
                </a:cubicBezTo>
                <a:cubicBezTo>
                  <a:pt x="542" y="370"/>
                  <a:pt x="542" y="370"/>
                  <a:pt x="542" y="370"/>
                </a:cubicBezTo>
                <a:cubicBezTo>
                  <a:pt x="542" y="370"/>
                  <a:pt x="542" y="370"/>
                  <a:pt x="542" y="370"/>
                </a:cubicBezTo>
                <a:cubicBezTo>
                  <a:pt x="542" y="370"/>
                  <a:pt x="541" y="370"/>
                  <a:pt x="541" y="371"/>
                </a:cubicBezTo>
                <a:cubicBezTo>
                  <a:pt x="540" y="371"/>
                  <a:pt x="540" y="371"/>
                  <a:pt x="540" y="371"/>
                </a:cubicBezTo>
                <a:cubicBezTo>
                  <a:pt x="540" y="371"/>
                  <a:pt x="539" y="371"/>
                  <a:pt x="539" y="371"/>
                </a:cubicBezTo>
                <a:cubicBezTo>
                  <a:pt x="539" y="371"/>
                  <a:pt x="538" y="371"/>
                  <a:pt x="538" y="371"/>
                </a:cubicBezTo>
                <a:cubicBezTo>
                  <a:pt x="538" y="371"/>
                  <a:pt x="538" y="371"/>
                  <a:pt x="538" y="371"/>
                </a:cubicBezTo>
                <a:cubicBezTo>
                  <a:pt x="538" y="371"/>
                  <a:pt x="538" y="371"/>
                  <a:pt x="538" y="371"/>
                </a:cubicBezTo>
                <a:cubicBezTo>
                  <a:pt x="535" y="371"/>
                  <a:pt x="532" y="371"/>
                  <a:pt x="530" y="371"/>
                </a:cubicBezTo>
                <a:cubicBezTo>
                  <a:pt x="526" y="371"/>
                  <a:pt x="521" y="371"/>
                  <a:pt x="517" y="371"/>
                </a:cubicBezTo>
                <a:cubicBezTo>
                  <a:pt x="514" y="371"/>
                  <a:pt x="511" y="370"/>
                  <a:pt x="508" y="369"/>
                </a:cubicBezTo>
                <a:cubicBezTo>
                  <a:pt x="508" y="369"/>
                  <a:pt x="508" y="369"/>
                  <a:pt x="508" y="369"/>
                </a:cubicBezTo>
                <a:close/>
                <a:moveTo>
                  <a:pt x="519" y="405"/>
                </a:moveTo>
                <a:cubicBezTo>
                  <a:pt x="518" y="404"/>
                  <a:pt x="517" y="403"/>
                  <a:pt x="517" y="402"/>
                </a:cubicBezTo>
                <a:cubicBezTo>
                  <a:pt x="515" y="396"/>
                  <a:pt x="515" y="396"/>
                  <a:pt x="515" y="396"/>
                </a:cubicBezTo>
                <a:cubicBezTo>
                  <a:pt x="514" y="394"/>
                  <a:pt x="513" y="392"/>
                  <a:pt x="512" y="390"/>
                </a:cubicBezTo>
                <a:cubicBezTo>
                  <a:pt x="512" y="390"/>
                  <a:pt x="512" y="390"/>
                  <a:pt x="512" y="390"/>
                </a:cubicBezTo>
                <a:cubicBezTo>
                  <a:pt x="512" y="389"/>
                  <a:pt x="512" y="389"/>
                  <a:pt x="512" y="389"/>
                </a:cubicBezTo>
                <a:cubicBezTo>
                  <a:pt x="512" y="388"/>
                  <a:pt x="512" y="387"/>
                  <a:pt x="512" y="386"/>
                </a:cubicBezTo>
                <a:cubicBezTo>
                  <a:pt x="512" y="386"/>
                  <a:pt x="513" y="385"/>
                  <a:pt x="513" y="385"/>
                </a:cubicBezTo>
                <a:cubicBezTo>
                  <a:pt x="513" y="385"/>
                  <a:pt x="513" y="385"/>
                  <a:pt x="514" y="385"/>
                </a:cubicBezTo>
                <a:cubicBezTo>
                  <a:pt x="514" y="384"/>
                  <a:pt x="514" y="384"/>
                  <a:pt x="514" y="384"/>
                </a:cubicBezTo>
                <a:cubicBezTo>
                  <a:pt x="515" y="384"/>
                  <a:pt x="516" y="383"/>
                  <a:pt x="517" y="383"/>
                </a:cubicBezTo>
                <a:cubicBezTo>
                  <a:pt x="518" y="383"/>
                  <a:pt x="519" y="383"/>
                  <a:pt x="520" y="382"/>
                </a:cubicBezTo>
                <a:cubicBezTo>
                  <a:pt x="525" y="382"/>
                  <a:pt x="530" y="382"/>
                  <a:pt x="532" y="382"/>
                </a:cubicBezTo>
                <a:cubicBezTo>
                  <a:pt x="540" y="382"/>
                  <a:pt x="554" y="381"/>
                  <a:pt x="559" y="389"/>
                </a:cubicBezTo>
                <a:cubicBezTo>
                  <a:pt x="559" y="389"/>
                  <a:pt x="559" y="389"/>
                  <a:pt x="559" y="389"/>
                </a:cubicBezTo>
                <a:cubicBezTo>
                  <a:pt x="559" y="389"/>
                  <a:pt x="559" y="389"/>
                  <a:pt x="559" y="389"/>
                </a:cubicBezTo>
                <a:cubicBezTo>
                  <a:pt x="559" y="389"/>
                  <a:pt x="559" y="389"/>
                  <a:pt x="559" y="389"/>
                </a:cubicBezTo>
                <a:cubicBezTo>
                  <a:pt x="561" y="393"/>
                  <a:pt x="562" y="396"/>
                  <a:pt x="564" y="400"/>
                </a:cubicBezTo>
                <a:cubicBezTo>
                  <a:pt x="565" y="401"/>
                  <a:pt x="565" y="402"/>
                  <a:pt x="566" y="403"/>
                </a:cubicBezTo>
                <a:cubicBezTo>
                  <a:pt x="566" y="403"/>
                  <a:pt x="566" y="403"/>
                  <a:pt x="566" y="403"/>
                </a:cubicBezTo>
                <a:cubicBezTo>
                  <a:pt x="566" y="404"/>
                  <a:pt x="566" y="404"/>
                  <a:pt x="566" y="404"/>
                </a:cubicBezTo>
                <a:cubicBezTo>
                  <a:pt x="566" y="404"/>
                  <a:pt x="566" y="405"/>
                  <a:pt x="566" y="405"/>
                </a:cubicBezTo>
                <a:cubicBezTo>
                  <a:pt x="566" y="405"/>
                  <a:pt x="566" y="405"/>
                  <a:pt x="566" y="405"/>
                </a:cubicBezTo>
                <a:cubicBezTo>
                  <a:pt x="566" y="405"/>
                  <a:pt x="566" y="405"/>
                  <a:pt x="566" y="405"/>
                </a:cubicBezTo>
                <a:cubicBezTo>
                  <a:pt x="566" y="406"/>
                  <a:pt x="565" y="406"/>
                  <a:pt x="565" y="406"/>
                </a:cubicBezTo>
                <a:cubicBezTo>
                  <a:pt x="565" y="406"/>
                  <a:pt x="565" y="406"/>
                  <a:pt x="565" y="406"/>
                </a:cubicBezTo>
                <a:cubicBezTo>
                  <a:pt x="565" y="407"/>
                  <a:pt x="565" y="407"/>
                  <a:pt x="564" y="407"/>
                </a:cubicBezTo>
                <a:cubicBezTo>
                  <a:pt x="564" y="407"/>
                  <a:pt x="564" y="407"/>
                  <a:pt x="564" y="407"/>
                </a:cubicBezTo>
                <a:cubicBezTo>
                  <a:pt x="564" y="408"/>
                  <a:pt x="564" y="408"/>
                  <a:pt x="564" y="408"/>
                </a:cubicBezTo>
                <a:cubicBezTo>
                  <a:pt x="564" y="408"/>
                  <a:pt x="563" y="408"/>
                  <a:pt x="563" y="408"/>
                </a:cubicBezTo>
                <a:cubicBezTo>
                  <a:pt x="563" y="408"/>
                  <a:pt x="562" y="409"/>
                  <a:pt x="561" y="409"/>
                </a:cubicBezTo>
                <a:cubicBezTo>
                  <a:pt x="561" y="409"/>
                  <a:pt x="561" y="409"/>
                  <a:pt x="560" y="409"/>
                </a:cubicBezTo>
                <a:cubicBezTo>
                  <a:pt x="560" y="409"/>
                  <a:pt x="559" y="409"/>
                  <a:pt x="559" y="410"/>
                </a:cubicBezTo>
                <a:cubicBezTo>
                  <a:pt x="559" y="410"/>
                  <a:pt x="559" y="410"/>
                  <a:pt x="559" y="410"/>
                </a:cubicBezTo>
                <a:cubicBezTo>
                  <a:pt x="558" y="410"/>
                  <a:pt x="558" y="410"/>
                  <a:pt x="558" y="410"/>
                </a:cubicBezTo>
                <a:cubicBezTo>
                  <a:pt x="550" y="410"/>
                  <a:pt x="541" y="410"/>
                  <a:pt x="532" y="410"/>
                </a:cubicBezTo>
                <a:cubicBezTo>
                  <a:pt x="532" y="410"/>
                  <a:pt x="531" y="410"/>
                  <a:pt x="530" y="410"/>
                </a:cubicBezTo>
                <a:cubicBezTo>
                  <a:pt x="530" y="410"/>
                  <a:pt x="530" y="410"/>
                  <a:pt x="530" y="410"/>
                </a:cubicBezTo>
                <a:cubicBezTo>
                  <a:pt x="527" y="409"/>
                  <a:pt x="524" y="408"/>
                  <a:pt x="521" y="406"/>
                </a:cubicBezTo>
                <a:cubicBezTo>
                  <a:pt x="520" y="406"/>
                  <a:pt x="520" y="406"/>
                  <a:pt x="519" y="405"/>
                </a:cubicBezTo>
                <a:close/>
                <a:moveTo>
                  <a:pt x="589" y="451"/>
                </a:moveTo>
                <a:cubicBezTo>
                  <a:pt x="589" y="452"/>
                  <a:pt x="588" y="452"/>
                  <a:pt x="588" y="452"/>
                </a:cubicBezTo>
                <a:cubicBezTo>
                  <a:pt x="588" y="452"/>
                  <a:pt x="588" y="452"/>
                  <a:pt x="588" y="453"/>
                </a:cubicBezTo>
                <a:cubicBezTo>
                  <a:pt x="588" y="453"/>
                  <a:pt x="588" y="453"/>
                  <a:pt x="588" y="453"/>
                </a:cubicBezTo>
                <a:cubicBezTo>
                  <a:pt x="588" y="453"/>
                  <a:pt x="588" y="453"/>
                  <a:pt x="588" y="454"/>
                </a:cubicBezTo>
                <a:cubicBezTo>
                  <a:pt x="588" y="454"/>
                  <a:pt x="588" y="454"/>
                  <a:pt x="587" y="454"/>
                </a:cubicBezTo>
                <a:cubicBezTo>
                  <a:pt x="587" y="454"/>
                  <a:pt x="587" y="454"/>
                  <a:pt x="587" y="454"/>
                </a:cubicBezTo>
                <a:cubicBezTo>
                  <a:pt x="587" y="454"/>
                  <a:pt x="587" y="454"/>
                  <a:pt x="587" y="455"/>
                </a:cubicBezTo>
                <a:cubicBezTo>
                  <a:pt x="585" y="456"/>
                  <a:pt x="583" y="457"/>
                  <a:pt x="581" y="457"/>
                </a:cubicBezTo>
                <a:cubicBezTo>
                  <a:pt x="581" y="457"/>
                  <a:pt x="581" y="457"/>
                  <a:pt x="581" y="457"/>
                </a:cubicBezTo>
                <a:cubicBezTo>
                  <a:pt x="580" y="457"/>
                  <a:pt x="579" y="457"/>
                  <a:pt x="578" y="457"/>
                </a:cubicBezTo>
                <a:cubicBezTo>
                  <a:pt x="578" y="457"/>
                  <a:pt x="578" y="457"/>
                  <a:pt x="578" y="457"/>
                </a:cubicBezTo>
                <a:cubicBezTo>
                  <a:pt x="577" y="457"/>
                  <a:pt x="577" y="457"/>
                  <a:pt x="577" y="457"/>
                </a:cubicBezTo>
                <a:cubicBezTo>
                  <a:pt x="577" y="457"/>
                  <a:pt x="576" y="457"/>
                  <a:pt x="575" y="457"/>
                </a:cubicBezTo>
                <a:cubicBezTo>
                  <a:pt x="552" y="457"/>
                  <a:pt x="552" y="457"/>
                  <a:pt x="552" y="457"/>
                </a:cubicBezTo>
                <a:cubicBezTo>
                  <a:pt x="551" y="457"/>
                  <a:pt x="550" y="457"/>
                  <a:pt x="549" y="457"/>
                </a:cubicBezTo>
                <a:cubicBezTo>
                  <a:pt x="549" y="457"/>
                  <a:pt x="549" y="457"/>
                  <a:pt x="548" y="457"/>
                </a:cubicBezTo>
                <a:cubicBezTo>
                  <a:pt x="543" y="456"/>
                  <a:pt x="538" y="454"/>
                  <a:pt x="535" y="450"/>
                </a:cubicBezTo>
                <a:cubicBezTo>
                  <a:pt x="534" y="449"/>
                  <a:pt x="534" y="449"/>
                  <a:pt x="534" y="448"/>
                </a:cubicBezTo>
                <a:cubicBezTo>
                  <a:pt x="534" y="448"/>
                  <a:pt x="534" y="448"/>
                  <a:pt x="534" y="448"/>
                </a:cubicBezTo>
                <a:cubicBezTo>
                  <a:pt x="534" y="448"/>
                  <a:pt x="534" y="448"/>
                  <a:pt x="534" y="448"/>
                </a:cubicBezTo>
                <a:cubicBezTo>
                  <a:pt x="533" y="444"/>
                  <a:pt x="531" y="441"/>
                  <a:pt x="530" y="438"/>
                </a:cubicBezTo>
                <a:cubicBezTo>
                  <a:pt x="530" y="436"/>
                  <a:pt x="528" y="434"/>
                  <a:pt x="528" y="432"/>
                </a:cubicBezTo>
                <a:cubicBezTo>
                  <a:pt x="528" y="432"/>
                  <a:pt x="528" y="432"/>
                  <a:pt x="528" y="432"/>
                </a:cubicBezTo>
                <a:cubicBezTo>
                  <a:pt x="528" y="431"/>
                  <a:pt x="528" y="431"/>
                  <a:pt x="528" y="431"/>
                </a:cubicBezTo>
                <a:cubicBezTo>
                  <a:pt x="528" y="431"/>
                  <a:pt x="528" y="431"/>
                  <a:pt x="528" y="431"/>
                </a:cubicBezTo>
                <a:cubicBezTo>
                  <a:pt x="528" y="430"/>
                  <a:pt x="528" y="429"/>
                  <a:pt x="528" y="428"/>
                </a:cubicBezTo>
                <a:cubicBezTo>
                  <a:pt x="528" y="428"/>
                  <a:pt x="528" y="427"/>
                  <a:pt x="528" y="427"/>
                </a:cubicBezTo>
                <a:cubicBezTo>
                  <a:pt x="528" y="427"/>
                  <a:pt x="528" y="427"/>
                  <a:pt x="528" y="427"/>
                </a:cubicBezTo>
                <a:cubicBezTo>
                  <a:pt x="530" y="425"/>
                  <a:pt x="532" y="424"/>
                  <a:pt x="535" y="423"/>
                </a:cubicBezTo>
                <a:cubicBezTo>
                  <a:pt x="535" y="423"/>
                  <a:pt x="535" y="423"/>
                  <a:pt x="536" y="423"/>
                </a:cubicBezTo>
                <a:cubicBezTo>
                  <a:pt x="536" y="423"/>
                  <a:pt x="537" y="423"/>
                  <a:pt x="538" y="423"/>
                </a:cubicBezTo>
                <a:cubicBezTo>
                  <a:pt x="538" y="423"/>
                  <a:pt x="538" y="423"/>
                  <a:pt x="538" y="423"/>
                </a:cubicBezTo>
                <a:cubicBezTo>
                  <a:pt x="540" y="423"/>
                  <a:pt x="540" y="423"/>
                  <a:pt x="540" y="423"/>
                </a:cubicBezTo>
                <a:cubicBezTo>
                  <a:pt x="540" y="423"/>
                  <a:pt x="540" y="423"/>
                  <a:pt x="541" y="423"/>
                </a:cubicBezTo>
                <a:cubicBezTo>
                  <a:pt x="548" y="423"/>
                  <a:pt x="555" y="423"/>
                  <a:pt x="563" y="423"/>
                </a:cubicBezTo>
                <a:cubicBezTo>
                  <a:pt x="563" y="423"/>
                  <a:pt x="563" y="423"/>
                  <a:pt x="563" y="423"/>
                </a:cubicBezTo>
                <a:cubicBezTo>
                  <a:pt x="563" y="423"/>
                  <a:pt x="563" y="423"/>
                  <a:pt x="563" y="423"/>
                </a:cubicBezTo>
                <a:cubicBezTo>
                  <a:pt x="563" y="423"/>
                  <a:pt x="564" y="423"/>
                  <a:pt x="565" y="423"/>
                </a:cubicBezTo>
                <a:cubicBezTo>
                  <a:pt x="565" y="423"/>
                  <a:pt x="565" y="423"/>
                  <a:pt x="565" y="423"/>
                </a:cubicBezTo>
                <a:cubicBezTo>
                  <a:pt x="570" y="424"/>
                  <a:pt x="576" y="426"/>
                  <a:pt x="579" y="430"/>
                </a:cubicBezTo>
                <a:cubicBezTo>
                  <a:pt x="579" y="430"/>
                  <a:pt x="579" y="431"/>
                  <a:pt x="580" y="431"/>
                </a:cubicBezTo>
                <a:cubicBezTo>
                  <a:pt x="581" y="433"/>
                  <a:pt x="581" y="433"/>
                  <a:pt x="581" y="433"/>
                </a:cubicBezTo>
                <a:cubicBezTo>
                  <a:pt x="582" y="436"/>
                  <a:pt x="584" y="439"/>
                  <a:pt x="585" y="442"/>
                </a:cubicBezTo>
                <a:cubicBezTo>
                  <a:pt x="586" y="443"/>
                  <a:pt x="588" y="446"/>
                  <a:pt x="588" y="448"/>
                </a:cubicBezTo>
                <a:cubicBezTo>
                  <a:pt x="589" y="449"/>
                  <a:pt x="589" y="450"/>
                  <a:pt x="589" y="451"/>
                </a:cubicBezTo>
                <a:close/>
                <a:moveTo>
                  <a:pt x="594" y="406"/>
                </a:moveTo>
                <a:cubicBezTo>
                  <a:pt x="593" y="406"/>
                  <a:pt x="593" y="405"/>
                  <a:pt x="592" y="405"/>
                </a:cubicBezTo>
                <a:cubicBezTo>
                  <a:pt x="591" y="404"/>
                  <a:pt x="590" y="403"/>
                  <a:pt x="590" y="402"/>
                </a:cubicBezTo>
                <a:cubicBezTo>
                  <a:pt x="589" y="401"/>
                  <a:pt x="589" y="401"/>
                  <a:pt x="589" y="401"/>
                </a:cubicBezTo>
                <a:cubicBezTo>
                  <a:pt x="589" y="401"/>
                  <a:pt x="589" y="401"/>
                  <a:pt x="589" y="401"/>
                </a:cubicBezTo>
                <a:cubicBezTo>
                  <a:pt x="587" y="398"/>
                  <a:pt x="585" y="394"/>
                  <a:pt x="583" y="390"/>
                </a:cubicBezTo>
                <a:cubicBezTo>
                  <a:pt x="583" y="390"/>
                  <a:pt x="583" y="390"/>
                  <a:pt x="583" y="390"/>
                </a:cubicBezTo>
                <a:cubicBezTo>
                  <a:pt x="582" y="389"/>
                  <a:pt x="582" y="389"/>
                  <a:pt x="582" y="389"/>
                </a:cubicBezTo>
                <a:cubicBezTo>
                  <a:pt x="582" y="388"/>
                  <a:pt x="582" y="387"/>
                  <a:pt x="582" y="386"/>
                </a:cubicBezTo>
                <a:cubicBezTo>
                  <a:pt x="582" y="385"/>
                  <a:pt x="582" y="385"/>
                  <a:pt x="583" y="384"/>
                </a:cubicBezTo>
                <a:cubicBezTo>
                  <a:pt x="584" y="383"/>
                  <a:pt x="585" y="383"/>
                  <a:pt x="586" y="383"/>
                </a:cubicBezTo>
                <a:cubicBezTo>
                  <a:pt x="588" y="382"/>
                  <a:pt x="589" y="382"/>
                  <a:pt x="591" y="382"/>
                </a:cubicBezTo>
                <a:cubicBezTo>
                  <a:pt x="591" y="382"/>
                  <a:pt x="591" y="382"/>
                  <a:pt x="591" y="382"/>
                </a:cubicBezTo>
                <a:cubicBezTo>
                  <a:pt x="594" y="382"/>
                  <a:pt x="598" y="382"/>
                  <a:pt x="600" y="382"/>
                </a:cubicBezTo>
                <a:cubicBezTo>
                  <a:pt x="609" y="382"/>
                  <a:pt x="623" y="380"/>
                  <a:pt x="629" y="389"/>
                </a:cubicBezTo>
                <a:cubicBezTo>
                  <a:pt x="631" y="392"/>
                  <a:pt x="633" y="394"/>
                  <a:pt x="635" y="397"/>
                </a:cubicBezTo>
                <a:cubicBezTo>
                  <a:pt x="636" y="399"/>
                  <a:pt x="637" y="401"/>
                  <a:pt x="638" y="402"/>
                </a:cubicBezTo>
                <a:cubicBezTo>
                  <a:pt x="639" y="403"/>
                  <a:pt x="639" y="404"/>
                  <a:pt x="639" y="405"/>
                </a:cubicBezTo>
                <a:cubicBezTo>
                  <a:pt x="639" y="405"/>
                  <a:pt x="639" y="406"/>
                  <a:pt x="639" y="406"/>
                </a:cubicBezTo>
                <a:cubicBezTo>
                  <a:pt x="639" y="407"/>
                  <a:pt x="638" y="407"/>
                  <a:pt x="638" y="407"/>
                </a:cubicBezTo>
                <a:cubicBezTo>
                  <a:pt x="638" y="407"/>
                  <a:pt x="638" y="407"/>
                  <a:pt x="638" y="407"/>
                </a:cubicBezTo>
                <a:cubicBezTo>
                  <a:pt x="638" y="407"/>
                  <a:pt x="638" y="407"/>
                  <a:pt x="638" y="407"/>
                </a:cubicBezTo>
                <a:cubicBezTo>
                  <a:pt x="638" y="408"/>
                  <a:pt x="638" y="408"/>
                  <a:pt x="637" y="408"/>
                </a:cubicBezTo>
                <a:cubicBezTo>
                  <a:pt x="637" y="408"/>
                  <a:pt x="637" y="408"/>
                  <a:pt x="637" y="408"/>
                </a:cubicBezTo>
                <a:cubicBezTo>
                  <a:pt x="637" y="408"/>
                  <a:pt x="637" y="408"/>
                  <a:pt x="636" y="408"/>
                </a:cubicBezTo>
                <a:cubicBezTo>
                  <a:pt x="636" y="408"/>
                  <a:pt x="635" y="409"/>
                  <a:pt x="635" y="409"/>
                </a:cubicBezTo>
                <a:cubicBezTo>
                  <a:pt x="635" y="409"/>
                  <a:pt x="635" y="409"/>
                  <a:pt x="635" y="409"/>
                </a:cubicBezTo>
                <a:cubicBezTo>
                  <a:pt x="635" y="409"/>
                  <a:pt x="635" y="409"/>
                  <a:pt x="635" y="409"/>
                </a:cubicBezTo>
                <a:cubicBezTo>
                  <a:pt x="631" y="410"/>
                  <a:pt x="625" y="410"/>
                  <a:pt x="621" y="410"/>
                </a:cubicBezTo>
                <a:cubicBezTo>
                  <a:pt x="616" y="410"/>
                  <a:pt x="611" y="410"/>
                  <a:pt x="607" y="410"/>
                </a:cubicBezTo>
                <a:cubicBezTo>
                  <a:pt x="602" y="410"/>
                  <a:pt x="598" y="408"/>
                  <a:pt x="594" y="406"/>
                </a:cubicBezTo>
                <a:close/>
                <a:moveTo>
                  <a:pt x="670" y="454"/>
                </a:moveTo>
                <a:cubicBezTo>
                  <a:pt x="670" y="454"/>
                  <a:pt x="670" y="454"/>
                  <a:pt x="670" y="454"/>
                </a:cubicBezTo>
                <a:cubicBezTo>
                  <a:pt x="669" y="455"/>
                  <a:pt x="668" y="456"/>
                  <a:pt x="666" y="456"/>
                </a:cubicBezTo>
                <a:cubicBezTo>
                  <a:pt x="665" y="457"/>
                  <a:pt x="664" y="457"/>
                  <a:pt x="662" y="457"/>
                </a:cubicBezTo>
                <a:cubicBezTo>
                  <a:pt x="660" y="457"/>
                  <a:pt x="660" y="457"/>
                  <a:pt x="660" y="457"/>
                </a:cubicBezTo>
                <a:cubicBezTo>
                  <a:pt x="660" y="457"/>
                  <a:pt x="660" y="457"/>
                  <a:pt x="660" y="457"/>
                </a:cubicBezTo>
                <a:cubicBezTo>
                  <a:pt x="651" y="457"/>
                  <a:pt x="643" y="457"/>
                  <a:pt x="635" y="457"/>
                </a:cubicBezTo>
                <a:cubicBezTo>
                  <a:pt x="634" y="457"/>
                  <a:pt x="633" y="457"/>
                  <a:pt x="632" y="457"/>
                </a:cubicBezTo>
                <a:cubicBezTo>
                  <a:pt x="632" y="457"/>
                  <a:pt x="632" y="457"/>
                  <a:pt x="632" y="457"/>
                </a:cubicBezTo>
                <a:cubicBezTo>
                  <a:pt x="626" y="456"/>
                  <a:pt x="620" y="454"/>
                  <a:pt x="616" y="449"/>
                </a:cubicBezTo>
                <a:cubicBezTo>
                  <a:pt x="616" y="449"/>
                  <a:pt x="616" y="448"/>
                  <a:pt x="615" y="448"/>
                </a:cubicBezTo>
                <a:cubicBezTo>
                  <a:pt x="615" y="448"/>
                  <a:pt x="615" y="448"/>
                  <a:pt x="615" y="448"/>
                </a:cubicBezTo>
                <a:cubicBezTo>
                  <a:pt x="615" y="448"/>
                  <a:pt x="615" y="448"/>
                  <a:pt x="615" y="448"/>
                </a:cubicBezTo>
                <a:cubicBezTo>
                  <a:pt x="614" y="445"/>
                  <a:pt x="612" y="441"/>
                  <a:pt x="610" y="438"/>
                </a:cubicBezTo>
                <a:cubicBezTo>
                  <a:pt x="609" y="436"/>
                  <a:pt x="606" y="433"/>
                  <a:pt x="606" y="430"/>
                </a:cubicBezTo>
                <a:cubicBezTo>
                  <a:pt x="606" y="430"/>
                  <a:pt x="606" y="430"/>
                  <a:pt x="606" y="430"/>
                </a:cubicBezTo>
                <a:cubicBezTo>
                  <a:pt x="605" y="429"/>
                  <a:pt x="605" y="429"/>
                  <a:pt x="605" y="429"/>
                </a:cubicBezTo>
                <a:cubicBezTo>
                  <a:pt x="605" y="426"/>
                  <a:pt x="607" y="425"/>
                  <a:pt x="610" y="424"/>
                </a:cubicBezTo>
                <a:cubicBezTo>
                  <a:pt x="610" y="424"/>
                  <a:pt x="610" y="424"/>
                  <a:pt x="610" y="424"/>
                </a:cubicBezTo>
                <a:cubicBezTo>
                  <a:pt x="610" y="424"/>
                  <a:pt x="610" y="424"/>
                  <a:pt x="610" y="424"/>
                </a:cubicBezTo>
                <a:cubicBezTo>
                  <a:pt x="610" y="424"/>
                  <a:pt x="610" y="424"/>
                  <a:pt x="611" y="423"/>
                </a:cubicBezTo>
                <a:cubicBezTo>
                  <a:pt x="612" y="423"/>
                  <a:pt x="613" y="423"/>
                  <a:pt x="615" y="423"/>
                </a:cubicBezTo>
                <a:cubicBezTo>
                  <a:pt x="631" y="423"/>
                  <a:pt x="631" y="423"/>
                  <a:pt x="631" y="423"/>
                </a:cubicBezTo>
                <a:cubicBezTo>
                  <a:pt x="634" y="423"/>
                  <a:pt x="637" y="423"/>
                  <a:pt x="639" y="423"/>
                </a:cubicBezTo>
                <a:cubicBezTo>
                  <a:pt x="639" y="423"/>
                  <a:pt x="639" y="423"/>
                  <a:pt x="639" y="423"/>
                </a:cubicBezTo>
                <a:cubicBezTo>
                  <a:pt x="639" y="423"/>
                  <a:pt x="639" y="423"/>
                  <a:pt x="640" y="423"/>
                </a:cubicBezTo>
                <a:cubicBezTo>
                  <a:pt x="640" y="423"/>
                  <a:pt x="641" y="423"/>
                  <a:pt x="642" y="423"/>
                </a:cubicBezTo>
                <a:cubicBezTo>
                  <a:pt x="642" y="423"/>
                  <a:pt x="642" y="423"/>
                  <a:pt x="642" y="423"/>
                </a:cubicBezTo>
                <a:cubicBezTo>
                  <a:pt x="647" y="424"/>
                  <a:pt x="653" y="426"/>
                  <a:pt x="656" y="429"/>
                </a:cubicBezTo>
                <a:cubicBezTo>
                  <a:pt x="657" y="429"/>
                  <a:pt x="657" y="430"/>
                  <a:pt x="657" y="430"/>
                </a:cubicBezTo>
                <a:cubicBezTo>
                  <a:pt x="657" y="430"/>
                  <a:pt x="657" y="430"/>
                  <a:pt x="657" y="431"/>
                </a:cubicBezTo>
                <a:cubicBezTo>
                  <a:pt x="658" y="431"/>
                  <a:pt x="658" y="431"/>
                  <a:pt x="658" y="431"/>
                </a:cubicBezTo>
                <a:cubicBezTo>
                  <a:pt x="658" y="431"/>
                  <a:pt x="658" y="431"/>
                  <a:pt x="658" y="431"/>
                </a:cubicBezTo>
                <a:cubicBezTo>
                  <a:pt x="659" y="432"/>
                  <a:pt x="659" y="432"/>
                  <a:pt x="659" y="432"/>
                </a:cubicBezTo>
                <a:cubicBezTo>
                  <a:pt x="660" y="434"/>
                  <a:pt x="662" y="436"/>
                  <a:pt x="663" y="439"/>
                </a:cubicBezTo>
                <a:cubicBezTo>
                  <a:pt x="663" y="439"/>
                  <a:pt x="663" y="439"/>
                  <a:pt x="663" y="439"/>
                </a:cubicBezTo>
                <a:cubicBezTo>
                  <a:pt x="665" y="442"/>
                  <a:pt x="668" y="445"/>
                  <a:pt x="670" y="449"/>
                </a:cubicBezTo>
                <a:cubicBezTo>
                  <a:pt x="670" y="449"/>
                  <a:pt x="670" y="449"/>
                  <a:pt x="670" y="449"/>
                </a:cubicBezTo>
                <a:cubicBezTo>
                  <a:pt x="670" y="449"/>
                  <a:pt x="670" y="449"/>
                  <a:pt x="670" y="449"/>
                </a:cubicBezTo>
                <a:cubicBezTo>
                  <a:pt x="671" y="451"/>
                  <a:pt x="671" y="453"/>
                  <a:pt x="670" y="454"/>
                </a:cubicBezTo>
                <a:close/>
                <a:moveTo>
                  <a:pt x="729" y="79"/>
                </a:moveTo>
                <a:cubicBezTo>
                  <a:pt x="753" y="103"/>
                  <a:pt x="766" y="136"/>
                  <a:pt x="766" y="170"/>
                </a:cubicBezTo>
                <a:cubicBezTo>
                  <a:pt x="766" y="204"/>
                  <a:pt x="753" y="237"/>
                  <a:pt x="729" y="261"/>
                </a:cubicBezTo>
                <a:cubicBezTo>
                  <a:pt x="757" y="248"/>
                  <a:pt x="782" y="212"/>
                  <a:pt x="782" y="170"/>
                </a:cubicBezTo>
                <a:cubicBezTo>
                  <a:pt x="782" y="127"/>
                  <a:pt x="757" y="92"/>
                  <a:pt x="729" y="79"/>
                </a:cubicBezTo>
                <a:close/>
                <a:moveTo>
                  <a:pt x="53" y="79"/>
                </a:moveTo>
                <a:cubicBezTo>
                  <a:pt x="26" y="92"/>
                  <a:pt x="0" y="127"/>
                  <a:pt x="0" y="170"/>
                </a:cubicBezTo>
                <a:cubicBezTo>
                  <a:pt x="0" y="212"/>
                  <a:pt x="26" y="248"/>
                  <a:pt x="53" y="261"/>
                </a:cubicBezTo>
                <a:cubicBezTo>
                  <a:pt x="30" y="237"/>
                  <a:pt x="16" y="204"/>
                  <a:pt x="16" y="170"/>
                </a:cubicBezTo>
                <a:cubicBezTo>
                  <a:pt x="16" y="136"/>
                  <a:pt x="30" y="103"/>
                  <a:pt x="53" y="79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1508" name="object 16"/>
          <p:cNvSpPr txBox="1"/>
          <p:nvPr/>
        </p:nvSpPr>
        <p:spPr>
          <a:xfrm>
            <a:off x="6853238" y="2568575"/>
            <a:ext cx="1311275" cy="412750"/>
          </a:xfrm>
          <a:prstGeom prst="rect">
            <a:avLst/>
          </a:prstGeom>
          <a:noFill/>
          <a:ln w="9525">
            <a:noFill/>
          </a:ln>
        </p:spPr>
        <p:txBody>
          <a:bodyPr lIns="0" tIns="16510" rIns="0" bIns="0">
            <a:spAutoFit/>
          </a:bodyPr>
          <a:p>
            <a:pPr marL="12700">
              <a:spcBef>
                <a:spcPts val="125"/>
              </a:spcBef>
            </a:pPr>
            <a:r>
              <a:rPr lang="zh-CN" altLang="en-US" sz="25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成效</a:t>
            </a:r>
            <a:r>
              <a:rPr lang="en-US" altLang="zh-CN" sz="25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5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endParaRPr lang="zh-CN" altLang="en-US" sz="25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484" name="TextBox 30"/>
          <p:cNvSpPr txBox="1"/>
          <p:nvPr/>
        </p:nvSpPr>
        <p:spPr>
          <a:xfrm>
            <a:off x="1524000" y="330200"/>
            <a:ext cx="8086725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 defTabSz="913765">
              <a:buClrTx/>
              <a:buSzTx/>
              <a:defRPr/>
            </a:pPr>
            <a:r>
              <a:rPr lang="zh-CN" altLang="en-US" sz="3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四、取得的主要成效</a:t>
            </a:r>
            <a:endParaRPr lang="zh-CN" altLang="en-US" sz="32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黑体" panose="02010609060101010101" pitchFamily="49" charset="-122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894080" y="1294765"/>
            <a:ext cx="11006455" cy="7372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457200" indent="-457200">
              <a:lnSpc>
                <a:spcPct val="150000"/>
              </a:lnSpc>
              <a:buClr>
                <a:srgbClr val="C00000"/>
              </a:buClr>
              <a:buFont typeface="Wingdings" panose="05000000000000000000" charset="0"/>
              <a:buChar char="u"/>
            </a:pPr>
            <a:r>
              <a:rPr lang="en-US" altLang="zh-CN" sz="2800">
                <a:solidFill>
                  <a:srgbClr val="0000CC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4.</a:t>
            </a:r>
            <a:r>
              <a:rPr lang="zh-CN" altLang="en-US" sz="2800">
                <a:solidFill>
                  <a:srgbClr val="0000CC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专业建设</a:t>
            </a:r>
            <a:endParaRPr lang="zh-CN" altLang="en-US" sz="2800">
              <a:solidFill>
                <a:srgbClr val="0000CC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94080" y="2037080"/>
            <a:ext cx="5240655" cy="2249805"/>
          </a:xfrm>
          <a:prstGeom prst="rect">
            <a:avLst/>
          </a:prstGeom>
          <a:noFill/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txBody>
          <a:bodyPr wrap="square">
            <a:spAutoFit/>
          </a:bodyPr>
          <a:p>
            <a:pPr marL="457200" indent="-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Font typeface="Wingdings" panose="05000000000000000000" charset="0"/>
              <a:buChar char="Ø"/>
            </a:pPr>
            <a:r>
              <a:rPr lang="zh-CN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获批</a:t>
            </a:r>
            <a:r>
              <a:rPr lang="zh-CN">
                <a:solidFill>
                  <a:srgbClr val="0000CC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国家级</a:t>
            </a:r>
            <a:r>
              <a:rPr lang="zh-CN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一流专业建设点</a:t>
            </a:r>
            <a:r>
              <a:rPr lang="en-US" altLang="zh-CN" sz="28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3</a:t>
            </a:r>
            <a:r>
              <a:rPr lang="zh-CN" altLang="en-US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个，</a:t>
            </a:r>
            <a:r>
              <a:rPr lang="zh-CN">
                <a:solidFill>
                  <a:srgbClr val="0000CC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省级</a:t>
            </a:r>
            <a:r>
              <a:rPr lang="zh-CN" altLang="en-US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一流专业建设点</a:t>
            </a:r>
            <a:r>
              <a:rPr lang="en-US" altLang="zh-CN" sz="28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1</a:t>
            </a:r>
            <a:r>
              <a:rPr lang="zh-CN" altLang="en-US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个；</a:t>
            </a:r>
            <a:endParaRPr lang="zh-CN" altLang="en-US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marL="457200" indent="-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Font typeface="Wingdings" panose="05000000000000000000" charset="0"/>
              <a:buChar char="Ø"/>
            </a:pPr>
            <a:r>
              <a:rPr lang="zh-CN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获批</a:t>
            </a:r>
            <a:r>
              <a:rPr lang="en-US" altLang="zh-CN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“</a:t>
            </a:r>
            <a:r>
              <a:rPr lang="zh-CN">
                <a:solidFill>
                  <a:srgbClr val="0000CC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智慧林业</a:t>
            </a:r>
            <a:r>
              <a:rPr lang="en-US" altLang="zh-CN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”</a:t>
            </a:r>
            <a:r>
              <a:rPr lang="zh-CN">
                <a:solidFill>
                  <a:srgbClr val="0000CC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审批</a:t>
            </a:r>
            <a:r>
              <a:rPr lang="zh-CN" altLang="en-US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专业</a:t>
            </a:r>
            <a:r>
              <a:rPr lang="en-US" altLang="zh-CN" sz="28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1</a:t>
            </a:r>
            <a:r>
              <a:rPr lang="zh-CN" altLang="en-US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个。</a:t>
            </a:r>
            <a:endParaRPr lang="zh-CN" altLang="en-US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marL="457200" indent="-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Font typeface="Wingdings" panose="05000000000000000000" charset="0"/>
              <a:buChar char="Ø"/>
            </a:pPr>
            <a:r>
              <a:rPr lang="zh-CN" altLang="en-US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专业</a:t>
            </a:r>
            <a:r>
              <a:rPr lang="zh-CN" altLang="en-US">
                <a:solidFill>
                  <a:srgbClr val="0000CC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认同度</a:t>
            </a:r>
            <a:r>
              <a:rPr lang="zh-CN" altLang="en-US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逐年提高。</a:t>
            </a:r>
            <a:endParaRPr lang="zh-CN" altLang="en-US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custDataLst>
              <p:tags r:id="rId3"/>
            </p:custDataLst>
          </p:nvPr>
        </p:nvGraphicFramePr>
        <p:xfrm>
          <a:off x="6345555" y="2000885"/>
          <a:ext cx="5554980" cy="228600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059305"/>
                <a:gridCol w="3495675"/>
              </a:tblGrid>
              <a:tr h="357505">
                <a:tc>
                  <a:txBody>
                    <a:bodyPr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altLang="en-US" sz="2000" b="1" dirty="0" smtClean="0">
                          <a:solidFill>
                            <a:srgbClr val="FF0000"/>
                          </a:solidFill>
                          <a:effectLst/>
                          <a:latin typeface="仿宋" panose="02010609060101010101" charset="-122"/>
                          <a:ea typeface="仿宋" panose="02010609060101010101" charset="-122"/>
                        </a:rPr>
                        <a:t>林学</a:t>
                      </a:r>
                      <a:endParaRPr lang="zh-CN" altLang="en-US" sz="2000" b="1" dirty="0" smtClean="0">
                        <a:solidFill>
                          <a:srgbClr val="FF0000"/>
                        </a:solidFill>
                        <a:effectLst/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4BC01">
                        <a:alpha val="20000"/>
                      </a:srgbClr>
                    </a:solidFill>
                  </a:tcPr>
                </a:tc>
                <a:tc rowSpan="3">
                  <a:txBody>
                    <a:bodyPr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2000" b="1" kern="1200" dirty="0" smtClean="0">
                        <a:solidFill>
                          <a:srgbClr val="FF0000"/>
                        </a:solidFill>
                        <a:effectLst/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000" b="1" dirty="0">
                          <a:solidFill>
                            <a:srgbClr val="FF0000"/>
                          </a:solidFill>
                          <a:latin typeface="仿宋" panose="02010609060101010101" charset="-122"/>
                          <a:ea typeface="仿宋" panose="02010609060101010101" charset="-122"/>
                        </a:rPr>
                        <a:t>国家级一流本科专业建设点</a:t>
                      </a:r>
                      <a:endParaRPr lang="zh-CN" altLang="en-US" sz="2000" b="1" dirty="0">
                        <a:solidFill>
                          <a:srgbClr val="FF0000"/>
                        </a:solidFill>
                        <a:latin typeface="仿宋" panose="02010609060101010101" charset="-122"/>
                        <a:ea typeface="仿宋" panose="02010609060101010101" charset="-122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2000" b="1" kern="1200" dirty="0" smtClean="0">
                        <a:solidFill>
                          <a:srgbClr val="FF0000"/>
                        </a:solidFill>
                        <a:effectLst/>
                        <a:latin typeface="仿宋" panose="02010609060101010101" charset="-122"/>
                        <a:ea typeface="仿宋" panose="02010609060101010101" charset="-122"/>
                        <a:cs typeface="+mn-cs"/>
                      </a:endParaRP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4BC01">
                        <a:alpha val="20000"/>
                      </a:srgbClr>
                    </a:solidFill>
                  </a:tcPr>
                </a:tc>
              </a:tr>
              <a:tr h="297815">
                <a:tc>
                  <a:txBody>
                    <a:bodyPr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altLang="en-US" sz="2000" b="1" dirty="0" smtClean="0">
                          <a:solidFill>
                            <a:srgbClr val="FF0000"/>
                          </a:solidFill>
                          <a:effectLst/>
                          <a:latin typeface="仿宋" panose="02010609060101010101" charset="-122"/>
                          <a:ea typeface="仿宋" panose="02010609060101010101" charset="-122"/>
                        </a:rPr>
                        <a:t>森林保护学</a:t>
                      </a:r>
                      <a:endParaRPr lang="zh-CN" altLang="en-US" sz="2000" b="1" dirty="0" smtClean="0">
                        <a:solidFill>
                          <a:srgbClr val="FF0000"/>
                        </a:solidFill>
                        <a:effectLst/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4BC01">
                        <a:alpha val="20000"/>
                      </a:srgbClr>
                    </a:solidFill>
                  </a:tcPr>
                </a:tc>
                <a:tc vMerge="1">
                  <a:tcPr marL="0" marR="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4BC01">
                        <a:alpha val="20000"/>
                      </a:srgbClr>
                    </a:solidFill>
                  </a:tcPr>
                </a:tc>
              </a:tr>
              <a:tr h="356235">
                <a:tc>
                  <a:txBody>
                    <a:bodyPr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000" b="1" kern="1200" dirty="0" smtClean="0">
                          <a:solidFill>
                            <a:srgbClr val="FF0000"/>
                          </a:solidFill>
                          <a:effectLst/>
                          <a:latin typeface="仿宋" panose="02010609060101010101" charset="-122"/>
                          <a:ea typeface="仿宋" panose="02010609060101010101" charset="-122"/>
                          <a:cs typeface="+mn-cs"/>
                        </a:rPr>
                        <a:t>木材科学与工程</a:t>
                      </a:r>
                      <a:endParaRPr lang="zh-CN" altLang="en-US" sz="2000" b="1" kern="1200" dirty="0" smtClean="0">
                        <a:solidFill>
                          <a:srgbClr val="FF0000"/>
                        </a:solidFill>
                        <a:effectLst/>
                        <a:latin typeface="仿宋" panose="02010609060101010101" charset="-122"/>
                        <a:ea typeface="仿宋" panose="02010609060101010101" charset="-122"/>
                        <a:cs typeface="+mn-cs"/>
                      </a:endParaRP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4BC01">
                        <a:alpha val="20000"/>
                      </a:srgbClr>
                    </a:solidFill>
                  </a:tcPr>
                </a:tc>
                <a:tc vMerge="1">
                  <a:tcPr marL="0" marR="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4BC01">
                        <a:alpha val="20000"/>
                      </a:srgbClr>
                    </a:solidFill>
                  </a:tcPr>
                </a:tc>
              </a:tr>
              <a:tr h="327660">
                <a:tc>
                  <a:txBody>
                    <a:bodyPr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</a:pPr>
                      <a:r>
                        <a:rPr lang="zh-CN" altLang="en-US" sz="2000" b="1" kern="1200" dirty="0" smtClean="0">
                          <a:solidFill>
                            <a:srgbClr val="0070C0"/>
                          </a:solidFill>
                          <a:effectLst/>
                          <a:latin typeface="仿宋" panose="02010609060101010101" charset="-122"/>
                          <a:ea typeface="仿宋" panose="02010609060101010101" charset="-122"/>
                          <a:cs typeface="+mn-cs"/>
                        </a:rPr>
                        <a:t>林产化工</a:t>
                      </a:r>
                      <a:endParaRPr lang="zh-CN" altLang="en-US" sz="2000" b="0" kern="1200" dirty="0" smtClean="0">
                        <a:solidFill>
                          <a:srgbClr val="00B0F0"/>
                        </a:solidFill>
                        <a:effectLst/>
                        <a:latin typeface="仿宋" panose="02010609060101010101" charset="-122"/>
                        <a:ea typeface="仿宋" panose="02010609060101010101" charset="-122"/>
                        <a:cs typeface="+mn-cs"/>
                      </a:endParaRP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4BC0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000" b="1" kern="1200" dirty="0" smtClean="0">
                          <a:solidFill>
                            <a:srgbClr val="0070C0"/>
                          </a:solidFill>
                          <a:effectLst/>
                          <a:latin typeface="仿宋" panose="02010609060101010101" charset="-122"/>
                          <a:ea typeface="仿宋" panose="02010609060101010101" charset="-122"/>
                          <a:cs typeface="+mn-cs"/>
                        </a:rPr>
                        <a:t>省级一流本科专业建设点</a:t>
                      </a:r>
                      <a:endParaRPr lang="zh-CN" altLang="en-US" sz="2000" b="1" kern="1200" dirty="0" smtClean="0">
                        <a:solidFill>
                          <a:srgbClr val="0070C0"/>
                        </a:solidFill>
                        <a:effectLst/>
                        <a:latin typeface="仿宋" panose="02010609060101010101" charset="-122"/>
                        <a:ea typeface="仿宋" panose="02010609060101010101" charset="-122"/>
                        <a:cs typeface="+mn-cs"/>
                      </a:endParaRP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4BC01">
                        <a:alpha val="20000"/>
                      </a:srgbClr>
                    </a:solidFill>
                  </a:tcPr>
                </a:tc>
              </a:tr>
              <a:tr h="297180">
                <a:tc>
                  <a:txBody>
                    <a:bodyPr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2000" b="1" dirty="0" smtClean="0">
                          <a:solidFill>
                            <a:srgbClr val="00B050"/>
                          </a:solidFill>
                          <a:effectLst/>
                          <a:latin typeface="仿宋" panose="02010609060101010101" charset="-122"/>
                          <a:ea typeface="仿宋" panose="02010609060101010101" charset="-122"/>
                        </a:rPr>
                        <a:t>智慧林业</a:t>
                      </a:r>
                      <a:endParaRPr lang="zh-CN" altLang="en-US" sz="2000" b="1" dirty="0" smtClean="0">
                        <a:solidFill>
                          <a:srgbClr val="00B050"/>
                        </a:solidFill>
                        <a:effectLst/>
                        <a:latin typeface="仿宋" panose="02010609060101010101" charset="-122"/>
                        <a:ea typeface="仿宋" panose="02010609060101010101" charset="-122"/>
                      </a:endParaRP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4BC0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2000" b="1" kern="1200" dirty="0" smtClean="0">
                          <a:solidFill>
                            <a:srgbClr val="00B050"/>
                          </a:solidFill>
                          <a:effectLst/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2022</a:t>
                      </a:r>
                      <a:r>
                        <a:rPr lang="zh-CN" altLang="en-US" sz="2000" b="1" kern="1200" dirty="0" smtClean="0">
                          <a:solidFill>
                            <a:srgbClr val="00B050"/>
                          </a:solidFill>
                          <a:effectLst/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新增</a:t>
                      </a:r>
                      <a:endParaRPr lang="zh-CN" altLang="en-US" sz="2000" b="1" kern="1200" dirty="0" smtClean="0">
                        <a:solidFill>
                          <a:srgbClr val="00B050"/>
                        </a:solidFill>
                        <a:effectLst/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0" marR="0" marT="0" marB="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4BC01">
                        <a:alpha val="2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图表 3"/>
          <p:cNvGraphicFramePr/>
          <p:nvPr/>
        </p:nvGraphicFramePr>
        <p:xfrm>
          <a:off x="2003425" y="4429125"/>
          <a:ext cx="4081780" cy="23044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graphicFrame>
        <p:nvGraphicFramePr>
          <p:cNvPr id="5" name="图表 4"/>
          <p:cNvGraphicFramePr/>
          <p:nvPr/>
        </p:nvGraphicFramePr>
        <p:xfrm>
          <a:off x="6477635" y="4450080"/>
          <a:ext cx="4054475" cy="2282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slow">
    <p:cover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506" name="Freeform 10"/>
          <p:cNvSpPr>
            <a:spLocks noEditPoints="1"/>
          </p:cNvSpPr>
          <p:nvPr/>
        </p:nvSpPr>
        <p:spPr>
          <a:xfrm>
            <a:off x="1047750" y="5715000"/>
            <a:ext cx="828675" cy="392113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pathLst>
              <a:path w="782" h="493">
                <a:moveTo>
                  <a:pt x="111" y="206"/>
                </a:moveTo>
                <a:cubicBezTo>
                  <a:pt x="91" y="187"/>
                  <a:pt x="91" y="152"/>
                  <a:pt x="111" y="134"/>
                </a:cubicBezTo>
                <a:cubicBezTo>
                  <a:pt x="97" y="136"/>
                  <a:pt x="84" y="151"/>
                  <a:pt x="84" y="170"/>
                </a:cubicBezTo>
                <a:cubicBezTo>
                  <a:pt x="84" y="188"/>
                  <a:pt x="97" y="203"/>
                  <a:pt x="111" y="206"/>
                </a:cubicBezTo>
                <a:close/>
                <a:moveTo>
                  <a:pt x="698" y="170"/>
                </a:moveTo>
                <a:cubicBezTo>
                  <a:pt x="698" y="151"/>
                  <a:pt x="685" y="136"/>
                  <a:pt x="671" y="134"/>
                </a:cubicBezTo>
                <a:cubicBezTo>
                  <a:pt x="691" y="152"/>
                  <a:pt x="691" y="187"/>
                  <a:pt x="671" y="206"/>
                </a:cubicBezTo>
                <a:cubicBezTo>
                  <a:pt x="685" y="203"/>
                  <a:pt x="698" y="188"/>
                  <a:pt x="698" y="170"/>
                </a:cubicBezTo>
                <a:close/>
                <a:moveTo>
                  <a:pt x="696" y="232"/>
                </a:moveTo>
                <a:cubicBezTo>
                  <a:pt x="716" y="224"/>
                  <a:pt x="737" y="200"/>
                  <a:pt x="737" y="170"/>
                </a:cubicBezTo>
                <a:cubicBezTo>
                  <a:pt x="737" y="139"/>
                  <a:pt x="716" y="115"/>
                  <a:pt x="696" y="108"/>
                </a:cubicBezTo>
                <a:cubicBezTo>
                  <a:pt x="712" y="124"/>
                  <a:pt x="723" y="147"/>
                  <a:pt x="723" y="170"/>
                </a:cubicBezTo>
                <a:cubicBezTo>
                  <a:pt x="723" y="193"/>
                  <a:pt x="712" y="215"/>
                  <a:pt x="696" y="232"/>
                </a:cubicBezTo>
                <a:close/>
                <a:moveTo>
                  <a:pt x="87" y="232"/>
                </a:moveTo>
                <a:cubicBezTo>
                  <a:pt x="70" y="215"/>
                  <a:pt x="59" y="193"/>
                  <a:pt x="59" y="170"/>
                </a:cubicBezTo>
                <a:cubicBezTo>
                  <a:pt x="59" y="147"/>
                  <a:pt x="70" y="124"/>
                  <a:pt x="87" y="108"/>
                </a:cubicBezTo>
                <a:cubicBezTo>
                  <a:pt x="66" y="115"/>
                  <a:pt x="45" y="139"/>
                  <a:pt x="46" y="170"/>
                </a:cubicBezTo>
                <a:cubicBezTo>
                  <a:pt x="45" y="200"/>
                  <a:pt x="66" y="224"/>
                  <a:pt x="87" y="232"/>
                </a:cubicBezTo>
                <a:close/>
                <a:moveTo>
                  <a:pt x="714" y="448"/>
                </a:moveTo>
                <a:cubicBezTo>
                  <a:pt x="706" y="438"/>
                  <a:pt x="697" y="428"/>
                  <a:pt x="689" y="419"/>
                </a:cubicBezTo>
                <a:cubicBezTo>
                  <a:pt x="671" y="397"/>
                  <a:pt x="653" y="376"/>
                  <a:pt x="635" y="355"/>
                </a:cubicBezTo>
                <a:cubicBezTo>
                  <a:pt x="634" y="354"/>
                  <a:pt x="633" y="353"/>
                  <a:pt x="632" y="352"/>
                </a:cubicBezTo>
                <a:cubicBezTo>
                  <a:pt x="629" y="347"/>
                  <a:pt x="623" y="345"/>
                  <a:pt x="617" y="343"/>
                </a:cubicBezTo>
                <a:cubicBezTo>
                  <a:pt x="612" y="341"/>
                  <a:pt x="606" y="339"/>
                  <a:pt x="599" y="339"/>
                </a:cubicBezTo>
                <a:cubicBezTo>
                  <a:pt x="621" y="333"/>
                  <a:pt x="637" y="314"/>
                  <a:pt x="637" y="291"/>
                </a:cubicBezTo>
                <a:cubicBezTo>
                  <a:pt x="637" y="50"/>
                  <a:pt x="637" y="50"/>
                  <a:pt x="637" y="50"/>
                </a:cubicBezTo>
                <a:cubicBezTo>
                  <a:pt x="637" y="22"/>
                  <a:pt x="614" y="0"/>
                  <a:pt x="587" y="0"/>
                </a:cubicBezTo>
                <a:cubicBezTo>
                  <a:pt x="195" y="0"/>
                  <a:pt x="195" y="0"/>
                  <a:pt x="195" y="0"/>
                </a:cubicBezTo>
                <a:cubicBezTo>
                  <a:pt x="168" y="0"/>
                  <a:pt x="145" y="22"/>
                  <a:pt x="145" y="50"/>
                </a:cubicBezTo>
                <a:cubicBezTo>
                  <a:pt x="145" y="291"/>
                  <a:pt x="145" y="291"/>
                  <a:pt x="145" y="291"/>
                </a:cubicBezTo>
                <a:cubicBezTo>
                  <a:pt x="145" y="314"/>
                  <a:pt x="161" y="334"/>
                  <a:pt x="183" y="339"/>
                </a:cubicBezTo>
                <a:cubicBezTo>
                  <a:pt x="171" y="340"/>
                  <a:pt x="157" y="344"/>
                  <a:pt x="149" y="354"/>
                </a:cubicBezTo>
                <a:cubicBezTo>
                  <a:pt x="143" y="361"/>
                  <a:pt x="136" y="369"/>
                  <a:pt x="130" y="377"/>
                </a:cubicBezTo>
                <a:cubicBezTo>
                  <a:pt x="111" y="399"/>
                  <a:pt x="91" y="422"/>
                  <a:pt x="72" y="446"/>
                </a:cubicBezTo>
                <a:cubicBezTo>
                  <a:pt x="67" y="451"/>
                  <a:pt x="58" y="459"/>
                  <a:pt x="58" y="467"/>
                </a:cubicBezTo>
                <a:cubicBezTo>
                  <a:pt x="58" y="489"/>
                  <a:pt x="58" y="478"/>
                  <a:pt x="58" y="478"/>
                </a:cubicBezTo>
                <a:cubicBezTo>
                  <a:pt x="58" y="481"/>
                  <a:pt x="59" y="483"/>
                  <a:pt x="60" y="485"/>
                </a:cubicBezTo>
                <a:cubicBezTo>
                  <a:pt x="65" y="492"/>
                  <a:pt x="75" y="493"/>
                  <a:pt x="83" y="493"/>
                </a:cubicBezTo>
                <a:cubicBezTo>
                  <a:pt x="94" y="493"/>
                  <a:pt x="667" y="493"/>
                  <a:pt x="684" y="493"/>
                </a:cubicBezTo>
                <a:cubicBezTo>
                  <a:pt x="693" y="493"/>
                  <a:pt x="702" y="492"/>
                  <a:pt x="711" y="490"/>
                </a:cubicBezTo>
                <a:cubicBezTo>
                  <a:pt x="716" y="489"/>
                  <a:pt x="723" y="486"/>
                  <a:pt x="724" y="479"/>
                </a:cubicBezTo>
                <a:cubicBezTo>
                  <a:pt x="724" y="456"/>
                  <a:pt x="724" y="467"/>
                  <a:pt x="724" y="467"/>
                </a:cubicBezTo>
                <a:cubicBezTo>
                  <a:pt x="725" y="462"/>
                  <a:pt x="722" y="457"/>
                  <a:pt x="718" y="453"/>
                </a:cubicBezTo>
                <a:cubicBezTo>
                  <a:pt x="717" y="451"/>
                  <a:pt x="715" y="449"/>
                  <a:pt x="714" y="448"/>
                </a:cubicBezTo>
                <a:close/>
                <a:moveTo>
                  <a:pt x="164" y="299"/>
                </a:moveTo>
                <a:cubicBezTo>
                  <a:pt x="164" y="64"/>
                  <a:pt x="164" y="53"/>
                  <a:pt x="164" y="53"/>
                </a:cubicBezTo>
                <a:cubicBezTo>
                  <a:pt x="164" y="39"/>
                  <a:pt x="175" y="16"/>
                  <a:pt x="189" y="16"/>
                </a:cubicBezTo>
                <a:cubicBezTo>
                  <a:pt x="570" y="16"/>
                  <a:pt x="593" y="16"/>
                  <a:pt x="593" y="16"/>
                </a:cubicBezTo>
                <a:cubicBezTo>
                  <a:pt x="607" y="16"/>
                  <a:pt x="618" y="39"/>
                  <a:pt x="618" y="53"/>
                </a:cubicBezTo>
                <a:cubicBezTo>
                  <a:pt x="618" y="268"/>
                  <a:pt x="618" y="299"/>
                  <a:pt x="618" y="299"/>
                </a:cubicBezTo>
                <a:cubicBezTo>
                  <a:pt x="618" y="313"/>
                  <a:pt x="607" y="325"/>
                  <a:pt x="593" y="325"/>
                </a:cubicBezTo>
                <a:cubicBezTo>
                  <a:pt x="212" y="325"/>
                  <a:pt x="189" y="325"/>
                  <a:pt x="189" y="325"/>
                </a:cubicBezTo>
                <a:cubicBezTo>
                  <a:pt x="175" y="325"/>
                  <a:pt x="164" y="302"/>
                  <a:pt x="164" y="287"/>
                </a:cubicBezTo>
                <a:lnTo>
                  <a:pt x="164" y="299"/>
                </a:lnTo>
                <a:close/>
                <a:moveTo>
                  <a:pt x="613" y="367"/>
                </a:moveTo>
                <a:cubicBezTo>
                  <a:pt x="613" y="367"/>
                  <a:pt x="613" y="368"/>
                  <a:pt x="612" y="369"/>
                </a:cubicBezTo>
                <a:cubicBezTo>
                  <a:pt x="612" y="369"/>
                  <a:pt x="612" y="369"/>
                  <a:pt x="612" y="369"/>
                </a:cubicBezTo>
                <a:cubicBezTo>
                  <a:pt x="612" y="369"/>
                  <a:pt x="612" y="369"/>
                  <a:pt x="612" y="369"/>
                </a:cubicBezTo>
                <a:cubicBezTo>
                  <a:pt x="612" y="369"/>
                  <a:pt x="612" y="369"/>
                  <a:pt x="612" y="369"/>
                </a:cubicBezTo>
                <a:cubicBezTo>
                  <a:pt x="612" y="369"/>
                  <a:pt x="612" y="369"/>
                  <a:pt x="611" y="369"/>
                </a:cubicBezTo>
                <a:cubicBezTo>
                  <a:pt x="611" y="369"/>
                  <a:pt x="611" y="369"/>
                  <a:pt x="611" y="369"/>
                </a:cubicBezTo>
                <a:cubicBezTo>
                  <a:pt x="611" y="369"/>
                  <a:pt x="611" y="369"/>
                  <a:pt x="610" y="369"/>
                </a:cubicBezTo>
                <a:cubicBezTo>
                  <a:pt x="608" y="371"/>
                  <a:pt x="604" y="371"/>
                  <a:pt x="600" y="371"/>
                </a:cubicBezTo>
                <a:cubicBezTo>
                  <a:pt x="584" y="371"/>
                  <a:pt x="584" y="371"/>
                  <a:pt x="584" y="371"/>
                </a:cubicBezTo>
                <a:cubicBezTo>
                  <a:pt x="580" y="371"/>
                  <a:pt x="577" y="370"/>
                  <a:pt x="574" y="369"/>
                </a:cubicBezTo>
                <a:cubicBezTo>
                  <a:pt x="573" y="368"/>
                  <a:pt x="572" y="367"/>
                  <a:pt x="571" y="367"/>
                </a:cubicBezTo>
                <a:cubicBezTo>
                  <a:pt x="570" y="366"/>
                  <a:pt x="569" y="365"/>
                  <a:pt x="569" y="365"/>
                </a:cubicBezTo>
                <a:cubicBezTo>
                  <a:pt x="568" y="363"/>
                  <a:pt x="568" y="363"/>
                  <a:pt x="568" y="363"/>
                </a:cubicBezTo>
                <a:cubicBezTo>
                  <a:pt x="566" y="360"/>
                  <a:pt x="564" y="357"/>
                  <a:pt x="563" y="354"/>
                </a:cubicBezTo>
                <a:cubicBezTo>
                  <a:pt x="561" y="351"/>
                  <a:pt x="563" y="350"/>
                  <a:pt x="565" y="349"/>
                </a:cubicBezTo>
                <a:cubicBezTo>
                  <a:pt x="565" y="349"/>
                  <a:pt x="566" y="349"/>
                  <a:pt x="566" y="349"/>
                </a:cubicBezTo>
                <a:cubicBezTo>
                  <a:pt x="567" y="348"/>
                  <a:pt x="569" y="348"/>
                  <a:pt x="570" y="348"/>
                </a:cubicBezTo>
                <a:cubicBezTo>
                  <a:pt x="573" y="348"/>
                  <a:pt x="573" y="348"/>
                  <a:pt x="573" y="348"/>
                </a:cubicBezTo>
                <a:cubicBezTo>
                  <a:pt x="573" y="348"/>
                  <a:pt x="573" y="348"/>
                  <a:pt x="573" y="348"/>
                </a:cubicBezTo>
                <a:cubicBezTo>
                  <a:pt x="577" y="348"/>
                  <a:pt x="581" y="348"/>
                  <a:pt x="586" y="348"/>
                </a:cubicBezTo>
                <a:cubicBezTo>
                  <a:pt x="586" y="348"/>
                  <a:pt x="586" y="348"/>
                  <a:pt x="586" y="348"/>
                </a:cubicBezTo>
                <a:cubicBezTo>
                  <a:pt x="590" y="348"/>
                  <a:pt x="590" y="348"/>
                  <a:pt x="590" y="348"/>
                </a:cubicBezTo>
                <a:cubicBezTo>
                  <a:pt x="592" y="348"/>
                  <a:pt x="594" y="348"/>
                  <a:pt x="595" y="348"/>
                </a:cubicBezTo>
                <a:cubicBezTo>
                  <a:pt x="596" y="349"/>
                  <a:pt x="597" y="349"/>
                  <a:pt x="598" y="349"/>
                </a:cubicBezTo>
                <a:cubicBezTo>
                  <a:pt x="598" y="349"/>
                  <a:pt x="598" y="349"/>
                  <a:pt x="598" y="349"/>
                </a:cubicBezTo>
                <a:cubicBezTo>
                  <a:pt x="598" y="350"/>
                  <a:pt x="598" y="350"/>
                  <a:pt x="599" y="350"/>
                </a:cubicBezTo>
                <a:cubicBezTo>
                  <a:pt x="599" y="350"/>
                  <a:pt x="599" y="350"/>
                  <a:pt x="599" y="350"/>
                </a:cubicBezTo>
                <a:cubicBezTo>
                  <a:pt x="600" y="350"/>
                  <a:pt x="602" y="351"/>
                  <a:pt x="603" y="351"/>
                </a:cubicBezTo>
                <a:cubicBezTo>
                  <a:pt x="604" y="352"/>
                  <a:pt x="604" y="353"/>
                  <a:pt x="605" y="354"/>
                </a:cubicBezTo>
                <a:cubicBezTo>
                  <a:pt x="608" y="359"/>
                  <a:pt x="608" y="359"/>
                  <a:pt x="608" y="359"/>
                </a:cubicBezTo>
                <a:cubicBezTo>
                  <a:pt x="609" y="360"/>
                  <a:pt x="611" y="362"/>
                  <a:pt x="612" y="364"/>
                </a:cubicBezTo>
                <a:cubicBezTo>
                  <a:pt x="612" y="364"/>
                  <a:pt x="612" y="364"/>
                  <a:pt x="612" y="364"/>
                </a:cubicBezTo>
                <a:cubicBezTo>
                  <a:pt x="613" y="365"/>
                  <a:pt x="613" y="366"/>
                  <a:pt x="613" y="367"/>
                </a:cubicBezTo>
                <a:close/>
                <a:moveTo>
                  <a:pt x="410" y="363"/>
                </a:moveTo>
                <a:cubicBezTo>
                  <a:pt x="410" y="364"/>
                  <a:pt x="410" y="364"/>
                  <a:pt x="410" y="365"/>
                </a:cubicBezTo>
                <a:cubicBezTo>
                  <a:pt x="406" y="371"/>
                  <a:pt x="392" y="369"/>
                  <a:pt x="386" y="369"/>
                </a:cubicBezTo>
                <a:cubicBezTo>
                  <a:pt x="383" y="369"/>
                  <a:pt x="380" y="369"/>
                  <a:pt x="377" y="369"/>
                </a:cubicBezTo>
                <a:cubicBezTo>
                  <a:pt x="374" y="369"/>
                  <a:pt x="370" y="369"/>
                  <a:pt x="367" y="367"/>
                </a:cubicBezTo>
                <a:cubicBezTo>
                  <a:pt x="367" y="367"/>
                  <a:pt x="367" y="367"/>
                  <a:pt x="367" y="367"/>
                </a:cubicBezTo>
                <a:cubicBezTo>
                  <a:pt x="367" y="366"/>
                  <a:pt x="367" y="366"/>
                  <a:pt x="367" y="366"/>
                </a:cubicBezTo>
                <a:cubicBezTo>
                  <a:pt x="366" y="366"/>
                  <a:pt x="366" y="366"/>
                  <a:pt x="366" y="366"/>
                </a:cubicBezTo>
                <a:cubicBezTo>
                  <a:pt x="366" y="366"/>
                  <a:pt x="366" y="366"/>
                  <a:pt x="366" y="366"/>
                </a:cubicBezTo>
                <a:cubicBezTo>
                  <a:pt x="366" y="366"/>
                  <a:pt x="366" y="366"/>
                  <a:pt x="366" y="366"/>
                </a:cubicBezTo>
                <a:cubicBezTo>
                  <a:pt x="366" y="365"/>
                  <a:pt x="366" y="365"/>
                  <a:pt x="366" y="365"/>
                </a:cubicBezTo>
                <a:cubicBezTo>
                  <a:pt x="366" y="364"/>
                  <a:pt x="366" y="364"/>
                  <a:pt x="366" y="363"/>
                </a:cubicBezTo>
                <a:cubicBezTo>
                  <a:pt x="366" y="363"/>
                  <a:pt x="366" y="363"/>
                  <a:pt x="366" y="363"/>
                </a:cubicBezTo>
                <a:cubicBezTo>
                  <a:pt x="366" y="362"/>
                  <a:pt x="366" y="361"/>
                  <a:pt x="366" y="361"/>
                </a:cubicBezTo>
                <a:cubicBezTo>
                  <a:pt x="366" y="360"/>
                  <a:pt x="366" y="360"/>
                  <a:pt x="366" y="360"/>
                </a:cubicBezTo>
                <a:cubicBezTo>
                  <a:pt x="366" y="358"/>
                  <a:pt x="366" y="355"/>
                  <a:pt x="367" y="353"/>
                </a:cubicBezTo>
                <a:cubicBezTo>
                  <a:pt x="367" y="352"/>
                  <a:pt x="367" y="352"/>
                  <a:pt x="367" y="352"/>
                </a:cubicBezTo>
                <a:cubicBezTo>
                  <a:pt x="367" y="352"/>
                  <a:pt x="367" y="351"/>
                  <a:pt x="368" y="350"/>
                </a:cubicBezTo>
                <a:cubicBezTo>
                  <a:pt x="369" y="350"/>
                  <a:pt x="369" y="349"/>
                  <a:pt x="370" y="349"/>
                </a:cubicBezTo>
                <a:cubicBezTo>
                  <a:pt x="370" y="349"/>
                  <a:pt x="370" y="349"/>
                  <a:pt x="370" y="349"/>
                </a:cubicBezTo>
                <a:cubicBezTo>
                  <a:pt x="370" y="349"/>
                  <a:pt x="370" y="348"/>
                  <a:pt x="370" y="348"/>
                </a:cubicBezTo>
                <a:cubicBezTo>
                  <a:pt x="370" y="348"/>
                  <a:pt x="371" y="348"/>
                  <a:pt x="371" y="348"/>
                </a:cubicBezTo>
                <a:cubicBezTo>
                  <a:pt x="371" y="348"/>
                  <a:pt x="371" y="348"/>
                  <a:pt x="371" y="348"/>
                </a:cubicBezTo>
                <a:cubicBezTo>
                  <a:pt x="371" y="348"/>
                  <a:pt x="372" y="348"/>
                  <a:pt x="372" y="348"/>
                </a:cubicBezTo>
                <a:cubicBezTo>
                  <a:pt x="372" y="348"/>
                  <a:pt x="372" y="348"/>
                  <a:pt x="373" y="348"/>
                </a:cubicBezTo>
                <a:cubicBezTo>
                  <a:pt x="373" y="347"/>
                  <a:pt x="373" y="347"/>
                  <a:pt x="374" y="347"/>
                </a:cubicBezTo>
                <a:cubicBezTo>
                  <a:pt x="374" y="347"/>
                  <a:pt x="374" y="347"/>
                  <a:pt x="374" y="347"/>
                </a:cubicBezTo>
                <a:cubicBezTo>
                  <a:pt x="374" y="347"/>
                  <a:pt x="374" y="347"/>
                  <a:pt x="374" y="347"/>
                </a:cubicBezTo>
                <a:cubicBezTo>
                  <a:pt x="375" y="347"/>
                  <a:pt x="375" y="347"/>
                  <a:pt x="375" y="347"/>
                </a:cubicBezTo>
                <a:cubicBezTo>
                  <a:pt x="376" y="347"/>
                  <a:pt x="377" y="347"/>
                  <a:pt x="378" y="347"/>
                </a:cubicBezTo>
                <a:cubicBezTo>
                  <a:pt x="379" y="347"/>
                  <a:pt x="379" y="347"/>
                  <a:pt x="379" y="347"/>
                </a:cubicBezTo>
                <a:cubicBezTo>
                  <a:pt x="380" y="347"/>
                  <a:pt x="382" y="347"/>
                  <a:pt x="383" y="347"/>
                </a:cubicBezTo>
                <a:cubicBezTo>
                  <a:pt x="399" y="347"/>
                  <a:pt x="399" y="347"/>
                  <a:pt x="399" y="347"/>
                </a:cubicBezTo>
                <a:cubicBezTo>
                  <a:pt x="399" y="347"/>
                  <a:pt x="399" y="347"/>
                  <a:pt x="400" y="347"/>
                </a:cubicBezTo>
                <a:cubicBezTo>
                  <a:pt x="400" y="347"/>
                  <a:pt x="400" y="347"/>
                  <a:pt x="400" y="347"/>
                </a:cubicBezTo>
                <a:cubicBezTo>
                  <a:pt x="401" y="347"/>
                  <a:pt x="401" y="347"/>
                  <a:pt x="402" y="347"/>
                </a:cubicBezTo>
                <a:cubicBezTo>
                  <a:pt x="405" y="347"/>
                  <a:pt x="408" y="348"/>
                  <a:pt x="409" y="351"/>
                </a:cubicBezTo>
                <a:cubicBezTo>
                  <a:pt x="410" y="351"/>
                  <a:pt x="410" y="351"/>
                  <a:pt x="410" y="351"/>
                </a:cubicBezTo>
                <a:cubicBezTo>
                  <a:pt x="410" y="351"/>
                  <a:pt x="410" y="351"/>
                  <a:pt x="410" y="351"/>
                </a:cubicBezTo>
                <a:cubicBezTo>
                  <a:pt x="411" y="355"/>
                  <a:pt x="410" y="359"/>
                  <a:pt x="410" y="362"/>
                </a:cubicBezTo>
                <a:cubicBezTo>
                  <a:pt x="410" y="363"/>
                  <a:pt x="410" y="363"/>
                  <a:pt x="410" y="363"/>
                </a:cubicBezTo>
                <a:cubicBezTo>
                  <a:pt x="410" y="363"/>
                  <a:pt x="410" y="363"/>
                  <a:pt x="410" y="363"/>
                </a:cubicBezTo>
                <a:close/>
                <a:moveTo>
                  <a:pt x="387" y="381"/>
                </a:moveTo>
                <a:cubicBezTo>
                  <a:pt x="393" y="381"/>
                  <a:pt x="407" y="380"/>
                  <a:pt x="410" y="386"/>
                </a:cubicBezTo>
                <a:cubicBezTo>
                  <a:pt x="410" y="387"/>
                  <a:pt x="411" y="387"/>
                  <a:pt x="411" y="388"/>
                </a:cubicBezTo>
                <a:cubicBezTo>
                  <a:pt x="411" y="395"/>
                  <a:pt x="411" y="395"/>
                  <a:pt x="411" y="395"/>
                </a:cubicBezTo>
                <a:cubicBezTo>
                  <a:pt x="411" y="397"/>
                  <a:pt x="411" y="399"/>
                  <a:pt x="411" y="401"/>
                </a:cubicBezTo>
                <a:cubicBezTo>
                  <a:pt x="411" y="401"/>
                  <a:pt x="411" y="401"/>
                  <a:pt x="411" y="401"/>
                </a:cubicBezTo>
                <a:cubicBezTo>
                  <a:pt x="411" y="402"/>
                  <a:pt x="411" y="402"/>
                  <a:pt x="411" y="402"/>
                </a:cubicBezTo>
                <a:cubicBezTo>
                  <a:pt x="411" y="402"/>
                  <a:pt x="410" y="404"/>
                  <a:pt x="410" y="404"/>
                </a:cubicBezTo>
                <a:cubicBezTo>
                  <a:pt x="409" y="405"/>
                  <a:pt x="409" y="405"/>
                  <a:pt x="409" y="405"/>
                </a:cubicBezTo>
                <a:cubicBezTo>
                  <a:pt x="409" y="405"/>
                  <a:pt x="409" y="405"/>
                  <a:pt x="409" y="406"/>
                </a:cubicBezTo>
                <a:cubicBezTo>
                  <a:pt x="409" y="406"/>
                  <a:pt x="409" y="406"/>
                  <a:pt x="409" y="406"/>
                </a:cubicBezTo>
                <a:cubicBezTo>
                  <a:pt x="407" y="407"/>
                  <a:pt x="405" y="408"/>
                  <a:pt x="403" y="409"/>
                </a:cubicBezTo>
                <a:cubicBezTo>
                  <a:pt x="403" y="409"/>
                  <a:pt x="403" y="409"/>
                  <a:pt x="403" y="409"/>
                </a:cubicBezTo>
                <a:cubicBezTo>
                  <a:pt x="403" y="409"/>
                  <a:pt x="403" y="409"/>
                  <a:pt x="403" y="409"/>
                </a:cubicBezTo>
                <a:cubicBezTo>
                  <a:pt x="402" y="409"/>
                  <a:pt x="401" y="409"/>
                  <a:pt x="401" y="409"/>
                </a:cubicBezTo>
                <a:cubicBezTo>
                  <a:pt x="400" y="409"/>
                  <a:pt x="400" y="409"/>
                  <a:pt x="400" y="409"/>
                </a:cubicBezTo>
                <a:cubicBezTo>
                  <a:pt x="399" y="409"/>
                  <a:pt x="398" y="409"/>
                  <a:pt x="398" y="409"/>
                </a:cubicBezTo>
                <a:cubicBezTo>
                  <a:pt x="398" y="409"/>
                  <a:pt x="398" y="409"/>
                  <a:pt x="398" y="409"/>
                </a:cubicBezTo>
                <a:cubicBezTo>
                  <a:pt x="373" y="409"/>
                  <a:pt x="373" y="409"/>
                  <a:pt x="373" y="409"/>
                </a:cubicBezTo>
                <a:cubicBezTo>
                  <a:pt x="371" y="409"/>
                  <a:pt x="367" y="409"/>
                  <a:pt x="364" y="407"/>
                </a:cubicBezTo>
                <a:cubicBezTo>
                  <a:pt x="364" y="407"/>
                  <a:pt x="364" y="407"/>
                  <a:pt x="364" y="407"/>
                </a:cubicBezTo>
                <a:cubicBezTo>
                  <a:pt x="364" y="407"/>
                  <a:pt x="364" y="407"/>
                  <a:pt x="364" y="407"/>
                </a:cubicBezTo>
                <a:cubicBezTo>
                  <a:pt x="364" y="407"/>
                  <a:pt x="364" y="406"/>
                  <a:pt x="363" y="406"/>
                </a:cubicBezTo>
                <a:cubicBezTo>
                  <a:pt x="363" y="406"/>
                  <a:pt x="362" y="405"/>
                  <a:pt x="362" y="405"/>
                </a:cubicBezTo>
                <a:cubicBezTo>
                  <a:pt x="362" y="405"/>
                  <a:pt x="362" y="405"/>
                  <a:pt x="362" y="404"/>
                </a:cubicBezTo>
                <a:cubicBezTo>
                  <a:pt x="362" y="404"/>
                  <a:pt x="361" y="403"/>
                  <a:pt x="361" y="402"/>
                </a:cubicBezTo>
                <a:cubicBezTo>
                  <a:pt x="362" y="400"/>
                  <a:pt x="362" y="400"/>
                  <a:pt x="362" y="400"/>
                </a:cubicBezTo>
                <a:cubicBezTo>
                  <a:pt x="362" y="400"/>
                  <a:pt x="362" y="400"/>
                  <a:pt x="362" y="400"/>
                </a:cubicBezTo>
                <a:cubicBezTo>
                  <a:pt x="362" y="396"/>
                  <a:pt x="362" y="392"/>
                  <a:pt x="363" y="388"/>
                </a:cubicBezTo>
                <a:cubicBezTo>
                  <a:pt x="363" y="388"/>
                  <a:pt x="363" y="388"/>
                  <a:pt x="363" y="388"/>
                </a:cubicBezTo>
                <a:cubicBezTo>
                  <a:pt x="363" y="388"/>
                  <a:pt x="363" y="388"/>
                  <a:pt x="363" y="388"/>
                </a:cubicBezTo>
                <a:cubicBezTo>
                  <a:pt x="364" y="379"/>
                  <a:pt x="381" y="381"/>
                  <a:pt x="387" y="381"/>
                </a:cubicBezTo>
                <a:close/>
                <a:moveTo>
                  <a:pt x="289" y="407"/>
                </a:moveTo>
                <a:cubicBezTo>
                  <a:pt x="289" y="407"/>
                  <a:pt x="289" y="407"/>
                  <a:pt x="288" y="406"/>
                </a:cubicBezTo>
                <a:cubicBezTo>
                  <a:pt x="288" y="406"/>
                  <a:pt x="288" y="405"/>
                  <a:pt x="287" y="405"/>
                </a:cubicBezTo>
                <a:cubicBezTo>
                  <a:pt x="287" y="405"/>
                  <a:pt x="287" y="405"/>
                  <a:pt x="287" y="405"/>
                </a:cubicBezTo>
                <a:cubicBezTo>
                  <a:pt x="287" y="404"/>
                  <a:pt x="287" y="403"/>
                  <a:pt x="287" y="402"/>
                </a:cubicBezTo>
                <a:cubicBezTo>
                  <a:pt x="288" y="400"/>
                  <a:pt x="288" y="400"/>
                  <a:pt x="288" y="400"/>
                </a:cubicBezTo>
                <a:cubicBezTo>
                  <a:pt x="288" y="400"/>
                  <a:pt x="288" y="400"/>
                  <a:pt x="288" y="400"/>
                </a:cubicBezTo>
                <a:cubicBezTo>
                  <a:pt x="288" y="400"/>
                  <a:pt x="288" y="399"/>
                  <a:pt x="288" y="399"/>
                </a:cubicBezTo>
                <a:cubicBezTo>
                  <a:pt x="291" y="388"/>
                  <a:pt x="291" y="388"/>
                  <a:pt x="291" y="388"/>
                </a:cubicBezTo>
                <a:cubicBezTo>
                  <a:pt x="291" y="388"/>
                  <a:pt x="291" y="388"/>
                  <a:pt x="292" y="388"/>
                </a:cubicBezTo>
                <a:cubicBezTo>
                  <a:pt x="295" y="380"/>
                  <a:pt x="310" y="381"/>
                  <a:pt x="317" y="381"/>
                </a:cubicBezTo>
                <a:cubicBezTo>
                  <a:pt x="320" y="381"/>
                  <a:pt x="325" y="381"/>
                  <a:pt x="330" y="381"/>
                </a:cubicBezTo>
                <a:cubicBezTo>
                  <a:pt x="331" y="382"/>
                  <a:pt x="332" y="382"/>
                  <a:pt x="333" y="382"/>
                </a:cubicBezTo>
                <a:cubicBezTo>
                  <a:pt x="333" y="382"/>
                  <a:pt x="333" y="382"/>
                  <a:pt x="333" y="382"/>
                </a:cubicBezTo>
                <a:cubicBezTo>
                  <a:pt x="335" y="383"/>
                  <a:pt x="337" y="384"/>
                  <a:pt x="338" y="385"/>
                </a:cubicBezTo>
                <a:cubicBezTo>
                  <a:pt x="338" y="385"/>
                  <a:pt x="338" y="385"/>
                  <a:pt x="338" y="385"/>
                </a:cubicBezTo>
                <a:cubicBezTo>
                  <a:pt x="338" y="386"/>
                  <a:pt x="338" y="386"/>
                  <a:pt x="338" y="386"/>
                </a:cubicBezTo>
                <a:cubicBezTo>
                  <a:pt x="338" y="386"/>
                  <a:pt x="338" y="386"/>
                  <a:pt x="338" y="386"/>
                </a:cubicBezTo>
                <a:cubicBezTo>
                  <a:pt x="339" y="387"/>
                  <a:pt x="339" y="388"/>
                  <a:pt x="339" y="388"/>
                </a:cubicBezTo>
                <a:cubicBezTo>
                  <a:pt x="339" y="389"/>
                  <a:pt x="339" y="389"/>
                  <a:pt x="339" y="389"/>
                </a:cubicBezTo>
                <a:cubicBezTo>
                  <a:pt x="339" y="389"/>
                  <a:pt x="339" y="389"/>
                  <a:pt x="339" y="389"/>
                </a:cubicBezTo>
                <a:cubicBezTo>
                  <a:pt x="338" y="391"/>
                  <a:pt x="338" y="393"/>
                  <a:pt x="338" y="395"/>
                </a:cubicBezTo>
                <a:cubicBezTo>
                  <a:pt x="336" y="402"/>
                  <a:pt x="336" y="402"/>
                  <a:pt x="336" y="402"/>
                </a:cubicBezTo>
                <a:cubicBezTo>
                  <a:pt x="336" y="403"/>
                  <a:pt x="336" y="404"/>
                  <a:pt x="335" y="404"/>
                </a:cubicBezTo>
                <a:cubicBezTo>
                  <a:pt x="335" y="405"/>
                  <a:pt x="335" y="405"/>
                  <a:pt x="335" y="405"/>
                </a:cubicBezTo>
                <a:cubicBezTo>
                  <a:pt x="335" y="405"/>
                  <a:pt x="334" y="405"/>
                  <a:pt x="334" y="405"/>
                </a:cubicBezTo>
                <a:cubicBezTo>
                  <a:pt x="334" y="405"/>
                  <a:pt x="334" y="406"/>
                  <a:pt x="334" y="406"/>
                </a:cubicBezTo>
                <a:cubicBezTo>
                  <a:pt x="332" y="407"/>
                  <a:pt x="329" y="408"/>
                  <a:pt x="327" y="409"/>
                </a:cubicBezTo>
                <a:cubicBezTo>
                  <a:pt x="327" y="409"/>
                  <a:pt x="327" y="409"/>
                  <a:pt x="327" y="409"/>
                </a:cubicBezTo>
                <a:cubicBezTo>
                  <a:pt x="327" y="409"/>
                  <a:pt x="327" y="409"/>
                  <a:pt x="327" y="409"/>
                </a:cubicBezTo>
                <a:cubicBezTo>
                  <a:pt x="327" y="409"/>
                  <a:pt x="326" y="409"/>
                  <a:pt x="325" y="409"/>
                </a:cubicBezTo>
                <a:cubicBezTo>
                  <a:pt x="325" y="409"/>
                  <a:pt x="325" y="409"/>
                  <a:pt x="324" y="409"/>
                </a:cubicBezTo>
                <a:cubicBezTo>
                  <a:pt x="324" y="409"/>
                  <a:pt x="323" y="409"/>
                  <a:pt x="322" y="409"/>
                </a:cubicBezTo>
                <a:cubicBezTo>
                  <a:pt x="322" y="409"/>
                  <a:pt x="322" y="409"/>
                  <a:pt x="322" y="409"/>
                </a:cubicBezTo>
                <a:cubicBezTo>
                  <a:pt x="298" y="409"/>
                  <a:pt x="298" y="409"/>
                  <a:pt x="298" y="409"/>
                </a:cubicBezTo>
                <a:cubicBezTo>
                  <a:pt x="295" y="409"/>
                  <a:pt x="292" y="409"/>
                  <a:pt x="289" y="407"/>
                </a:cubicBezTo>
                <a:cubicBezTo>
                  <a:pt x="289" y="407"/>
                  <a:pt x="289" y="407"/>
                  <a:pt x="289" y="407"/>
                </a:cubicBezTo>
                <a:close/>
                <a:moveTo>
                  <a:pt x="320" y="369"/>
                </a:moveTo>
                <a:cubicBezTo>
                  <a:pt x="316" y="369"/>
                  <a:pt x="312" y="369"/>
                  <a:pt x="309" y="369"/>
                </a:cubicBezTo>
                <a:cubicBezTo>
                  <a:pt x="306" y="369"/>
                  <a:pt x="301" y="369"/>
                  <a:pt x="299" y="366"/>
                </a:cubicBezTo>
                <a:cubicBezTo>
                  <a:pt x="299" y="365"/>
                  <a:pt x="299" y="365"/>
                  <a:pt x="299" y="365"/>
                </a:cubicBezTo>
                <a:cubicBezTo>
                  <a:pt x="299" y="365"/>
                  <a:pt x="299" y="364"/>
                  <a:pt x="299" y="364"/>
                </a:cubicBezTo>
                <a:cubicBezTo>
                  <a:pt x="299" y="364"/>
                  <a:pt x="299" y="364"/>
                  <a:pt x="299" y="363"/>
                </a:cubicBezTo>
                <a:cubicBezTo>
                  <a:pt x="299" y="363"/>
                  <a:pt x="299" y="363"/>
                  <a:pt x="299" y="363"/>
                </a:cubicBezTo>
                <a:cubicBezTo>
                  <a:pt x="299" y="363"/>
                  <a:pt x="299" y="363"/>
                  <a:pt x="299" y="363"/>
                </a:cubicBezTo>
                <a:cubicBezTo>
                  <a:pt x="299" y="362"/>
                  <a:pt x="299" y="361"/>
                  <a:pt x="300" y="361"/>
                </a:cubicBezTo>
                <a:cubicBezTo>
                  <a:pt x="300" y="358"/>
                  <a:pt x="301" y="355"/>
                  <a:pt x="302" y="353"/>
                </a:cubicBezTo>
                <a:cubicBezTo>
                  <a:pt x="302" y="353"/>
                  <a:pt x="302" y="353"/>
                  <a:pt x="302" y="353"/>
                </a:cubicBezTo>
                <a:cubicBezTo>
                  <a:pt x="302" y="352"/>
                  <a:pt x="303" y="351"/>
                  <a:pt x="303" y="350"/>
                </a:cubicBezTo>
                <a:cubicBezTo>
                  <a:pt x="304" y="350"/>
                  <a:pt x="304" y="350"/>
                  <a:pt x="305" y="349"/>
                </a:cubicBezTo>
                <a:cubicBezTo>
                  <a:pt x="306" y="348"/>
                  <a:pt x="308" y="348"/>
                  <a:pt x="310" y="347"/>
                </a:cubicBezTo>
                <a:cubicBezTo>
                  <a:pt x="310" y="347"/>
                  <a:pt x="310" y="347"/>
                  <a:pt x="310" y="347"/>
                </a:cubicBezTo>
                <a:cubicBezTo>
                  <a:pt x="312" y="347"/>
                  <a:pt x="313" y="347"/>
                  <a:pt x="315" y="347"/>
                </a:cubicBezTo>
                <a:cubicBezTo>
                  <a:pt x="317" y="347"/>
                  <a:pt x="317" y="347"/>
                  <a:pt x="317" y="347"/>
                </a:cubicBezTo>
                <a:cubicBezTo>
                  <a:pt x="317" y="347"/>
                  <a:pt x="318" y="347"/>
                  <a:pt x="319" y="347"/>
                </a:cubicBezTo>
                <a:cubicBezTo>
                  <a:pt x="323" y="347"/>
                  <a:pt x="328" y="347"/>
                  <a:pt x="332" y="347"/>
                </a:cubicBezTo>
                <a:cubicBezTo>
                  <a:pt x="333" y="347"/>
                  <a:pt x="334" y="347"/>
                  <a:pt x="334" y="347"/>
                </a:cubicBezTo>
                <a:cubicBezTo>
                  <a:pt x="335" y="347"/>
                  <a:pt x="335" y="347"/>
                  <a:pt x="335" y="347"/>
                </a:cubicBezTo>
                <a:cubicBezTo>
                  <a:pt x="335" y="347"/>
                  <a:pt x="335" y="347"/>
                  <a:pt x="336" y="347"/>
                </a:cubicBezTo>
                <a:cubicBezTo>
                  <a:pt x="336" y="347"/>
                  <a:pt x="337" y="347"/>
                  <a:pt x="337" y="347"/>
                </a:cubicBezTo>
                <a:cubicBezTo>
                  <a:pt x="337" y="347"/>
                  <a:pt x="337" y="347"/>
                  <a:pt x="337" y="347"/>
                </a:cubicBezTo>
                <a:cubicBezTo>
                  <a:pt x="341" y="347"/>
                  <a:pt x="345" y="348"/>
                  <a:pt x="345" y="351"/>
                </a:cubicBezTo>
                <a:cubicBezTo>
                  <a:pt x="345" y="351"/>
                  <a:pt x="345" y="351"/>
                  <a:pt x="345" y="351"/>
                </a:cubicBezTo>
                <a:cubicBezTo>
                  <a:pt x="345" y="351"/>
                  <a:pt x="345" y="351"/>
                  <a:pt x="345" y="352"/>
                </a:cubicBezTo>
                <a:cubicBezTo>
                  <a:pt x="345" y="355"/>
                  <a:pt x="344" y="359"/>
                  <a:pt x="343" y="362"/>
                </a:cubicBezTo>
                <a:cubicBezTo>
                  <a:pt x="343" y="362"/>
                  <a:pt x="343" y="362"/>
                  <a:pt x="343" y="362"/>
                </a:cubicBezTo>
                <a:cubicBezTo>
                  <a:pt x="343" y="363"/>
                  <a:pt x="343" y="363"/>
                  <a:pt x="343" y="363"/>
                </a:cubicBezTo>
                <a:cubicBezTo>
                  <a:pt x="343" y="364"/>
                  <a:pt x="343" y="364"/>
                  <a:pt x="342" y="365"/>
                </a:cubicBezTo>
                <a:cubicBezTo>
                  <a:pt x="342" y="365"/>
                  <a:pt x="342" y="365"/>
                  <a:pt x="342" y="366"/>
                </a:cubicBezTo>
                <a:cubicBezTo>
                  <a:pt x="342" y="366"/>
                  <a:pt x="342" y="366"/>
                  <a:pt x="342" y="366"/>
                </a:cubicBezTo>
                <a:cubicBezTo>
                  <a:pt x="342" y="366"/>
                  <a:pt x="342" y="366"/>
                  <a:pt x="342" y="366"/>
                </a:cubicBezTo>
                <a:cubicBezTo>
                  <a:pt x="337" y="371"/>
                  <a:pt x="325" y="369"/>
                  <a:pt x="320" y="369"/>
                </a:cubicBezTo>
                <a:close/>
                <a:moveTo>
                  <a:pt x="212" y="404"/>
                </a:moveTo>
                <a:cubicBezTo>
                  <a:pt x="212" y="404"/>
                  <a:pt x="212" y="403"/>
                  <a:pt x="212" y="403"/>
                </a:cubicBezTo>
                <a:cubicBezTo>
                  <a:pt x="213" y="403"/>
                  <a:pt x="213" y="402"/>
                  <a:pt x="213" y="402"/>
                </a:cubicBezTo>
                <a:cubicBezTo>
                  <a:pt x="213" y="402"/>
                  <a:pt x="213" y="402"/>
                  <a:pt x="213" y="402"/>
                </a:cubicBezTo>
                <a:cubicBezTo>
                  <a:pt x="213" y="402"/>
                  <a:pt x="213" y="402"/>
                  <a:pt x="213" y="402"/>
                </a:cubicBezTo>
                <a:cubicBezTo>
                  <a:pt x="213" y="401"/>
                  <a:pt x="214" y="401"/>
                  <a:pt x="214" y="400"/>
                </a:cubicBezTo>
                <a:cubicBezTo>
                  <a:pt x="216" y="396"/>
                  <a:pt x="217" y="393"/>
                  <a:pt x="219" y="389"/>
                </a:cubicBezTo>
                <a:cubicBezTo>
                  <a:pt x="219" y="389"/>
                  <a:pt x="219" y="389"/>
                  <a:pt x="219" y="389"/>
                </a:cubicBezTo>
                <a:cubicBezTo>
                  <a:pt x="219" y="389"/>
                  <a:pt x="219" y="389"/>
                  <a:pt x="219" y="389"/>
                </a:cubicBezTo>
                <a:cubicBezTo>
                  <a:pt x="220" y="388"/>
                  <a:pt x="220" y="388"/>
                  <a:pt x="220" y="388"/>
                </a:cubicBezTo>
                <a:cubicBezTo>
                  <a:pt x="220" y="388"/>
                  <a:pt x="220" y="388"/>
                  <a:pt x="220" y="387"/>
                </a:cubicBezTo>
                <a:cubicBezTo>
                  <a:pt x="220" y="387"/>
                  <a:pt x="220" y="387"/>
                  <a:pt x="221" y="387"/>
                </a:cubicBezTo>
                <a:cubicBezTo>
                  <a:pt x="226" y="380"/>
                  <a:pt x="238" y="382"/>
                  <a:pt x="245" y="382"/>
                </a:cubicBezTo>
                <a:cubicBezTo>
                  <a:pt x="245" y="382"/>
                  <a:pt x="245" y="382"/>
                  <a:pt x="245" y="382"/>
                </a:cubicBezTo>
                <a:cubicBezTo>
                  <a:pt x="247" y="382"/>
                  <a:pt x="253" y="381"/>
                  <a:pt x="258" y="382"/>
                </a:cubicBezTo>
                <a:cubicBezTo>
                  <a:pt x="259" y="382"/>
                  <a:pt x="261" y="382"/>
                  <a:pt x="262" y="382"/>
                </a:cubicBezTo>
                <a:cubicBezTo>
                  <a:pt x="263" y="382"/>
                  <a:pt x="264" y="383"/>
                  <a:pt x="264" y="383"/>
                </a:cubicBezTo>
                <a:cubicBezTo>
                  <a:pt x="266" y="384"/>
                  <a:pt x="267" y="385"/>
                  <a:pt x="267" y="387"/>
                </a:cubicBezTo>
                <a:cubicBezTo>
                  <a:pt x="267" y="387"/>
                  <a:pt x="267" y="387"/>
                  <a:pt x="267" y="387"/>
                </a:cubicBezTo>
                <a:cubicBezTo>
                  <a:pt x="267" y="387"/>
                  <a:pt x="267" y="387"/>
                  <a:pt x="267" y="388"/>
                </a:cubicBezTo>
                <a:cubicBezTo>
                  <a:pt x="267" y="388"/>
                  <a:pt x="267" y="388"/>
                  <a:pt x="267" y="388"/>
                </a:cubicBezTo>
                <a:cubicBezTo>
                  <a:pt x="262" y="402"/>
                  <a:pt x="262" y="402"/>
                  <a:pt x="262" y="402"/>
                </a:cubicBezTo>
                <a:cubicBezTo>
                  <a:pt x="262" y="403"/>
                  <a:pt x="261" y="404"/>
                  <a:pt x="260" y="405"/>
                </a:cubicBezTo>
                <a:cubicBezTo>
                  <a:pt x="259" y="406"/>
                  <a:pt x="258" y="407"/>
                  <a:pt x="256" y="407"/>
                </a:cubicBezTo>
                <a:cubicBezTo>
                  <a:pt x="256" y="407"/>
                  <a:pt x="256" y="407"/>
                  <a:pt x="256" y="407"/>
                </a:cubicBezTo>
                <a:cubicBezTo>
                  <a:pt x="254" y="408"/>
                  <a:pt x="252" y="409"/>
                  <a:pt x="250" y="409"/>
                </a:cubicBezTo>
                <a:cubicBezTo>
                  <a:pt x="249" y="409"/>
                  <a:pt x="249" y="409"/>
                  <a:pt x="249" y="409"/>
                </a:cubicBezTo>
                <a:cubicBezTo>
                  <a:pt x="249" y="409"/>
                  <a:pt x="249" y="409"/>
                  <a:pt x="248" y="409"/>
                </a:cubicBezTo>
                <a:cubicBezTo>
                  <a:pt x="244" y="410"/>
                  <a:pt x="240" y="409"/>
                  <a:pt x="235" y="409"/>
                </a:cubicBezTo>
                <a:cubicBezTo>
                  <a:pt x="231" y="409"/>
                  <a:pt x="227" y="410"/>
                  <a:pt x="222" y="410"/>
                </a:cubicBezTo>
                <a:cubicBezTo>
                  <a:pt x="219" y="410"/>
                  <a:pt x="215" y="409"/>
                  <a:pt x="213" y="406"/>
                </a:cubicBezTo>
                <a:cubicBezTo>
                  <a:pt x="213" y="406"/>
                  <a:pt x="213" y="406"/>
                  <a:pt x="213" y="406"/>
                </a:cubicBezTo>
                <a:cubicBezTo>
                  <a:pt x="213" y="406"/>
                  <a:pt x="213" y="406"/>
                  <a:pt x="213" y="406"/>
                </a:cubicBezTo>
                <a:cubicBezTo>
                  <a:pt x="213" y="405"/>
                  <a:pt x="213" y="405"/>
                  <a:pt x="212" y="405"/>
                </a:cubicBezTo>
                <a:cubicBezTo>
                  <a:pt x="212" y="405"/>
                  <a:pt x="212" y="405"/>
                  <a:pt x="212" y="405"/>
                </a:cubicBezTo>
                <a:cubicBezTo>
                  <a:pt x="212" y="405"/>
                  <a:pt x="212" y="405"/>
                  <a:pt x="212" y="405"/>
                </a:cubicBezTo>
                <a:cubicBezTo>
                  <a:pt x="212" y="404"/>
                  <a:pt x="212" y="404"/>
                  <a:pt x="212" y="404"/>
                </a:cubicBezTo>
                <a:close/>
                <a:moveTo>
                  <a:pt x="212" y="359"/>
                </a:moveTo>
                <a:cubicBezTo>
                  <a:pt x="212" y="359"/>
                  <a:pt x="212" y="359"/>
                  <a:pt x="212" y="359"/>
                </a:cubicBezTo>
                <a:cubicBezTo>
                  <a:pt x="209" y="364"/>
                  <a:pt x="209" y="364"/>
                  <a:pt x="209" y="364"/>
                </a:cubicBezTo>
                <a:cubicBezTo>
                  <a:pt x="209" y="364"/>
                  <a:pt x="208" y="365"/>
                  <a:pt x="207" y="366"/>
                </a:cubicBezTo>
                <a:cubicBezTo>
                  <a:pt x="206" y="367"/>
                  <a:pt x="205" y="367"/>
                  <a:pt x="203" y="368"/>
                </a:cubicBezTo>
                <a:cubicBezTo>
                  <a:pt x="203" y="368"/>
                  <a:pt x="203" y="368"/>
                  <a:pt x="202" y="368"/>
                </a:cubicBezTo>
                <a:cubicBezTo>
                  <a:pt x="202" y="369"/>
                  <a:pt x="202" y="369"/>
                  <a:pt x="202" y="369"/>
                </a:cubicBezTo>
                <a:cubicBezTo>
                  <a:pt x="202" y="369"/>
                  <a:pt x="202" y="369"/>
                  <a:pt x="202" y="369"/>
                </a:cubicBezTo>
                <a:cubicBezTo>
                  <a:pt x="201" y="369"/>
                  <a:pt x="200" y="369"/>
                  <a:pt x="199" y="369"/>
                </a:cubicBezTo>
                <a:cubicBezTo>
                  <a:pt x="197" y="370"/>
                  <a:pt x="196" y="370"/>
                  <a:pt x="194" y="370"/>
                </a:cubicBezTo>
                <a:cubicBezTo>
                  <a:pt x="189" y="370"/>
                  <a:pt x="189" y="370"/>
                  <a:pt x="189" y="370"/>
                </a:cubicBezTo>
                <a:cubicBezTo>
                  <a:pt x="189" y="370"/>
                  <a:pt x="189" y="370"/>
                  <a:pt x="189" y="370"/>
                </a:cubicBezTo>
                <a:cubicBezTo>
                  <a:pt x="184" y="370"/>
                  <a:pt x="178" y="370"/>
                  <a:pt x="172" y="370"/>
                </a:cubicBezTo>
                <a:cubicBezTo>
                  <a:pt x="170" y="370"/>
                  <a:pt x="165" y="369"/>
                  <a:pt x="164" y="366"/>
                </a:cubicBezTo>
                <a:cubicBezTo>
                  <a:pt x="164" y="366"/>
                  <a:pt x="164" y="365"/>
                  <a:pt x="164" y="365"/>
                </a:cubicBezTo>
                <a:cubicBezTo>
                  <a:pt x="165" y="364"/>
                  <a:pt x="166" y="362"/>
                  <a:pt x="166" y="362"/>
                </a:cubicBezTo>
                <a:cubicBezTo>
                  <a:pt x="168" y="358"/>
                  <a:pt x="170" y="355"/>
                  <a:pt x="173" y="352"/>
                </a:cubicBezTo>
                <a:cubicBezTo>
                  <a:pt x="173" y="352"/>
                  <a:pt x="173" y="352"/>
                  <a:pt x="173" y="352"/>
                </a:cubicBezTo>
                <a:cubicBezTo>
                  <a:pt x="173" y="352"/>
                  <a:pt x="173" y="352"/>
                  <a:pt x="173" y="352"/>
                </a:cubicBezTo>
                <a:cubicBezTo>
                  <a:pt x="180" y="345"/>
                  <a:pt x="193" y="347"/>
                  <a:pt x="201" y="347"/>
                </a:cubicBezTo>
                <a:cubicBezTo>
                  <a:pt x="205" y="347"/>
                  <a:pt x="210" y="346"/>
                  <a:pt x="213" y="348"/>
                </a:cubicBezTo>
                <a:cubicBezTo>
                  <a:pt x="213" y="348"/>
                  <a:pt x="213" y="348"/>
                  <a:pt x="213" y="348"/>
                </a:cubicBezTo>
                <a:cubicBezTo>
                  <a:pt x="214" y="348"/>
                  <a:pt x="214" y="348"/>
                  <a:pt x="214" y="348"/>
                </a:cubicBezTo>
                <a:cubicBezTo>
                  <a:pt x="214" y="348"/>
                  <a:pt x="214" y="349"/>
                  <a:pt x="214" y="349"/>
                </a:cubicBezTo>
                <a:cubicBezTo>
                  <a:pt x="215" y="349"/>
                  <a:pt x="216" y="350"/>
                  <a:pt x="216" y="350"/>
                </a:cubicBezTo>
                <a:cubicBezTo>
                  <a:pt x="216" y="351"/>
                  <a:pt x="216" y="352"/>
                  <a:pt x="215" y="353"/>
                </a:cubicBezTo>
                <a:cubicBezTo>
                  <a:pt x="215" y="353"/>
                  <a:pt x="215" y="353"/>
                  <a:pt x="215" y="353"/>
                </a:cubicBezTo>
                <a:cubicBezTo>
                  <a:pt x="214" y="355"/>
                  <a:pt x="213" y="357"/>
                  <a:pt x="212" y="359"/>
                </a:cubicBezTo>
                <a:close/>
                <a:moveTo>
                  <a:pt x="266" y="369"/>
                </a:moveTo>
                <a:cubicBezTo>
                  <a:pt x="266" y="369"/>
                  <a:pt x="265" y="369"/>
                  <a:pt x="264" y="369"/>
                </a:cubicBezTo>
                <a:cubicBezTo>
                  <a:pt x="264" y="369"/>
                  <a:pt x="264" y="370"/>
                  <a:pt x="264" y="370"/>
                </a:cubicBezTo>
                <a:cubicBezTo>
                  <a:pt x="261" y="370"/>
                  <a:pt x="258" y="370"/>
                  <a:pt x="254" y="370"/>
                </a:cubicBezTo>
                <a:cubicBezTo>
                  <a:pt x="240" y="370"/>
                  <a:pt x="240" y="370"/>
                  <a:pt x="240" y="370"/>
                </a:cubicBezTo>
                <a:cubicBezTo>
                  <a:pt x="238" y="370"/>
                  <a:pt x="233" y="369"/>
                  <a:pt x="231" y="366"/>
                </a:cubicBezTo>
                <a:cubicBezTo>
                  <a:pt x="231" y="366"/>
                  <a:pt x="231" y="365"/>
                  <a:pt x="231" y="365"/>
                </a:cubicBezTo>
                <a:cubicBezTo>
                  <a:pt x="231" y="365"/>
                  <a:pt x="231" y="365"/>
                  <a:pt x="231" y="364"/>
                </a:cubicBezTo>
                <a:cubicBezTo>
                  <a:pt x="232" y="363"/>
                  <a:pt x="233" y="362"/>
                  <a:pt x="233" y="361"/>
                </a:cubicBezTo>
                <a:cubicBezTo>
                  <a:pt x="234" y="358"/>
                  <a:pt x="235" y="354"/>
                  <a:pt x="238" y="352"/>
                </a:cubicBezTo>
                <a:cubicBezTo>
                  <a:pt x="238" y="351"/>
                  <a:pt x="238" y="351"/>
                  <a:pt x="238" y="351"/>
                </a:cubicBezTo>
                <a:cubicBezTo>
                  <a:pt x="238" y="351"/>
                  <a:pt x="238" y="351"/>
                  <a:pt x="238" y="351"/>
                </a:cubicBezTo>
                <a:cubicBezTo>
                  <a:pt x="239" y="351"/>
                  <a:pt x="239" y="351"/>
                  <a:pt x="239" y="351"/>
                </a:cubicBezTo>
                <a:cubicBezTo>
                  <a:pt x="239" y="350"/>
                  <a:pt x="239" y="350"/>
                  <a:pt x="239" y="350"/>
                </a:cubicBezTo>
                <a:cubicBezTo>
                  <a:pt x="239" y="350"/>
                  <a:pt x="239" y="350"/>
                  <a:pt x="239" y="350"/>
                </a:cubicBezTo>
                <a:cubicBezTo>
                  <a:pt x="241" y="349"/>
                  <a:pt x="244" y="348"/>
                  <a:pt x="246" y="348"/>
                </a:cubicBezTo>
                <a:cubicBezTo>
                  <a:pt x="246" y="348"/>
                  <a:pt x="246" y="347"/>
                  <a:pt x="247" y="347"/>
                </a:cubicBezTo>
                <a:cubicBezTo>
                  <a:pt x="248" y="347"/>
                  <a:pt x="249" y="347"/>
                  <a:pt x="251" y="347"/>
                </a:cubicBezTo>
                <a:cubicBezTo>
                  <a:pt x="259" y="347"/>
                  <a:pt x="259" y="347"/>
                  <a:pt x="259" y="347"/>
                </a:cubicBezTo>
                <a:cubicBezTo>
                  <a:pt x="262" y="347"/>
                  <a:pt x="265" y="347"/>
                  <a:pt x="267" y="347"/>
                </a:cubicBezTo>
                <a:cubicBezTo>
                  <a:pt x="271" y="347"/>
                  <a:pt x="276" y="346"/>
                  <a:pt x="279" y="349"/>
                </a:cubicBezTo>
                <a:cubicBezTo>
                  <a:pt x="279" y="349"/>
                  <a:pt x="280" y="349"/>
                  <a:pt x="280" y="350"/>
                </a:cubicBezTo>
                <a:cubicBezTo>
                  <a:pt x="280" y="350"/>
                  <a:pt x="280" y="350"/>
                  <a:pt x="280" y="350"/>
                </a:cubicBezTo>
                <a:cubicBezTo>
                  <a:pt x="280" y="350"/>
                  <a:pt x="280" y="350"/>
                  <a:pt x="280" y="350"/>
                </a:cubicBezTo>
                <a:cubicBezTo>
                  <a:pt x="280" y="350"/>
                  <a:pt x="280" y="350"/>
                  <a:pt x="280" y="350"/>
                </a:cubicBezTo>
                <a:cubicBezTo>
                  <a:pt x="280" y="351"/>
                  <a:pt x="280" y="351"/>
                  <a:pt x="280" y="352"/>
                </a:cubicBezTo>
                <a:cubicBezTo>
                  <a:pt x="280" y="355"/>
                  <a:pt x="278" y="359"/>
                  <a:pt x="277" y="361"/>
                </a:cubicBezTo>
                <a:cubicBezTo>
                  <a:pt x="277" y="361"/>
                  <a:pt x="277" y="361"/>
                  <a:pt x="277" y="361"/>
                </a:cubicBezTo>
                <a:cubicBezTo>
                  <a:pt x="277" y="362"/>
                  <a:pt x="277" y="362"/>
                  <a:pt x="276" y="363"/>
                </a:cubicBezTo>
                <a:cubicBezTo>
                  <a:pt x="276" y="363"/>
                  <a:pt x="276" y="363"/>
                  <a:pt x="276" y="363"/>
                </a:cubicBezTo>
                <a:cubicBezTo>
                  <a:pt x="276" y="364"/>
                  <a:pt x="276" y="364"/>
                  <a:pt x="276" y="364"/>
                </a:cubicBezTo>
                <a:cubicBezTo>
                  <a:pt x="276" y="364"/>
                  <a:pt x="276" y="364"/>
                  <a:pt x="276" y="364"/>
                </a:cubicBezTo>
                <a:cubicBezTo>
                  <a:pt x="276" y="364"/>
                  <a:pt x="275" y="365"/>
                  <a:pt x="275" y="365"/>
                </a:cubicBezTo>
                <a:cubicBezTo>
                  <a:pt x="275" y="365"/>
                  <a:pt x="275" y="365"/>
                  <a:pt x="275" y="365"/>
                </a:cubicBezTo>
                <a:cubicBezTo>
                  <a:pt x="275" y="365"/>
                  <a:pt x="275" y="365"/>
                  <a:pt x="275" y="365"/>
                </a:cubicBezTo>
                <a:cubicBezTo>
                  <a:pt x="275" y="366"/>
                  <a:pt x="275" y="366"/>
                  <a:pt x="275" y="366"/>
                </a:cubicBezTo>
                <a:cubicBezTo>
                  <a:pt x="274" y="366"/>
                  <a:pt x="274" y="367"/>
                  <a:pt x="273" y="367"/>
                </a:cubicBezTo>
                <a:cubicBezTo>
                  <a:pt x="273" y="367"/>
                  <a:pt x="272" y="367"/>
                  <a:pt x="272" y="368"/>
                </a:cubicBezTo>
                <a:cubicBezTo>
                  <a:pt x="271" y="368"/>
                  <a:pt x="271" y="368"/>
                  <a:pt x="271" y="368"/>
                </a:cubicBezTo>
                <a:cubicBezTo>
                  <a:pt x="271" y="368"/>
                  <a:pt x="271" y="368"/>
                  <a:pt x="271" y="368"/>
                </a:cubicBezTo>
                <a:cubicBezTo>
                  <a:pt x="269" y="369"/>
                  <a:pt x="268" y="369"/>
                  <a:pt x="266" y="369"/>
                </a:cubicBezTo>
                <a:close/>
                <a:moveTo>
                  <a:pt x="172" y="430"/>
                </a:moveTo>
                <a:cubicBezTo>
                  <a:pt x="172" y="430"/>
                  <a:pt x="172" y="430"/>
                  <a:pt x="172" y="430"/>
                </a:cubicBezTo>
                <a:cubicBezTo>
                  <a:pt x="172" y="433"/>
                  <a:pt x="169" y="437"/>
                  <a:pt x="167" y="439"/>
                </a:cubicBezTo>
                <a:cubicBezTo>
                  <a:pt x="167" y="439"/>
                  <a:pt x="167" y="439"/>
                  <a:pt x="167" y="439"/>
                </a:cubicBezTo>
                <a:cubicBezTo>
                  <a:pt x="165" y="443"/>
                  <a:pt x="164" y="447"/>
                  <a:pt x="161" y="450"/>
                </a:cubicBezTo>
                <a:cubicBezTo>
                  <a:pt x="161" y="450"/>
                  <a:pt x="161" y="450"/>
                  <a:pt x="161" y="451"/>
                </a:cubicBezTo>
                <a:cubicBezTo>
                  <a:pt x="160" y="451"/>
                  <a:pt x="160" y="451"/>
                  <a:pt x="160" y="451"/>
                </a:cubicBezTo>
                <a:cubicBezTo>
                  <a:pt x="160" y="451"/>
                  <a:pt x="160" y="451"/>
                  <a:pt x="160" y="452"/>
                </a:cubicBezTo>
                <a:cubicBezTo>
                  <a:pt x="159" y="452"/>
                  <a:pt x="159" y="452"/>
                  <a:pt x="159" y="452"/>
                </a:cubicBezTo>
                <a:cubicBezTo>
                  <a:pt x="159" y="452"/>
                  <a:pt x="159" y="452"/>
                  <a:pt x="159" y="452"/>
                </a:cubicBezTo>
                <a:cubicBezTo>
                  <a:pt x="156" y="455"/>
                  <a:pt x="153" y="456"/>
                  <a:pt x="150" y="457"/>
                </a:cubicBezTo>
                <a:cubicBezTo>
                  <a:pt x="149" y="457"/>
                  <a:pt x="149" y="457"/>
                  <a:pt x="149" y="458"/>
                </a:cubicBezTo>
                <a:cubicBezTo>
                  <a:pt x="146" y="458"/>
                  <a:pt x="144" y="458"/>
                  <a:pt x="142" y="458"/>
                </a:cubicBezTo>
                <a:cubicBezTo>
                  <a:pt x="141" y="458"/>
                  <a:pt x="141" y="458"/>
                  <a:pt x="141" y="458"/>
                </a:cubicBezTo>
                <a:cubicBezTo>
                  <a:pt x="141" y="458"/>
                  <a:pt x="141" y="458"/>
                  <a:pt x="141" y="458"/>
                </a:cubicBezTo>
                <a:cubicBezTo>
                  <a:pt x="132" y="458"/>
                  <a:pt x="124" y="458"/>
                  <a:pt x="115" y="458"/>
                </a:cubicBezTo>
                <a:cubicBezTo>
                  <a:pt x="114" y="458"/>
                  <a:pt x="114" y="458"/>
                  <a:pt x="113" y="458"/>
                </a:cubicBezTo>
                <a:cubicBezTo>
                  <a:pt x="112" y="458"/>
                  <a:pt x="111" y="458"/>
                  <a:pt x="110" y="458"/>
                </a:cubicBezTo>
                <a:cubicBezTo>
                  <a:pt x="109" y="457"/>
                  <a:pt x="107" y="456"/>
                  <a:pt x="107" y="456"/>
                </a:cubicBezTo>
                <a:cubicBezTo>
                  <a:pt x="106" y="455"/>
                  <a:pt x="106" y="453"/>
                  <a:pt x="106" y="452"/>
                </a:cubicBezTo>
                <a:cubicBezTo>
                  <a:pt x="106" y="451"/>
                  <a:pt x="106" y="451"/>
                  <a:pt x="107" y="450"/>
                </a:cubicBezTo>
                <a:cubicBezTo>
                  <a:pt x="107" y="449"/>
                  <a:pt x="107" y="449"/>
                  <a:pt x="107" y="449"/>
                </a:cubicBezTo>
                <a:cubicBezTo>
                  <a:pt x="107" y="449"/>
                  <a:pt x="107" y="449"/>
                  <a:pt x="107" y="449"/>
                </a:cubicBezTo>
                <a:cubicBezTo>
                  <a:pt x="107" y="448"/>
                  <a:pt x="107" y="448"/>
                  <a:pt x="107" y="448"/>
                </a:cubicBezTo>
                <a:cubicBezTo>
                  <a:pt x="107" y="448"/>
                  <a:pt x="107" y="448"/>
                  <a:pt x="107" y="448"/>
                </a:cubicBezTo>
                <a:cubicBezTo>
                  <a:pt x="109" y="445"/>
                  <a:pt x="112" y="442"/>
                  <a:pt x="114" y="439"/>
                </a:cubicBezTo>
                <a:cubicBezTo>
                  <a:pt x="116" y="436"/>
                  <a:pt x="117" y="433"/>
                  <a:pt x="119" y="431"/>
                </a:cubicBezTo>
                <a:cubicBezTo>
                  <a:pt x="120" y="431"/>
                  <a:pt x="120" y="430"/>
                  <a:pt x="120" y="430"/>
                </a:cubicBezTo>
                <a:cubicBezTo>
                  <a:pt x="120" y="430"/>
                  <a:pt x="120" y="430"/>
                  <a:pt x="120" y="430"/>
                </a:cubicBezTo>
                <a:cubicBezTo>
                  <a:pt x="121" y="430"/>
                  <a:pt x="121" y="429"/>
                  <a:pt x="122" y="429"/>
                </a:cubicBezTo>
                <a:cubicBezTo>
                  <a:pt x="122" y="429"/>
                  <a:pt x="122" y="429"/>
                  <a:pt x="122" y="429"/>
                </a:cubicBezTo>
                <a:cubicBezTo>
                  <a:pt x="122" y="429"/>
                  <a:pt x="122" y="429"/>
                  <a:pt x="122" y="429"/>
                </a:cubicBezTo>
                <a:cubicBezTo>
                  <a:pt x="125" y="426"/>
                  <a:pt x="128" y="425"/>
                  <a:pt x="132" y="424"/>
                </a:cubicBezTo>
                <a:cubicBezTo>
                  <a:pt x="132" y="424"/>
                  <a:pt x="132" y="424"/>
                  <a:pt x="132" y="424"/>
                </a:cubicBezTo>
                <a:cubicBezTo>
                  <a:pt x="132" y="424"/>
                  <a:pt x="132" y="424"/>
                  <a:pt x="132" y="424"/>
                </a:cubicBezTo>
                <a:cubicBezTo>
                  <a:pt x="133" y="424"/>
                  <a:pt x="133" y="424"/>
                  <a:pt x="134" y="424"/>
                </a:cubicBezTo>
                <a:cubicBezTo>
                  <a:pt x="135" y="424"/>
                  <a:pt x="135" y="424"/>
                  <a:pt x="135" y="424"/>
                </a:cubicBezTo>
                <a:cubicBezTo>
                  <a:pt x="136" y="424"/>
                  <a:pt x="136" y="424"/>
                  <a:pt x="137" y="424"/>
                </a:cubicBezTo>
                <a:cubicBezTo>
                  <a:pt x="137" y="423"/>
                  <a:pt x="137" y="423"/>
                  <a:pt x="138" y="423"/>
                </a:cubicBezTo>
                <a:cubicBezTo>
                  <a:pt x="138" y="423"/>
                  <a:pt x="138" y="423"/>
                  <a:pt x="138" y="423"/>
                </a:cubicBezTo>
                <a:cubicBezTo>
                  <a:pt x="138" y="423"/>
                  <a:pt x="138" y="423"/>
                  <a:pt x="138" y="423"/>
                </a:cubicBezTo>
                <a:cubicBezTo>
                  <a:pt x="146" y="423"/>
                  <a:pt x="153" y="423"/>
                  <a:pt x="161" y="423"/>
                </a:cubicBezTo>
                <a:cubicBezTo>
                  <a:pt x="161" y="423"/>
                  <a:pt x="161" y="423"/>
                  <a:pt x="161" y="423"/>
                </a:cubicBezTo>
                <a:cubicBezTo>
                  <a:pt x="163" y="423"/>
                  <a:pt x="163" y="423"/>
                  <a:pt x="163" y="423"/>
                </a:cubicBezTo>
                <a:cubicBezTo>
                  <a:pt x="165" y="423"/>
                  <a:pt x="166" y="424"/>
                  <a:pt x="167" y="424"/>
                </a:cubicBezTo>
                <a:cubicBezTo>
                  <a:pt x="168" y="424"/>
                  <a:pt x="168" y="424"/>
                  <a:pt x="169" y="425"/>
                </a:cubicBezTo>
                <a:cubicBezTo>
                  <a:pt x="169" y="425"/>
                  <a:pt x="169" y="425"/>
                  <a:pt x="169" y="425"/>
                </a:cubicBezTo>
                <a:cubicBezTo>
                  <a:pt x="169" y="425"/>
                  <a:pt x="169" y="425"/>
                  <a:pt x="170" y="425"/>
                </a:cubicBezTo>
                <a:cubicBezTo>
                  <a:pt x="172" y="426"/>
                  <a:pt x="173" y="428"/>
                  <a:pt x="172" y="430"/>
                </a:cubicBezTo>
                <a:close/>
                <a:moveTo>
                  <a:pt x="188" y="402"/>
                </a:moveTo>
                <a:cubicBezTo>
                  <a:pt x="188" y="402"/>
                  <a:pt x="188" y="402"/>
                  <a:pt x="188" y="402"/>
                </a:cubicBezTo>
                <a:cubicBezTo>
                  <a:pt x="188" y="402"/>
                  <a:pt x="188" y="402"/>
                  <a:pt x="188" y="402"/>
                </a:cubicBezTo>
                <a:cubicBezTo>
                  <a:pt x="188" y="403"/>
                  <a:pt x="187" y="403"/>
                  <a:pt x="187" y="404"/>
                </a:cubicBezTo>
                <a:cubicBezTo>
                  <a:pt x="187" y="404"/>
                  <a:pt x="187" y="404"/>
                  <a:pt x="187" y="404"/>
                </a:cubicBezTo>
                <a:cubicBezTo>
                  <a:pt x="185" y="406"/>
                  <a:pt x="182" y="407"/>
                  <a:pt x="179" y="408"/>
                </a:cubicBezTo>
                <a:cubicBezTo>
                  <a:pt x="179" y="408"/>
                  <a:pt x="179" y="408"/>
                  <a:pt x="179" y="408"/>
                </a:cubicBezTo>
                <a:cubicBezTo>
                  <a:pt x="179" y="409"/>
                  <a:pt x="178" y="409"/>
                  <a:pt x="178" y="409"/>
                </a:cubicBezTo>
                <a:cubicBezTo>
                  <a:pt x="177" y="409"/>
                  <a:pt x="177" y="409"/>
                  <a:pt x="177" y="409"/>
                </a:cubicBezTo>
                <a:cubicBezTo>
                  <a:pt x="177" y="409"/>
                  <a:pt x="177" y="409"/>
                  <a:pt x="176" y="409"/>
                </a:cubicBezTo>
                <a:cubicBezTo>
                  <a:pt x="174" y="409"/>
                  <a:pt x="172" y="410"/>
                  <a:pt x="171" y="410"/>
                </a:cubicBezTo>
                <a:cubicBezTo>
                  <a:pt x="170" y="410"/>
                  <a:pt x="170" y="410"/>
                  <a:pt x="170" y="410"/>
                </a:cubicBezTo>
                <a:cubicBezTo>
                  <a:pt x="167" y="410"/>
                  <a:pt x="164" y="410"/>
                  <a:pt x="161" y="410"/>
                </a:cubicBezTo>
                <a:cubicBezTo>
                  <a:pt x="156" y="410"/>
                  <a:pt x="151" y="410"/>
                  <a:pt x="146" y="410"/>
                </a:cubicBezTo>
                <a:cubicBezTo>
                  <a:pt x="146" y="410"/>
                  <a:pt x="145" y="410"/>
                  <a:pt x="144" y="410"/>
                </a:cubicBezTo>
                <a:cubicBezTo>
                  <a:pt x="144" y="410"/>
                  <a:pt x="144" y="410"/>
                  <a:pt x="144" y="410"/>
                </a:cubicBezTo>
                <a:cubicBezTo>
                  <a:pt x="143" y="409"/>
                  <a:pt x="143" y="409"/>
                  <a:pt x="142" y="409"/>
                </a:cubicBezTo>
                <a:cubicBezTo>
                  <a:pt x="142" y="409"/>
                  <a:pt x="142" y="409"/>
                  <a:pt x="142" y="409"/>
                </a:cubicBezTo>
                <a:cubicBezTo>
                  <a:pt x="142" y="409"/>
                  <a:pt x="142" y="409"/>
                  <a:pt x="142" y="409"/>
                </a:cubicBezTo>
                <a:cubicBezTo>
                  <a:pt x="140" y="409"/>
                  <a:pt x="138" y="407"/>
                  <a:pt x="138" y="405"/>
                </a:cubicBezTo>
                <a:cubicBezTo>
                  <a:pt x="138" y="405"/>
                  <a:pt x="138" y="404"/>
                  <a:pt x="138" y="404"/>
                </a:cubicBezTo>
                <a:cubicBezTo>
                  <a:pt x="138" y="404"/>
                  <a:pt x="138" y="404"/>
                  <a:pt x="138" y="403"/>
                </a:cubicBezTo>
                <a:cubicBezTo>
                  <a:pt x="138" y="403"/>
                  <a:pt x="138" y="403"/>
                  <a:pt x="139" y="402"/>
                </a:cubicBezTo>
                <a:cubicBezTo>
                  <a:pt x="139" y="402"/>
                  <a:pt x="139" y="402"/>
                  <a:pt x="139" y="402"/>
                </a:cubicBezTo>
                <a:cubicBezTo>
                  <a:pt x="139" y="402"/>
                  <a:pt x="139" y="402"/>
                  <a:pt x="139" y="402"/>
                </a:cubicBezTo>
                <a:cubicBezTo>
                  <a:pt x="139" y="402"/>
                  <a:pt x="139" y="401"/>
                  <a:pt x="140" y="401"/>
                </a:cubicBezTo>
                <a:cubicBezTo>
                  <a:pt x="142" y="397"/>
                  <a:pt x="144" y="394"/>
                  <a:pt x="147" y="390"/>
                </a:cubicBezTo>
                <a:cubicBezTo>
                  <a:pt x="147" y="390"/>
                  <a:pt x="147" y="390"/>
                  <a:pt x="147" y="390"/>
                </a:cubicBezTo>
                <a:cubicBezTo>
                  <a:pt x="148" y="389"/>
                  <a:pt x="148" y="389"/>
                  <a:pt x="148" y="389"/>
                </a:cubicBezTo>
                <a:cubicBezTo>
                  <a:pt x="149" y="388"/>
                  <a:pt x="149" y="387"/>
                  <a:pt x="151" y="386"/>
                </a:cubicBezTo>
                <a:cubicBezTo>
                  <a:pt x="151" y="385"/>
                  <a:pt x="152" y="385"/>
                  <a:pt x="153" y="385"/>
                </a:cubicBezTo>
                <a:cubicBezTo>
                  <a:pt x="153" y="384"/>
                  <a:pt x="154" y="384"/>
                  <a:pt x="154" y="384"/>
                </a:cubicBezTo>
                <a:cubicBezTo>
                  <a:pt x="154" y="384"/>
                  <a:pt x="154" y="384"/>
                  <a:pt x="155" y="384"/>
                </a:cubicBezTo>
                <a:cubicBezTo>
                  <a:pt x="155" y="384"/>
                  <a:pt x="155" y="384"/>
                  <a:pt x="155" y="384"/>
                </a:cubicBezTo>
                <a:cubicBezTo>
                  <a:pt x="155" y="384"/>
                  <a:pt x="155" y="384"/>
                  <a:pt x="156" y="383"/>
                </a:cubicBezTo>
                <a:cubicBezTo>
                  <a:pt x="157" y="383"/>
                  <a:pt x="158" y="383"/>
                  <a:pt x="160" y="382"/>
                </a:cubicBezTo>
                <a:cubicBezTo>
                  <a:pt x="161" y="382"/>
                  <a:pt x="163" y="382"/>
                  <a:pt x="165" y="382"/>
                </a:cubicBezTo>
                <a:cubicBezTo>
                  <a:pt x="169" y="382"/>
                  <a:pt x="169" y="382"/>
                  <a:pt x="169" y="382"/>
                </a:cubicBezTo>
                <a:cubicBezTo>
                  <a:pt x="170" y="382"/>
                  <a:pt x="171" y="382"/>
                  <a:pt x="172" y="382"/>
                </a:cubicBezTo>
                <a:cubicBezTo>
                  <a:pt x="177" y="382"/>
                  <a:pt x="181" y="382"/>
                  <a:pt x="185" y="382"/>
                </a:cubicBezTo>
                <a:cubicBezTo>
                  <a:pt x="185" y="382"/>
                  <a:pt x="185" y="382"/>
                  <a:pt x="185" y="382"/>
                </a:cubicBezTo>
                <a:cubicBezTo>
                  <a:pt x="187" y="382"/>
                  <a:pt x="187" y="382"/>
                  <a:pt x="187" y="382"/>
                </a:cubicBezTo>
                <a:cubicBezTo>
                  <a:pt x="189" y="382"/>
                  <a:pt x="190" y="382"/>
                  <a:pt x="191" y="382"/>
                </a:cubicBezTo>
                <a:cubicBezTo>
                  <a:pt x="193" y="383"/>
                  <a:pt x="193" y="383"/>
                  <a:pt x="194" y="383"/>
                </a:cubicBezTo>
                <a:cubicBezTo>
                  <a:pt x="196" y="384"/>
                  <a:pt x="197" y="386"/>
                  <a:pt x="196" y="389"/>
                </a:cubicBezTo>
                <a:cubicBezTo>
                  <a:pt x="194" y="392"/>
                  <a:pt x="192" y="395"/>
                  <a:pt x="190" y="398"/>
                </a:cubicBezTo>
                <a:cubicBezTo>
                  <a:pt x="188" y="402"/>
                  <a:pt x="188" y="402"/>
                  <a:pt x="188" y="402"/>
                </a:cubicBezTo>
                <a:cubicBezTo>
                  <a:pt x="188" y="402"/>
                  <a:pt x="188" y="402"/>
                  <a:pt x="188" y="402"/>
                </a:cubicBezTo>
                <a:close/>
                <a:moveTo>
                  <a:pt x="411" y="448"/>
                </a:moveTo>
                <a:cubicBezTo>
                  <a:pt x="411" y="449"/>
                  <a:pt x="411" y="449"/>
                  <a:pt x="411" y="450"/>
                </a:cubicBezTo>
                <a:cubicBezTo>
                  <a:pt x="411" y="450"/>
                  <a:pt x="411" y="450"/>
                  <a:pt x="411" y="450"/>
                </a:cubicBezTo>
                <a:cubicBezTo>
                  <a:pt x="411" y="451"/>
                  <a:pt x="411" y="451"/>
                  <a:pt x="410" y="451"/>
                </a:cubicBezTo>
                <a:cubicBezTo>
                  <a:pt x="410" y="451"/>
                  <a:pt x="410" y="451"/>
                  <a:pt x="410" y="452"/>
                </a:cubicBezTo>
                <a:cubicBezTo>
                  <a:pt x="410" y="452"/>
                  <a:pt x="410" y="452"/>
                  <a:pt x="410" y="452"/>
                </a:cubicBezTo>
                <a:cubicBezTo>
                  <a:pt x="410" y="452"/>
                  <a:pt x="409" y="453"/>
                  <a:pt x="409" y="453"/>
                </a:cubicBezTo>
                <a:cubicBezTo>
                  <a:pt x="409" y="453"/>
                  <a:pt x="409" y="453"/>
                  <a:pt x="409" y="453"/>
                </a:cubicBezTo>
                <a:cubicBezTo>
                  <a:pt x="408" y="454"/>
                  <a:pt x="408" y="454"/>
                  <a:pt x="407" y="455"/>
                </a:cubicBezTo>
                <a:cubicBezTo>
                  <a:pt x="407" y="455"/>
                  <a:pt x="407" y="455"/>
                  <a:pt x="407" y="455"/>
                </a:cubicBezTo>
                <a:cubicBezTo>
                  <a:pt x="407" y="455"/>
                  <a:pt x="407" y="455"/>
                  <a:pt x="407" y="455"/>
                </a:cubicBezTo>
                <a:cubicBezTo>
                  <a:pt x="406" y="455"/>
                  <a:pt x="406" y="456"/>
                  <a:pt x="405" y="456"/>
                </a:cubicBezTo>
                <a:cubicBezTo>
                  <a:pt x="405" y="456"/>
                  <a:pt x="405" y="456"/>
                  <a:pt x="405" y="456"/>
                </a:cubicBezTo>
                <a:cubicBezTo>
                  <a:pt x="404" y="456"/>
                  <a:pt x="404" y="456"/>
                  <a:pt x="404" y="456"/>
                </a:cubicBezTo>
                <a:cubicBezTo>
                  <a:pt x="403" y="456"/>
                  <a:pt x="403" y="457"/>
                  <a:pt x="403" y="457"/>
                </a:cubicBezTo>
                <a:cubicBezTo>
                  <a:pt x="403" y="457"/>
                  <a:pt x="403" y="457"/>
                  <a:pt x="402" y="457"/>
                </a:cubicBezTo>
                <a:cubicBezTo>
                  <a:pt x="402" y="457"/>
                  <a:pt x="402" y="457"/>
                  <a:pt x="402" y="457"/>
                </a:cubicBezTo>
                <a:cubicBezTo>
                  <a:pt x="402" y="457"/>
                  <a:pt x="401" y="457"/>
                  <a:pt x="400" y="457"/>
                </a:cubicBezTo>
                <a:cubicBezTo>
                  <a:pt x="400" y="457"/>
                  <a:pt x="399" y="457"/>
                  <a:pt x="399" y="457"/>
                </a:cubicBezTo>
                <a:cubicBezTo>
                  <a:pt x="398" y="458"/>
                  <a:pt x="398" y="458"/>
                  <a:pt x="397" y="458"/>
                </a:cubicBezTo>
                <a:cubicBezTo>
                  <a:pt x="397" y="458"/>
                  <a:pt x="397" y="458"/>
                  <a:pt x="397" y="458"/>
                </a:cubicBezTo>
                <a:cubicBezTo>
                  <a:pt x="396" y="458"/>
                  <a:pt x="396" y="458"/>
                  <a:pt x="396" y="458"/>
                </a:cubicBezTo>
                <a:cubicBezTo>
                  <a:pt x="396" y="458"/>
                  <a:pt x="396" y="458"/>
                  <a:pt x="396" y="458"/>
                </a:cubicBezTo>
                <a:cubicBezTo>
                  <a:pt x="393" y="458"/>
                  <a:pt x="390" y="458"/>
                  <a:pt x="387" y="458"/>
                </a:cubicBezTo>
                <a:cubicBezTo>
                  <a:pt x="373" y="458"/>
                  <a:pt x="212" y="458"/>
                  <a:pt x="200" y="458"/>
                </a:cubicBezTo>
                <a:cubicBezTo>
                  <a:pt x="199" y="458"/>
                  <a:pt x="198" y="458"/>
                  <a:pt x="198" y="458"/>
                </a:cubicBezTo>
                <a:cubicBezTo>
                  <a:pt x="197" y="458"/>
                  <a:pt x="196" y="458"/>
                  <a:pt x="195" y="457"/>
                </a:cubicBezTo>
                <a:cubicBezTo>
                  <a:pt x="193" y="457"/>
                  <a:pt x="192" y="456"/>
                  <a:pt x="191" y="455"/>
                </a:cubicBezTo>
                <a:cubicBezTo>
                  <a:pt x="190" y="454"/>
                  <a:pt x="190" y="453"/>
                  <a:pt x="189" y="452"/>
                </a:cubicBezTo>
                <a:cubicBezTo>
                  <a:pt x="189" y="451"/>
                  <a:pt x="189" y="450"/>
                  <a:pt x="190" y="449"/>
                </a:cubicBezTo>
                <a:cubicBezTo>
                  <a:pt x="191" y="448"/>
                  <a:pt x="191" y="448"/>
                  <a:pt x="191" y="448"/>
                </a:cubicBezTo>
                <a:cubicBezTo>
                  <a:pt x="191" y="448"/>
                  <a:pt x="191" y="448"/>
                  <a:pt x="191" y="448"/>
                </a:cubicBezTo>
                <a:cubicBezTo>
                  <a:pt x="192" y="444"/>
                  <a:pt x="194" y="440"/>
                  <a:pt x="196" y="437"/>
                </a:cubicBezTo>
                <a:cubicBezTo>
                  <a:pt x="196" y="436"/>
                  <a:pt x="197" y="435"/>
                  <a:pt x="197" y="435"/>
                </a:cubicBezTo>
                <a:cubicBezTo>
                  <a:pt x="198" y="432"/>
                  <a:pt x="198" y="432"/>
                  <a:pt x="198" y="432"/>
                </a:cubicBezTo>
                <a:cubicBezTo>
                  <a:pt x="199" y="431"/>
                  <a:pt x="200" y="430"/>
                  <a:pt x="201" y="428"/>
                </a:cubicBezTo>
                <a:cubicBezTo>
                  <a:pt x="201" y="428"/>
                  <a:pt x="202" y="428"/>
                  <a:pt x="202" y="428"/>
                </a:cubicBezTo>
                <a:cubicBezTo>
                  <a:pt x="202" y="428"/>
                  <a:pt x="202" y="428"/>
                  <a:pt x="203" y="428"/>
                </a:cubicBezTo>
                <a:cubicBezTo>
                  <a:pt x="203" y="427"/>
                  <a:pt x="203" y="427"/>
                  <a:pt x="203" y="427"/>
                </a:cubicBezTo>
                <a:cubicBezTo>
                  <a:pt x="203" y="427"/>
                  <a:pt x="203" y="427"/>
                  <a:pt x="203" y="427"/>
                </a:cubicBezTo>
                <a:cubicBezTo>
                  <a:pt x="204" y="427"/>
                  <a:pt x="204" y="427"/>
                  <a:pt x="204" y="427"/>
                </a:cubicBezTo>
                <a:cubicBezTo>
                  <a:pt x="204" y="426"/>
                  <a:pt x="205" y="426"/>
                  <a:pt x="205" y="426"/>
                </a:cubicBezTo>
                <a:cubicBezTo>
                  <a:pt x="205" y="426"/>
                  <a:pt x="206" y="426"/>
                  <a:pt x="206" y="425"/>
                </a:cubicBezTo>
                <a:cubicBezTo>
                  <a:pt x="206" y="425"/>
                  <a:pt x="207" y="425"/>
                  <a:pt x="207" y="425"/>
                </a:cubicBezTo>
                <a:cubicBezTo>
                  <a:pt x="208" y="425"/>
                  <a:pt x="208" y="425"/>
                  <a:pt x="209" y="424"/>
                </a:cubicBezTo>
                <a:cubicBezTo>
                  <a:pt x="209" y="424"/>
                  <a:pt x="210" y="424"/>
                  <a:pt x="210" y="424"/>
                </a:cubicBezTo>
                <a:cubicBezTo>
                  <a:pt x="210" y="424"/>
                  <a:pt x="210" y="424"/>
                  <a:pt x="210" y="424"/>
                </a:cubicBezTo>
                <a:cubicBezTo>
                  <a:pt x="212" y="423"/>
                  <a:pt x="214" y="423"/>
                  <a:pt x="216" y="423"/>
                </a:cubicBezTo>
                <a:cubicBezTo>
                  <a:pt x="216" y="423"/>
                  <a:pt x="385" y="423"/>
                  <a:pt x="392" y="423"/>
                </a:cubicBezTo>
                <a:cubicBezTo>
                  <a:pt x="393" y="423"/>
                  <a:pt x="395" y="423"/>
                  <a:pt x="397" y="423"/>
                </a:cubicBezTo>
                <a:cubicBezTo>
                  <a:pt x="398" y="423"/>
                  <a:pt x="399" y="423"/>
                  <a:pt x="400" y="423"/>
                </a:cubicBezTo>
                <a:cubicBezTo>
                  <a:pt x="400" y="423"/>
                  <a:pt x="400" y="423"/>
                  <a:pt x="400" y="423"/>
                </a:cubicBezTo>
                <a:cubicBezTo>
                  <a:pt x="401" y="423"/>
                  <a:pt x="402" y="423"/>
                  <a:pt x="402" y="423"/>
                </a:cubicBezTo>
                <a:cubicBezTo>
                  <a:pt x="403" y="423"/>
                  <a:pt x="403" y="423"/>
                  <a:pt x="403" y="423"/>
                </a:cubicBezTo>
                <a:cubicBezTo>
                  <a:pt x="403" y="423"/>
                  <a:pt x="403" y="423"/>
                  <a:pt x="403" y="423"/>
                </a:cubicBezTo>
                <a:cubicBezTo>
                  <a:pt x="404" y="424"/>
                  <a:pt x="404" y="424"/>
                  <a:pt x="405" y="424"/>
                </a:cubicBezTo>
                <a:cubicBezTo>
                  <a:pt x="405" y="424"/>
                  <a:pt x="405" y="424"/>
                  <a:pt x="405" y="424"/>
                </a:cubicBezTo>
                <a:cubicBezTo>
                  <a:pt x="406" y="425"/>
                  <a:pt x="406" y="425"/>
                  <a:pt x="407" y="425"/>
                </a:cubicBezTo>
                <a:cubicBezTo>
                  <a:pt x="407" y="425"/>
                  <a:pt x="407" y="425"/>
                  <a:pt x="407" y="425"/>
                </a:cubicBezTo>
                <a:cubicBezTo>
                  <a:pt x="407" y="425"/>
                  <a:pt x="407" y="425"/>
                  <a:pt x="407" y="425"/>
                </a:cubicBezTo>
                <a:cubicBezTo>
                  <a:pt x="408" y="426"/>
                  <a:pt x="408" y="426"/>
                  <a:pt x="408" y="426"/>
                </a:cubicBezTo>
                <a:cubicBezTo>
                  <a:pt x="409" y="427"/>
                  <a:pt x="409" y="427"/>
                  <a:pt x="410" y="428"/>
                </a:cubicBezTo>
                <a:cubicBezTo>
                  <a:pt x="411" y="429"/>
                  <a:pt x="411" y="430"/>
                  <a:pt x="411" y="431"/>
                </a:cubicBezTo>
                <a:cubicBezTo>
                  <a:pt x="411" y="432"/>
                  <a:pt x="411" y="432"/>
                  <a:pt x="411" y="432"/>
                </a:cubicBezTo>
                <a:cubicBezTo>
                  <a:pt x="411" y="432"/>
                  <a:pt x="411" y="432"/>
                  <a:pt x="411" y="432"/>
                </a:cubicBezTo>
                <a:cubicBezTo>
                  <a:pt x="411" y="436"/>
                  <a:pt x="411" y="441"/>
                  <a:pt x="411" y="445"/>
                </a:cubicBezTo>
                <a:cubicBezTo>
                  <a:pt x="411" y="446"/>
                  <a:pt x="411" y="447"/>
                  <a:pt x="411" y="448"/>
                </a:cubicBezTo>
                <a:close/>
                <a:moveTo>
                  <a:pt x="434" y="366"/>
                </a:moveTo>
                <a:cubicBezTo>
                  <a:pt x="434" y="366"/>
                  <a:pt x="434" y="366"/>
                  <a:pt x="434" y="366"/>
                </a:cubicBezTo>
                <a:cubicBezTo>
                  <a:pt x="434" y="366"/>
                  <a:pt x="434" y="366"/>
                  <a:pt x="434" y="365"/>
                </a:cubicBezTo>
                <a:cubicBezTo>
                  <a:pt x="433" y="365"/>
                  <a:pt x="433" y="364"/>
                  <a:pt x="432" y="363"/>
                </a:cubicBezTo>
                <a:cubicBezTo>
                  <a:pt x="432" y="362"/>
                  <a:pt x="432" y="362"/>
                  <a:pt x="432" y="362"/>
                </a:cubicBezTo>
                <a:cubicBezTo>
                  <a:pt x="432" y="362"/>
                  <a:pt x="432" y="361"/>
                  <a:pt x="432" y="360"/>
                </a:cubicBezTo>
                <a:cubicBezTo>
                  <a:pt x="432" y="360"/>
                  <a:pt x="432" y="360"/>
                  <a:pt x="432" y="360"/>
                </a:cubicBezTo>
                <a:cubicBezTo>
                  <a:pt x="432" y="358"/>
                  <a:pt x="432" y="355"/>
                  <a:pt x="432" y="353"/>
                </a:cubicBezTo>
                <a:cubicBezTo>
                  <a:pt x="432" y="352"/>
                  <a:pt x="432" y="352"/>
                  <a:pt x="432" y="352"/>
                </a:cubicBezTo>
                <a:cubicBezTo>
                  <a:pt x="432" y="351"/>
                  <a:pt x="432" y="350"/>
                  <a:pt x="432" y="350"/>
                </a:cubicBezTo>
                <a:cubicBezTo>
                  <a:pt x="433" y="349"/>
                  <a:pt x="434" y="349"/>
                  <a:pt x="435" y="348"/>
                </a:cubicBezTo>
                <a:cubicBezTo>
                  <a:pt x="436" y="348"/>
                  <a:pt x="437" y="347"/>
                  <a:pt x="438" y="347"/>
                </a:cubicBezTo>
                <a:cubicBezTo>
                  <a:pt x="438" y="347"/>
                  <a:pt x="438" y="347"/>
                  <a:pt x="438" y="347"/>
                </a:cubicBezTo>
                <a:cubicBezTo>
                  <a:pt x="438" y="347"/>
                  <a:pt x="438" y="347"/>
                  <a:pt x="438" y="347"/>
                </a:cubicBezTo>
                <a:cubicBezTo>
                  <a:pt x="439" y="347"/>
                  <a:pt x="439" y="347"/>
                  <a:pt x="440" y="347"/>
                </a:cubicBezTo>
                <a:cubicBezTo>
                  <a:pt x="440" y="347"/>
                  <a:pt x="440" y="347"/>
                  <a:pt x="441" y="347"/>
                </a:cubicBezTo>
                <a:cubicBezTo>
                  <a:pt x="443" y="346"/>
                  <a:pt x="445" y="346"/>
                  <a:pt x="447" y="346"/>
                </a:cubicBezTo>
                <a:cubicBezTo>
                  <a:pt x="463" y="346"/>
                  <a:pt x="463" y="346"/>
                  <a:pt x="463" y="346"/>
                </a:cubicBezTo>
                <a:cubicBezTo>
                  <a:pt x="464" y="346"/>
                  <a:pt x="465" y="346"/>
                  <a:pt x="465" y="347"/>
                </a:cubicBezTo>
                <a:cubicBezTo>
                  <a:pt x="469" y="347"/>
                  <a:pt x="474" y="348"/>
                  <a:pt x="475" y="352"/>
                </a:cubicBezTo>
                <a:cubicBezTo>
                  <a:pt x="476" y="355"/>
                  <a:pt x="476" y="359"/>
                  <a:pt x="477" y="362"/>
                </a:cubicBezTo>
                <a:cubicBezTo>
                  <a:pt x="477" y="363"/>
                  <a:pt x="477" y="363"/>
                  <a:pt x="477" y="363"/>
                </a:cubicBezTo>
                <a:cubicBezTo>
                  <a:pt x="477" y="364"/>
                  <a:pt x="477" y="364"/>
                  <a:pt x="477" y="365"/>
                </a:cubicBezTo>
                <a:cubicBezTo>
                  <a:pt x="477" y="365"/>
                  <a:pt x="477" y="365"/>
                  <a:pt x="477" y="365"/>
                </a:cubicBezTo>
                <a:cubicBezTo>
                  <a:pt x="477" y="365"/>
                  <a:pt x="477" y="365"/>
                  <a:pt x="477" y="365"/>
                </a:cubicBezTo>
                <a:cubicBezTo>
                  <a:pt x="477" y="365"/>
                  <a:pt x="477" y="365"/>
                  <a:pt x="477" y="365"/>
                </a:cubicBezTo>
                <a:cubicBezTo>
                  <a:pt x="476" y="367"/>
                  <a:pt x="474" y="368"/>
                  <a:pt x="472" y="369"/>
                </a:cubicBezTo>
                <a:cubicBezTo>
                  <a:pt x="471" y="369"/>
                  <a:pt x="471" y="369"/>
                  <a:pt x="471" y="369"/>
                </a:cubicBezTo>
                <a:cubicBezTo>
                  <a:pt x="471" y="369"/>
                  <a:pt x="471" y="369"/>
                  <a:pt x="470" y="369"/>
                </a:cubicBezTo>
                <a:cubicBezTo>
                  <a:pt x="470" y="369"/>
                  <a:pt x="470" y="369"/>
                  <a:pt x="470" y="369"/>
                </a:cubicBezTo>
                <a:cubicBezTo>
                  <a:pt x="469" y="369"/>
                  <a:pt x="469" y="369"/>
                  <a:pt x="469" y="369"/>
                </a:cubicBezTo>
                <a:cubicBezTo>
                  <a:pt x="463" y="370"/>
                  <a:pt x="457" y="369"/>
                  <a:pt x="455" y="369"/>
                </a:cubicBezTo>
                <a:cubicBezTo>
                  <a:pt x="445" y="369"/>
                  <a:pt x="445" y="369"/>
                  <a:pt x="445" y="369"/>
                </a:cubicBezTo>
                <a:cubicBezTo>
                  <a:pt x="444" y="369"/>
                  <a:pt x="443" y="369"/>
                  <a:pt x="442" y="369"/>
                </a:cubicBezTo>
                <a:cubicBezTo>
                  <a:pt x="442" y="369"/>
                  <a:pt x="441" y="369"/>
                  <a:pt x="441" y="369"/>
                </a:cubicBezTo>
                <a:cubicBezTo>
                  <a:pt x="440" y="369"/>
                  <a:pt x="440" y="369"/>
                  <a:pt x="440" y="369"/>
                </a:cubicBezTo>
                <a:cubicBezTo>
                  <a:pt x="440" y="369"/>
                  <a:pt x="440" y="369"/>
                  <a:pt x="440" y="369"/>
                </a:cubicBezTo>
                <a:cubicBezTo>
                  <a:pt x="439" y="369"/>
                  <a:pt x="439" y="369"/>
                  <a:pt x="438" y="368"/>
                </a:cubicBezTo>
                <a:cubicBezTo>
                  <a:pt x="438" y="368"/>
                  <a:pt x="438" y="368"/>
                  <a:pt x="438" y="368"/>
                </a:cubicBezTo>
                <a:cubicBezTo>
                  <a:pt x="437" y="368"/>
                  <a:pt x="437" y="368"/>
                  <a:pt x="436" y="367"/>
                </a:cubicBezTo>
                <a:cubicBezTo>
                  <a:pt x="436" y="367"/>
                  <a:pt x="435" y="367"/>
                  <a:pt x="434" y="366"/>
                </a:cubicBezTo>
                <a:cubicBezTo>
                  <a:pt x="434" y="366"/>
                  <a:pt x="434" y="366"/>
                  <a:pt x="434" y="366"/>
                </a:cubicBezTo>
                <a:close/>
                <a:moveTo>
                  <a:pt x="437" y="404"/>
                </a:moveTo>
                <a:cubicBezTo>
                  <a:pt x="436" y="403"/>
                  <a:pt x="436" y="402"/>
                  <a:pt x="435" y="402"/>
                </a:cubicBezTo>
                <a:cubicBezTo>
                  <a:pt x="435" y="400"/>
                  <a:pt x="435" y="400"/>
                  <a:pt x="435" y="400"/>
                </a:cubicBezTo>
                <a:cubicBezTo>
                  <a:pt x="435" y="400"/>
                  <a:pt x="435" y="400"/>
                  <a:pt x="435" y="400"/>
                </a:cubicBezTo>
                <a:cubicBezTo>
                  <a:pt x="435" y="396"/>
                  <a:pt x="435" y="392"/>
                  <a:pt x="434" y="388"/>
                </a:cubicBezTo>
                <a:cubicBezTo>
                  <a:pt x="434" y="388"/>
                  <a:pt x="434" y="388"/>
                  <a:pt x="434" y="388"/>
                </a:cubicBezTo>
                <a:cubicBezTo>
                  <a:pt x="434" y="388"/>
                  <a:pt x="434" y="388"/>
                  <a:pt x="434" y="388"/>
                </a:cubicBezTo>
                <a:cubicBezTo>
                  <a:pt x="434" y="388"/>
                  <a:pt x="434" y="388"/>
                  <a:pt x="434" y="387"/>
                </a:cubicBezTo>
                <a:cubicBezTo>
                  <a:pt x="435" y="379"/>
                  <a:pt x="453" y="381"/>
                  <a:pt x="458" y="381"/>
                </a:cubicBezTo>
                <a:cubicBezTo>
                  <a:pt x="465" y="381"/>
                  <a:pt x="477" y="380"/>
                  <a:pt x="481" y="386"/>
                </a:cubicBezTo>
                <a:cubicBezTo>
                  <a:pt x="481" y="387"/>
                  <a:pt x="482" y="387"/>
                  <a:pt x="482" y="388"/>
                </a:cubicBezTo>
                <a:cubicBezTo>
                  <a:pt x="482" y="389"/>
                  <a:pt x="482" y="389"/>
                  <a:pt x="482" y="389"/>
                </a:cubicBezTo>
                <a:cubicBezTo>
                  <a:pt x="482" y="389"/>
                  <a:pt x="482" y="389"/>
                  <a:pt x="482" y="389"/>
                </a:cubicBezTo>
                <a:cubicBezTo>
                  <a:pt x="483" y="391"/>
                  <a:pt x="483" y="392"/>
                  <a:pt x="484" y="395"/>
                </a:cubicBezTo>
                <a:cubicBezTo>
                  <a:pt x="485" y="401"/>
                  <a:pt x="485" y="401"/>
                  <a:pt x="485" y="401"/>
                </a:cubicBezTo>
                <a:cubicBezTo>
                  <a:pt x="485" y="402"/>
                  <a:pt x="485" y="403"/>
                  <a:pt x="484" y="404"/>
                </a:cubicBezTo>
                <a:cubicBezTo>
                  <a:pt x="484" y="405"/>
                  <a:pt x="484" y="405"/>
                  <a:pt x="483" y="406"/>
                </a:cubicBezTo>
                <a:cubicBezTo>
                  <a:pt x="483" y="406"/>
                  <a:pt x="483" y="406"/>
                  <a:pt x="482" y="407"/>
                </a:cubicBezTo>
                <a:cubicBezTo>
                  <a:pt x="482" y="407"/>
                  <a:pt x="482" y="407"/>
                  <a:pt x="482" y="407"/>
                </a:cubicBezTo>
                <a:cubicBezTo>
                  <a:pt x="482" y="407"/>
                  <a:pt x="482" y="407"/>
                  <a:pt x="482" y="407"/>
                </a:cubicBezTo>
                <a:cubicBezTo>
                  <a:pt x="481" y="407"/>
                  <a:pt x="481" y="407"/>
                  <a:pt x="481" y="407"/>
                </a:cubicBezTo>
                <a:cubicBezTo>
                  <a:pt x="480" y="408"/>
                  <a:pt x="480" y="408"/>
                  <a:pt x="480" y="408"/>
                </a:cubicBezTo>
                <a:cubicBezTo>
                  <a:pt x="479" y="408"/>
                  <a:pt x="479" y="408"/>
                  <a:pt x="479" y="408"/>
                </a:cubicBezTo>
                <a:cubicBezTo>
                  <a:pt x="479" y="408"/>
                  <a:pt x="479" y="408"/>
                  <a:pt x="478" y="408"/>
                </a:cubicBezTo>
                <a:cubicBezTo>
                  <a:pt x="478" y="408"/>
                  <a:pt x="478" y="409"/>
                  <a:pt x="477" y="409"/>
                </a:cubicBezTo>
                <a:cubicBezTo>
                  <a:pt x="477" y="409"/>
                  <a:pt x="477" y="409"/>
                  <a:pt x="477" y="409"/>
                </a:cubicBezTo>
                <a:cubicBezTo>
                  <a:pt x="477" y="409"/>
                  <a:pt x="476" y="409"/>
                  <a:pt x="475" y="409"/>
                </a:cubicBezTo>
                <a:cubicBezTo>
                  <a:pt x="474" y="409"/>
                  <a:pt x="474" y="409"/>
                  <a:pt x="473" y="409"/>
                </a:cubicBezTo>
                <a:cubicBezTo>
                  <a:pt x="473" y="409"/>
                  <a:pt x="473" y="409"/>
                  <a:pt x="473" y="409"/>
                </a:cubicBezTo>
                <a:cubicBezTo>
                  <a:pt x="473" y="409"/>
                  <a:pt x="473" y="409"/>
                  <a:pt x="473" y="409"/>
                </a:cubicBezTo>
                <a:cubicBezTo>
                  <a:pt x="473" y="409"/>
                  <a:pt x="473" y="409"/>
                  <a:pt x="473" y="409"/>
                </a:cubicBezTo>
                <a:cubicBezTo>
                  <a:pt x="465" y="409"/>
                  <a:pt x="457" y="409"/>
                  <a:pt x="449" y="409"/>
                </a:cubicBezTo>
                <a:cubicBezTo>
                  <a:pt x="448" y="409"/>
                  <a:pt x="447" y="409"/>
                  <a:pt x="447" y="409"/>
                </a:cubicBezTo>
                <a:cubicBezTo>
                  <a:pt x="446" y="409"/>
                  <a:pt x="446" y="409"/>
                  <a:pt x="446" y="409"/>
                </a:cubicBezTo>
                <a:cubicBezTo>
                  <a:pt x="445" y="409"/>
                  <a:pt x="445" y="409"/>
                  <a:pt x="444" y="409"/>
                </a:cubicBezTo>
                <a:cubicBezTo>
                  <a:pt x="444" y="409"/>
                  <a:pt x="444" y="409"/>
                  <a:pt x="444" y="409"/>
                </a:cubicBezTo>
                <a:cubicBezTo>
                  <a:pt x="444" y="408"/>
                  <a:pt x="444" y="408"/>
                  <a:pt x="444" y="408"/>
                </a:cubicBezTo>
                <a:cubicBezTo>
                  <a:pt x="443" y="408"/>
                  <a:pt x="442" y="408"/>
                  <a:pt x="442" y="408"/>
                </a:cubicBezTo>
                <a:cubicBezTo>
                  <a:pt x="441" y="408"/>
                  <a:pt x="441" y="407"/>
                  <a:pt x="441" y="407"/>
                </a:cubicBezTo>
                <a:cubicBezTo>
                  <a:pt x="441" y="407"/>
                  <a:pt x="440" y="407"/>
                  <a:pt x="440" y="407"/>
                </a:cubicBezTo>
                <a:cubicBezTo>
                  <a:pt x="440" y="407"/>
                  <a:pt x="440" y="407"/>
                  <a:pt x="440" y="407"/>
                </a:cubicBezTo>
                <a:cubicBezTo>
                  <a:pt x="439" y="406"/>
                  <a:pt x="437" y="405"/>
                  <a:pt x="437" y="404"/>
                </a:cubicBezTo>
                <a:close/>
                <a:moveTo>
                  <a:pt x="494" y="451"/>
                </a:moveTo>
                <a:cubicBezTo>
                  <a:pt x="493" y="453"/>
                  <a:pt x="492" y="453"/>
                  <a:pt x="491" y="454"/>
                </a:cubicBezTo>
                <a:cubicBezTo>
                  <a:pt x="490" y="455"/>
                  <a:pt x="489" y="456"/>
                  <a:pt x="487" y="456"/>
                </a:cubicBezTo>
                <a:cubicBezTo>
                  <a:pt x="485" y="457"/>
                  <a:pt x="484" y="457"/>
                  <a:pt x="481" y="457"/>
                </a:cubicBezTo>
                <a:cubicBezTo>
                  <a:pt x="476" y="457"/>
                  <a:pt x="476" y="457"/>
                  <a:pt x="476" y="457"/>
                </a:cubicBezTo>
                <a:cubicBezTo>
                  <a:pt x="476" y="457"/>
                  <a:pt x="476" y="457"/>
                  <a:pt x="476" y="457"/>
                </a:cubicBezTo>
                <a:cubicBezTo>
                  <a:pt x="469" y="457"/>
                  <a:pt x="462" y="457"/>
                  <a:pt x="454" y="457"/>
                </a:cubicBezTo>
                <a:cubicBezTo>
                  <a:pt x="453" y="457"/>
                  <a:pt x="453" y="457"/>
                  <a:pt x="452" y="457"/>
                </a:cubicBezTo>
                <a:cubicBezTo>
                  <a:pt x="451" y="457"/>
                  <a:pt x="451" y="457"/>
                  <a:pt x="451" y="457"/>
                </a:cubicBezTo>
                <a:cubicBezTo>
                  <a:pt x="450" y="457"/>
                  <a:pt x="450" y="457"/>
                  <a:pt x="449" y="457"/>
                </a:cubicBezTo>
                <a:cubicBezTo>
                  <a:pt x="449" y="457"/>
                  <a:pt x="449" y="457"/>
                  <a:pt x="448" y="457"/>
                </a:cubicBezTo>
                <a:cubicBezTo>
                  <a:pt x="448" y="457"/>
                  <a:pt x="448" y="457"/>
                  <a:pt x="448" y="457"/>
                </a:cubicBezTo>
                <a:cubicBezTo>
                  <a:pt x="445" y="456"/>
                  <a:pt x="442" y="454"/>
                  <a:pt x="440" y="451"/>
                </a:cubicBezTo>
                <a:cubicBezTo>
                  <a:pt x="440" y="451"/>
                  <a:pt x="440" y="451"/>
                  <a:pt x="440" y="451"/>
                </a:cubicBezTo>
                <a:cubicBezTo>
                  <a:pt x="440" y="451"/>
                  <a:pt x="440" y="451"/>
                  <a:pt x="440" y="451"/>
                </a:cubicBezTo>
                <a:cubicBezTo>
                  <a:pt x="440" y="451"/>
                  <a:pt x="440" y="451"/>
                  <a:pt x="440" y="450"/>
                </a:cubicBezTo>
                <a:cubicBezTo>
                  <a:pt x="439" y="450"/>
                  <a:pt x="439" y="449"/>
                  <a:pt x="439" y="449"/>
                </a:cubicBezTo>
                <a:cubicBezTo>
                  <a:pt x="439" y="449"/>
                  <a:pt x="439" y="449"/>
                  <a:pt x="439" y="448"/>
                </a:cubicBezTo>
                <a:cubicBezTo>
                  <a:pt x="439" y="448"/>
                  <a:pt x="439" y="448"/>
                  <a:pt x="439" y="448"/>
                </a:cubicBezTo>
                <a:cubicBezTo>
                  <a:pt x="439" y="447"/>
                  <a:pt x="439" y="447"/>
                  <a:pt x="439" y="447"/>
                </a:cubicBezTo>
                <a:cubicBezTo>
                  <a:pt x="439" y="447"/>
                  <a:pt x="439" y="447"/>
                  <a:pt x="439" y="447"/>
                </a:cubicBezTo>
                <a:cubicBezTo>
                  <a:pt x="439" y="444"/>
                  <a:pt x="438" y="439"/>
                  <a:pt x="438" y="435"/>
                </a:cubicBezTo>
                <a:cubicBezTo>
                  <a:pt x="438" y="435"/>
                  <a:pt x="438" y="434"/>
                  <a:pt x="438" y="433"/>
                </a:cubicBezTo>
                <a:cubicBezTo>
                  <a:pt x="438" y="431"/>
                  <a:pt x="438" y="431"/>
                  <a:pt x="438" y="431"/>
                </a:cubicBezTo>
                <a:cubicBezTo>
                  <a:pt x="438" y="431"/>
                  <a:pt x="438" y="431"/>
                  <a:pt x="438" y="431"/>
                </a:cubicBezTo>
                <a:cubicBezTo>
                  <a:pt x="438" y="430"/>
                  <a:pt x="438" y="430"/>
                  <a:pt x="438" y="430"/>
                </a:cubicBezTo>
                <a:cubicBezTo>
                  <a:pt x="438" y="430"/>
                  <a:pt x="438" y="429"/>
                  <a:pt x="438" y="429"/>
                </a:cubicBezTo>
                <a:cubicBezTo>
                  <a:pt x="438" y="429"/>
                  <a:pt x="438" y="429"/>
                  <a:pt x="438" y="428"/>
                </a:cubicBezTo>
                <a:cubicBezTo>
                  <a:pt x="439" y="428"/>
                  <a:pt x="439" y="428"/>
                  <a:pt x="439" y="428"/>
                </a:cubicBezTo>
                <a:cubicBezTo>
                  <a:pt x="439" y="428"/>
                  <a:pt x="439" y="428"/>
                  <a:pt x="439" y="428"/>
                </a:cubicBezTo>
                <a:cubicBezTo>
                  <a:pt x="439" y="427"/>
                  <a:pt x="439" y="427"/>
                  <a:pt x="439" y="427"/>
                </a:cubicBezTo>
                <a:cubicBezTo>
                  <a:pt x="440" y="426"/>
                  <a:pt x="440" y="426"/>
                  <a:pt x="440" y="426"/>
                </a:cubicBezTo>
                <a:cubicBezTo>
                  <a:pt x="440" y="426"/>
                  <a:pt x="441" y="426"/>
                  <a:pt x="441" y="425"/>
                </a:cubicBezTo>
                <a:cubicBezTo>
                  <a:pt x="441" y="425"/>
                  <a:pt x="441" y="425"/>
                  <a:pt x="441" y="425"/>
                </a:cubicBezTo>
                <a:cubicBezTo>
                  <a:pt x="441" y="425"/>
                  <a:pt x="441" y="425"/>
                  <a:pt x="441" y="425"/>
                </a:cubicBezTo>
                <a:cubicBezTo>
                  <a:pt x="442" y="425"/>
                  <a:pt x="442" y="425"/>
                  <a:pt x="443" y="424"/>
                </a:cubicBezTo>
                <a:cubicBezTo>
                  <a:pt x="443" y="424"/>
                  <a:pt x="443" y="424"/>
                  <a:pt x="443" y="424"/>
                </a:cubicBezTo>
                <a:cubicBezTo>
                  <a:pt x="444" y="424"/>
                  <a:pt x="444" y="424"/>
                  <a:pt x="444" y="424"/>
                </a:cubicBezTo>
                <a:cubicBezTo>
                  <a:pt x="444" y="424"/>
                  <a:pt x="444" y="424"/>
                  <a:pt x="444" y="424"/>
                </a:cubicBezTo>
                <a:cubicBezTo>
                  <a:pt x="444" y="424"/>
                  <a:pt x="445" y="423"/>
                  <a:pt x="445" y="423"/>
                </a:cubicBezTo>
                <a:cubicBezTo>
                  <a:pt x="446" y="423"/>
                  <a:pt x="446" y="423"/>
                  <a:pt x="446" y="423"/>
                </a:cubicBezTo>
                <a:cubicBezTo>
                  <a:pt x="446" y="423"/>
                  <a:pt x="447" y="423"/>
                  <a:pt x="447" y="423"/>
                </a:cubicBezTo>
                <a:cubicBezTo>
                  <a:pt x="448" y="423"/>
                  <a:pt x="448" y="423"/>
                  <a:pt x="449" y="423"/>
                </a:cubicBezTo>
                <a:cubicBezTo>
                  <a:pt x="450" y="423"/>
                  <a:pt x="450" y="423"/>
                  <a:pt x="450" y="423"/>
                </a:cubicBezTo>
                <a:cubicBezTo>
                  <a:pt x="450" y="423"/>
                  <a:pt x="450" y="423"/>
                  <a:pt x="451" y="423"/>
                </a:cubicBezTo>
                <a:cubicBezTo>
                  <a:pt x="452" y="423"/>
                  <a:pt x="452" y="423"/>
                  <a:pt x="452" y="423"/>
                </a:cubicBezTo>
                <a:cubicBezTo>
                  <a:pt x="453" y="423"/>
                  <a:pt x="454" y="423"/>
                  <a:pt x="455" y="423"/>
                </a:cubicBezTo>
                <a:cubicBezTo>
                  <a:pt x="457" y="423"/>
                  <a:pt x="458" y="423"/>
                  <a:pt x="459" y="423"/>
                </a:cubicBezTo>
                <a:cubicBezTo>
                  <a:pt x="469" y="423"/>
                  <a:pt x="469" y="423"/>
                  <a:pt x="469" y="423"/>
                </a:cubicBezTo>
                <a:cubicBezTo>
                  <a:pt x="472" y="423"/>
                  <a:pt x="475" y="423"/>
                  <a:pt x="478" y="423"/>
                </a:cubicBezTo>
                <a:cubicBezTo>
                  <a:pt x="478" y="423"/>
                  <a:pt x="479" y="423"/>
                  <a:pt x="479" y="423"/>
                </a:cubicBezTo>
                <a:cubicBezTo>
                  <a:pt x="479" y="423"/>
                  <a:pt x="480" y="423"/>
                  <a:pt x="480" y="423"/>
                </a:cubicBezTo>
                <a:cubicBezTo>
                  <a:pt x="480" y="423"/>
                  <a:pt x="480" y="423"/>
                  <a:pt x="481" y="423"/>
                </a:cubicBezTo>
                <a:cubicBezTo>
                  <a:pt x="481" y="423"/>
                  <a:pt x="481" y="423"/>
                  <a:pt x="481" y="423"/>
                </a:cubicBezTo>
                <a:cubicBezTo>
                  <a:pt x="481" y="423"/>
                  <a:pt x="481" y="423"/>
                  <a:pt x="481" y="423"/>
                </a:cubicBezTo>
                <a:cubicBezTo>
                  <a:pt x="482" y="423"/>
                  <a:pt x="482" y="424"/>
                  <a:pt x="483" y="424"/>
                </a:cubicBezTo>
                <a:cubicBezTo>
                  <a:pt x="483" y="424"/>
                  <a:pt x="484" y="424"/>
                  <a:pt x="484" y="424"/>
                </a:cubicBezTo>
                <a:cubicBezTo>
                  <a:pt x="484" y="424"/>
                  <a:pt x="484" y="424"/>
                  <a:pt x="484" y="425"/>
                </a:cubicBezTo>
                <a:cubicBezTo>
                  <a:pt x="485" y="425"/>
                  <a:pt x="485" y="425"/>
                  <a:pt x="486" y="425"/>
                </a:cubicBezTo>
                <a:cubicBezTo>
                  <a:pt x="487" y="426"/>
                  <a:pt x="488" y="427"/>
                  <a:pt x="489" y="428"/>
                </a:cubicBezTo>
                <a:cubicBezTo>
                  <a:pt x="490" y="429"/>
                  <a:pt x="491" y="430"/>
                  <a:pt x="491" y="431"/>
                </a:cubicBezTo>
                <a:cubicBezTo>
                  <a:pt x="492" y="438"/>
                  <a:pt x="492" y="438"/>
                  <a:pt x="492" y="438"/>
                </a:cubicBezTo>
                <a:cubicBezTo>
                  <a:pt x="493" y="441"/>
                  <a:pt x="493" y="443"/>
                  <a:pt x="494" y="446"/>
                </a:cubicBezTo>
                <a:cubicBezTo>
                  <a:pt x="494" y="446"/>
                  <a:pt x="494" y="446"/>
                  <a:pt x="494" y="446"/>
                </a:cubicBezTo>
                <a:cubicBezTo>
                  <a:pt x="494" y="448"/>
                  <a:pt x="494" y="448"/>
                  <a:pt x="494" y="448"/>
                </a:cubicBezTo>
                <a:cubicBezTo>
                  <a:pt x="494" y="449"/>
                  <a:pt x="494" y="450"/>
                  <a:pt x="494" y="451"/>
                </a:cubicBezTo>
                <a:close/>
                <a:moveTo>
                  <a:pt x="508" y="369"/>
                </a:moveTo>
                <a:cubicBezTo>
                  <a:pt x="507" y="368"/>
                  <a:pt x="505" y="368"/>
                  <a:pt x="505" y="367"/>
                </a:cubicBezTo>
                <a:cubicBezTo>
                  <a:pt x="504" y="366"/>
                  <a:pt x="503" y="365"/>
                  <a:pt x="503" y="365"/>
                </a:cubicBezTo>
                <a:cubicBezTo>
                  <a:pt x="502" y="363"/>
                  <a:pt x="502" y="363"/>
                  <a:pt x="502" y="363"/>
                </a:cubicBezTo>
                <a:cubicBezTo>
                  <a:pt x="502" y="361"/>
                  <a:pt x="501" y="359"/>
                  <a:pt x="500" y="357"/>
                </a:cubicBezTo>
                <a:cubicBezTo>
                  <a:pt x="500" y="356"/>
                  <a:pt x="499" y="355"/>
                  <a:pt x="499" y="353"/>
                </a:cubicBezTo>
                <a:cubicBezTo>
                  <a:pt x="499" y="353"/>
                  <a:pt x="499" y="353"/>
                  <a:pt x="499" y="353"/>
                </a:cubicBezTo>
                <a:cubicBezTo>
                  <a:pt x="499" y="353"/>
                  <a:pt x="499" y="353"/>
                  <a:pt x="499" y="353"/>
                </a:cubicBezTo>
                <a:cubicBezTo>
                  <a:pt x="499" y="352"/>
                  <a:pt x="499" y="352"/>
                  <a:pt x="499" y="352"/>
                </a:cubicBezTo>
                <a:cubicBezTo>
                  <a:pt x="499" y="352"/>
                  <a:pt x="499" y="352"/>
                  <a:pt x="499" y="352"/>
                </a:cubicBezTo>
                <a:cubicBezTo>
                  <a:pt x="499" y="352"/>
                  <a:pt x="499" y="352"/>
                  <a:pt x="499" y="352"/>
                </a:cubicBezTo>
                <a:cubicBezTo>
                  <a:pt x="501" y="348"/>
                  <a:pt x="508" y="348"/>
                  <a:pt x="511" y="348"/>
                </a:cubicBezTo>
                <a:cubicBezTo>
                  <a:pt x="528" y="348"/>
                  <a:pt x="528" y="348"/>
                  <a:pt x="528" y="348"/>
                </a:cubicBezTo>
                <a:cubicBezTo>
                  <a:pt x="529" y="348"/>
                  <a:pt x="531" y="348"/>
                  <a:pt x="532" y="349"/>
                </a:cubicBezTo>
                <a:cubicBezTo>
                  <a:pt x="532" y="349"/>
                  <a:pt x="533" y="349"/>
                  <a:pt x="533" y="349"/>
                </a:cubicBezTo>
                <a:cubicBezTo>
                  <a:pt x="533" y="349"/>
                  <a:pt x="534" y="349"/>
                  <a:pt x="534" y="349"/>
                </a:cubicBezTo>
                <a:cubicBezTo>
                  <a:pt x="534" y="349"/>
                  <a:pt x="534" y="349"/>
                  <a:pt x="534" y="349"/>
                </a:cubicBezTo>
                <a:cubicBezTo>
                  <a:pt x="535" y="349"/>
                  <a:pt x="536" y="350"/>
                  <a:pt x="536" y="350"/>
                </a:cubicBezTo>
                <a:cubicBezTo>
                  <a:pt x="536" y="350"/>
                  <a:pt x="536" y="350"/>
                  <a:pt x="536" y="350"/>
                </a:cubicBezTo>
                <a:cubicBezTo>
                  <a:pt x="536" y="350"/>
                  <a:pt x="536" y="350"/>
                  <a:pt x="536" y="350"/>
                </a:cubicBezTo>
                <a:cubicBezTo>
                  <a:pt x="537" y="350"/>
                  <a:pt x="537" y="350"/>
                  <a:pt x="538" y="350"/>
                </a:cubicBezTo>
                <a:cubicBezTo>
                  <a:pt x="538" y="351"/>
                  <a:pt x="538" y="351"/>
                  <a:pt x="538" y="351"/>
                </a:cubicBezTo>
                <a:cubicBezTo>
                  <a:pt x="538" y="351"/>
                  <a:pt x="538" y="351"/>
                  <a:pt x="539" y="351"/>
                </a:cubicBezTo>
                <a:cubicBezTo>
                  <a:pt x="539" y="351"/>
                  <a:pt x="539" y="351"/>
                  <a:pt x="539" y="351"/>
                </a:cubicBezTo>
                <a:cubicBezTo>
                  <a:pt x="539" y="352"/>
                  <a:pt x="539" y="352"/>
                  <a:pt x="539" y="352"/>
                </a:cubicBezTo>
                <a:cubicBezTo>
                  <a:pt x="540" y="352"/>
                  <a:pt x="541" y="353"/>
                  <a:pt x="541" y="354"/>
                </a:cubicBezTo>
                <a:cubicBezTo>
                  <a:pt x="541" y="354"/>
                  <a:pt x="541" y="354"/>
                  <a:pt x="541" y="354"/>
                </a:cubicBezTo>
                <a:cubicBezTo>
                  <a:pt x="543" y="356"/>
                  <a:pt x="544" y="359"/>
                  <a:pt x="545" y="361"/>
                </a:cubicBezTo>
                <a:cubicBezTo>
                  <a:pt x="545" y="361"/>
                  <a:pt x="545" y="361"/>
                  <a:pt x="545" y="361"/>
                </a:cubicBezTo>
                <a:cubicBezTo>
                  <a:pt x="546" y="363"/>
                  <a:pt x="547" y="364"/>
                  <a:pt x="547" y="365"/>
                </a:cubicBezTo>
                <a:cubicBezTo>
                  <a:pt x="547" y="366"/>
                  <a:pt x="547" y="366"/>
                  <a:pt x="547" y="366"/>
                </a:cubicBezTo>
                <a:cubicBezTo>
                  <a:pt x="547" y="366"/>
                  <a:pt x="547" y="366"/>
                  <a:pt x="547" y="366"/>
                </a:cubicBezTo>
                <a:cubicBezTo>
                  <a:pt x="547" y="368"/>
                  <a:pt x="545" y="369"/>
                  <a:pt x="543" y="370"/>
                </a:cubicBezTo>
                <a:cubicBezTo>
                  <a:pt x="542" y="370"/>
                  <a:pt x="542" y="370"/>
                  <a:pt x="542" y="370"/>
                </a:cubicBezTo>
                <a:cubicBezTo>
                  <a:pt x="542" y="370"/>
                  <a:pt x="542" y="370"/>
                  <a:pt x="542" y="370"/>
                </a:cubicBezTo>
                <a:cubicBezTo>
                  <a:pt x="542" y="370"/>
                  <a:pt x="541" y="370"/>
                  <a:pt x="541" y="371"/>
                </a:cubicBezTo>
                <a:cubicBezTo>
                  <a:pt x="540" y="371"/>
                  <a:pt x="540" y="371"/>
                  <a:pt x="540" y="371"/>
                </a:cubicBezTo>
                <a:cubicBezTo>
                  <a:pt x="540" y="371"/>
                  <a:pt x="539" y="371"/>
                  <a:pt x="539" y="371"/>
                </a:cubicBezTo>
                <a:cubicBezTo>
                  <a:pt x="539" y="371"/>
                  <a:pt x="538" y="371"/>
                  <a:pt x="538" y="371"/>
                </a:cubicBezTo>
                <a:cubicBezTo>
                  <a:pt x="538" y="371"/>
                  <a:pt x="538" y="371"/>
                  <a:pt x="538" y="371"/>
                </a:cubicBezTo>
                <a:cubicBezTo>
                  <a:pt x="538" y="371"/>
                  <a:pt x="538" y="371"/>
                  <a:pt x="538" y="371"/>
                </a:cubicBezTo>
                <a:cubicBezTo>
                  <a:pt x="535" y="371"/>
                  <a:pt x="532" y="371"/>
                  <a:pt x="530" y="371"/>
                </a:cubicBezTo>
                <a:cubicBezTo>
                  <a:pt x="526" y="371"/>
                  <a:pt x="521" y="371"/>
                  <a:pt x="517" y="371"/>
                </a:cubicBezTo>
                <a:cubicBezTo>
                  <a:pt x="514" y="371"/>
                  <a:pt x="511" y="370"/>
                  <a:pt x="508" y="369"/>
                </a:cubicBezTo>
                <a:cubicBezTo>
                  <a:pt x="508" y="369"/>
                  <a:pt x="508" y="369"/>
                  <a:pt x="508" y="369"/>
                </a:cubicBezTo>
                <a:close/>
                <a:moveTo>
                  <a:pt x="519" y="405"/>
                </a:moveTo>
                <a:cubicBezTo>
                  <a:pt x="518" y="404"/>
                  <a:pt x="517" y="403"/>
                  <a:pt x="517" y="402"/>
                </a:cubicBezTo>
                <a:cubicBezTo>
                  <a:pt x="515" y="396"/>
                  <a:pt x="515" y="396"/>
                  <a:pt x="515" y="396"/>
                </a:cubicBezTo>
                <a:cubicBezTo>
                  <a:pt x="514" y="394"/>
                  <a:pt x="513" y="392"/>
                  <a:pt x="512" y="390"/>
                </a:cubicBezTo>
                <a:cubicBezTo>
                  <a:pt x="512" y="390"/>
                  <a:pt x="512" y="390"/>
                  <a:pt x="512" y="390"/>
                </a:cubicBezTo>
                <a:cubicBezTo>
                  <a:pt x="512" y="389"/>
                  <a:pt x="512" y="389"/>
                  <a:pt x="512" y="389"/>
                </a:cubicBezTo>
                <a:cubicBezTo>
                  <a:pt x="512" y="388"/>
                  <a:pt x="512" y="387"/>
                  <a:pt x="512" y="386"/>
                </a:cubicBezTo>
                <a:cubicBezTo>
                  <a:pt x="512" y="386"/>
                  <a:pt x="513" y="385"/>
                  <a:pt x="513" y="385"/>
                </a:cubicBezTo>
                <a:cubicBezTo>
                  <a:pt x="513" y="385"/>
                  <a:pt x="513" y="385"/>
                  <a:pt x="514" y="385"/>
                </a:cubicBezTo>
                <a:cubicBezTo>
                  <a:pt x="514" y="384"/>
                  <a:pt x="514" y="384"/>
                  <a:pt x="514" y="384"/>
                </a:cubicBezTo>
                <a:cubicBezTo>
                  <a:pt x="515" y="384"/>
                  <a:pt x="516" y="383"/>
                  <a:pt x="517" y="383"/>
                </a:cubicBezTo>
                <a:cubicBezTo>
                  <a:pt x="518" y="383"/>
                  <a:pt x="519" y="383"/>
                  <a:pt x="520" y="382"/>
                </a:cubicBezTo>
                <a:cubicBezTo>
                  <a:pt x="525" y="382"/>
                  <a:pt x="530" y="382"/>
                  <a:pt x="532" y="382"/>
                </a:cubicBezTo>
                <a:cubicBezTo>
                  <a:pt x="540" y="382"/>
                  <a:pt x="554" y="381"/>
                  <a:pt x="559" y="389"/>
                </a:cubicBezTo>
                <a:cubicBezTo>
                  <a:pt x="559" y="389"/>
                  <a:pt x="559" y="389"/>
                  <a:pt x="559" y="389"/>
                </a:cubicBezTo>
                <a:cubicBezTo>
                  <a:pt x="559" y="389"/>
                  <a:pt x="559" y="389"/>
                  <a:pt x="559" y="389"/>
                </a:cubicBezTo>
                <a:cubicBezTo>
                  <a:pt x="559" y="389"/>
                  <a:pt x="559" y="389"/>
                  <a:pt x="559" y="389"/>
                </a:cubicBezTo>
                <a:cubicBezTo>
                  <a:pt x="561" y="393"/>
                  <a:pt x="562" y="396"/>
                  <a:pt x="564" y="400"/>
                </a:cubicBezTo>
                <a:cubicBezTo>
                  <a:pt x="565" y="401"/>
                  <a:pt x="565" y="402"/>
                  <a:pt x="566" y="403"/>
                </a:cubicBezTo>
                <a:cubicBezTo>
                  <a:pt x="566" y="403"/>
                  <a:pt x="566" y="403"/>
                  <a:pt x="566" y="403"/>
                </a:cubicBezTo>
                <a:cubicBezTo>
                  <a:pt x="566" y="404"/>
                  <a:pt x="566" y="404"/>
                  <a:pt x="566" y="404"/>
                </a:cubicBezTo>
                <a:cubicBezTo>
                  <a:pt x="566" y="404"/>
                  <a:pt x="566" y="405"/>
                  <a:pt x="566" y="405"/>
                </a:cubicBezTo>
                <a:cubicBezTo>
                  <a:pt x="566" y="405"/>
                  <a:pt x="566" y="405"/>
                  <a:pt x="566" y="405"/>
                </a:cubicBezTo>
                <a:cubicBezTo>
                  <a:pt x="566" y="405"/>
                  <a:pt x="566" y="405"/>
                  <a:pt x="566" y="405"/>
                </a:cubicBezTo>
                <a:cubicBezTo>
                  <a:pt x="566" y="406"/>
                  <a:pt x="565" y="406"/>
                  <a:pt x="565" y="406"/>
                </a:cubicBezTo>
                <a:cubicBezTo>
                  <a:pt x="565" y="406"/>
                  <a:pt x="565" y="406"/>
                  <a:pt x="565" y="406"/>
                </a:cubicBezTo>
                <a:cubicBezTo>
                  <a:pt x="565" y="407"/>
                  <a:pt x="565" y="407"/>
                  <a:pt x="564" y="407"/>
                </a:cubicBezTo>
                <a:cubicBezTo>
                  <a:pt x="564" y="407"/>
                  <a:pt x="564" y="407"/>
                  <a:pt x="564" y="407"/>
                </a:cubicBezTo>
                <a:cubicBezTo>
                  <a:pt x="564" y="408"/>
                  <a:pt x="564" y="408"/>
                  <a:pt x="564" y="408"/>
                </a:cubicBezTo>
                <a:cubicBezTo>
                  <a:pt x="564" y="408"/>
                  <a:pt x="563" y="408"/>
                  <a:pt x="563" y="408"/>
                </a:cubicBezTo>
                <a:cubicBezTo>
                  <a:pt x="563" y="408"/>
                  <a:pt x="562" y="409"/>
                  <a:pt x="561" y="409"/>
                </a:cubicBezTo>
                <a:cubicBezTo>
                  <a:pt x="561" y="409"/>
                  <a:pt x="561" y="409"/>
                  <a:pt x="560" y="409"/>
                </a:cubicBezTo>
                <a:cubicBezTo>
                  <a:pt x="560" y="409"/>
                  <a:pt x="559" y="409"/>
                  <a:pt x="559" y="410"/>
                </a:cubicBezTo>
                <a:cubicBezTo>
                  <a:pt x="559" y="410"/>
                  <a:pt x="559" y="410"/>
                  <a:pt x="559" y="410"/>
                </a:cubicBezTo>
                <a:cubicBezTo>
                  <a:pt x="558" y="410"/>
                  <a:pt x="558" y="410"/>
                  <a:pt x="558" y="410"/>
                </a:cubicBezTo>
                <a:cubicBezTo>
                  <a:pt x="550" y="410"/>
                  <a:pt x="541" y="410"/>
                  <a:pt x="532" y="410"/>
                </a:cubicBezTo>
                <a:cubicBezTo>
                  <a:pt x="532" y="410"/>
                  <a:pt x="531" y="410"/>
                  <a:pt x="530" y="410"/>
                </a:cubicBezTo>
                <a:cubicBezTo>
                  <a:pt x="530" y="410"/>
                  <a:pt x="530" y="410"/>
                  <a:pt x="530" y="410"/>
                </a:cubicBezTo>
                <a:cubicBezTo>
                  <a:pt x="527" y="409"/>
                  <a:pt x="524" y="408"/>
                  <a:pt x="521" y="406"/>
                </a:cubicBezTo>
                <a:cubicBezTo>
                  <a:pt x="520" y="406"/>
                  <a:pt x="520" y="406"/>
                  <a:pt x="519" y="405"/>
                </a:cubicBezTo>
                <a:close/>
                <a:moveTo>
                  <a:pt x="589" y="451"/>
                </a:moveTo>
                <a:cubicBezTo>
                  <a:pt x="589" y="452"/>
                  <a:pt x="588" y="452"/>
                  <a:pt x="588" y="452"/>
                </a:cubicBezTo>
                <a:cubicBezTo>
                  <a:pt x="588" y="452"/>
                  <a:pt x="588" y="452"/>
                  <a:pt x="588" y="453"/>
                </a:cubicBezTo>
                <a:cubicBezTo>
                  <a:pt x="588" y="453"/>
                  <a:pt x="588" y="453"/>
                  <a:pt x="588" y="453"/>
                </a:cubicBezTo>
                <a:cubicBezTo>
                  <a:pt x="588" y="453"/>
                  <a:pt x="588" y="453"/>
                  <a:pt x="588" y="454"/>
                </a:cubicBezTo>
                <a:cubicBezTo>
                  <a:pt x="588" y="454"/>
                  <a:pt x="588" y="454"/>
                  <a:pt x="587" y="454"/>
                </a:cubicBezTo>
                <a:cubicBezTo>
                  <a:pt x="587" y="454"/>
                  <a:pt x="587" y="454"/>
                  <a:pt x="587" y="454"/>
                </a:cubicBezTo>
                <a:cubicBezTo>
                  <a:pt x="587" y="454"/>
                  <a:pt x="587" y="454"/>
                  <a:pt x="587" y="455"/>
                </a:cubicBezTo>
                <a:cubicBezTo>
                  <a:pt x="585" y="456"/>
                  <a:pt x="583" y="457"/>
                  <a:pt x="581" y="457"/>
                </a:cubicBezTo>
                <a:cubicBezTo>
                  <a:pt x="581" y="457"/>
                  <a:pt x="581" y="457"/>
                  <a:pt x="581" y="457"/>
                </a:cubicBezTo>
                <a:cubicBezTo>
                  <a:pt x="580" y="457"/>
                  <a:pt x="579" y="457"/>
                  <a:pt x="578" y="457"/>
                </a:cubicBezTo>
                <a:cubicBezTo>
                  <a:pt x="578" y="457"/>
                  <a:pt x="578" y="457"/>
                  <a:pt x="578" y="457"/>
                </a:cubicBezTo>
                <a:cubicBezTo>
                  <a:pt x="577" y="457"/>
                  <a:pt x="577" y="457"/>
                  <a:pt x="577" y="457"/>
                </a:cubicBezTo>
                <a:cubicBezTo>
                  <a:pt x="577" y="457"/>
                  <a:pt x="576" y="457"/>
                  <a:pt x="575" y="457"/>
                </a:cubicBezTo>
                <a:cubicBezTo>
                  <a:pt x="552" y="457"/>
                  <a:pt x="552" y="457"/>
                  <a:pt x="552" y="457"/>
                </a:cubicBezTo>
                <a:cubicBezTo>
                  <a:pt x="551" y="457"/>
                  <a:pt x="550" y="457"/>
                  <a:pt x="549" y="457"/>
                </a:cubicBezTo>
                <a:cubicBezTo>
                  <a:pt x="549" y="457"/>
                  <a:pt x="549" y="457"/>
                  <a:pt x="548" y="457"/>
                </a:cubicBezTo>
                <a:cubicBezTo>
                  <a:pt x="543" y="456"/>
                  <a:pt x="538" y="454"/>
                  <a:pt x="535" y="450"/>
                </a:cubicBezTo>
                <a:cubicBezTo>
                  <a:pt x="534" y="449"/>
                  <a:pt x="534" y="449"/>
                  <a:pt x="534" y="448"/>
                </a:cubicBezTo>
                <a:cubicBezTo>
                  <a:pt x="534" y="448"/>
                  <a:pt x="534" y="448"/>
                  <a:pt x="534" y="448"/>
                </a:cubicBezTo>
                <a:cubicBezTo>
                  <a:pt x="534" y="448"/>
                  <a:pt x="534" y="448"/>
                  <a:pt x="534" y="448"/>
                </a:cubicBezTo>
                <a:cubicBezTo>
                  <a:pt x="533" y="444"/>
                  <a:pt x="531" y="441"/>
                  <a:pt x="530" y="438"/>
                </a:cubicBezTo>
                <a:cubicBezTo>
                  <a:pt x="530" y="436"/>
                  <a:pt x="528" y="434"/>
                  <a:pt x="528" y="432"/>
                </a:cubicBezTo>
                <a:cubicBezTo>
                  <a:pt x="528" y="432"/>
                  <a:pt x="528" y="432"/>
                  <a:pt x="528" y="432"/>
                </a:cubicBezTo>
                <a:cubicBezTo>
                  <a:pt x="528" y="431"/>
                  <a:pt x="528" y="431"/>
                  <a:pt x="528" y="431"/>
                </a:cubicBezTo>
                <a:cubicBezTo>
                  <a:pt x="528" y="431"/>
                  <a:pt x="528" y="431"/>
                  <a:pt x="528" y="431"/>
                </a:cubicBezTo>
                <a:cubicBezTo>
                  <a:pt x="528" y="430"/>
                  <a:pt x="528" y="429"/>
                  <a:pt x="528" y="428"/>
                </a:cubicBezTo>
                <a:cubicBezTo>
                  <a:pt x="528" y="428"/>
                  <a:pt x="528" y="427"/>
                  <a:pt x="528" y="427"/>
                </a:cubicBezTo>
                <a:cubicBezTo>
                  <a:pt x="528" y="427"/>
                  <a:pt x="528" y="427"/>
                  <a:pt x="528" y="427"/>
                </a:cubicBezTo>
                <a:cubicBezTo>
                  <a:pt x="530" y="425"/>
                  <a:pt x="532" y="424"/>
                  <a:pt x="535" y="423"/>
                </a:cubicBezTo>
                <a:cubicBezTo>
                  <a:pt x="535" y="423"/>
                  <a:pt x="535" y="423"/>
                  <a:pt x="536" y="423"/>
                </a:cubicBezTo>
                <a:cubicBezTo>
                  <a:pt x="536" y="423"/>
                  <a:pt x="537" y="423"/>
                  <a:pt x="538" y="423"/>
                </a:cubicBezTo>
                <a:cubicBezTo>
                  <a:pt x="538" y="423"/>
                  <a:pt x="538" y="423"/>
                  <a:pt x="538" y="423"/>
                </a:cubicBezTo>
                <a:cubicBezTo>
                  <a:pt x="540" y="423"/>
                  <a:pt x="540" y="423"/>
                  <a:pt x="540" y="423"/>
                </a:cubicBezTo>
                <a:cubicBezTo>
                  <a:pt x="540" y="423"/>
                  <a:pt x="540" y="423"/>
                  <a:pt x="541" y="423"/>
                </a:cubicBezTo>
                <a:cubicBezTo>
                  <a:pt x="548" y="423"/>
                  <a:pt x="555" y="423"/>
                  <a:pt x="563" y="423"/>
                </a:cubicBezTo>
                <a:cubicBezTo>
                  <a:pt x="563" y="423"/>
                  <a:pt x="563" y="423"/>
                  <a:pt x="563" y="423"/>
                </a:cubicBezTo>
                <a:cubicBezTo>
                  <a:pt x="563" y="423"/>
                  <a:pt x="563" y="423"/>
                  <a:pt x="563" y="423"/>
                </a:cubicBezTo>
                <a:cubicBezTo>
                  <a:pt x="563" y="423"/>
                  <a:pt x="564" y="423"/>
                  <a:pt x="565" y="423"/>
                </a:cubicBezTo>
                <a:cubicBezTo>
                  <a:pt x="565" y="423"/>
                  <a:pt x="565" y="423"/>
                  <a:pt x="565" y="423"/>
                </a:cubicBezTo>
                <a:cubicBezTo>
                  <a:pt x="570" y="424"/>
                  <a:pt x="576" y="426"/>
                  <a:pt x="579" y="430"/>
                </a:cubicBezTo>
                <a:cubicBezTo>
                  <a:pt x="579" y="430"/>
                  <a:pt x="579" y="431"/>
                  <a:pt x="580" y="431"/>
                </a:cubicBezTo>
                <a:cubicBezTo>
                  <a:pt x="581" y="433"/>
                  <a:pt x="581" y="433"/>
                  <a:pt x="581" y="433"/>
                </a:cubicBezTo>
                <a:cubicBezTo>
                  <a:pt x="582" y="436"/>
                  <a:pt x="584" y="439"/>
                  <a:pt x="585" y="442"/>
                </a:cubicBezTo>
                <a:cubicBezTo>
                  <a:pt x="586" y="443"/>
                  <a:pt x="588" y="446"/>
                  <a:pt x="588" y="448"/>
                </a:cubicBezTo>
                <a:cubicBezTo>
                  <a:pt x="589" y="449"/>
                  <a:pt x="589" y="450"/>
                  <a:pt x="589" y="451"/>
                </a:cubicBezTo>
                <a:close/>
                <a:moveTo>
                  <a:pt x="594" y="406"/>
                </a:moveTo>
                <a:cubicBezTo>
                  <a:pt x="593" y="406"/>
                  <a:pt x="593" y="405"/>
                  <a:pt x="592" y="405"/>
                </a:cubicBezTo>
                <a:cubicBezTo>
                  <a:pt x="591" y="404"/>
                  <a:pt x="590" y="403"/>
                  <a:pt x="590" y="402"/>
                </a:cubicBezTo>
                <a:cubicBezTo>
                  <a:pt x="589" y="401"/>
                  <a:pt x="589" y="401"/>
                  <a:pt x="589" y="401"/>
                </a:cubicBezTo>
                <a:cubicBezTo>
                  <a:pt x="589" y="401"/>
                  <a:pt x="589" y="401"/>
                  <a:pt x="589" y="401"/>
                </a:cubicBezTo>
                <a:cubicBezTo>
                  <a:pt x="587" y="398"/>
                  <a:pt x="585" y="394"/>
                  <a:pt x="583" y="390"/>
                </a:cubicBezTo>
                <a:cubicBezTo>
                  <a:pt x="583" y="390"/>
                  <a:pt x="583" y="390"/>
                  <a:pt x="583" y="390"/>
                </a:cubicBezTo>
                <a:cubicBezTo>
                  <a:pt x="582" y="389"/>
                  <a:pt x="582" y="389"/>
                  <a:pt x="582" y="389"/>
                </a:cubicBezTo>
                <a:cubicBezTo>
                  <a:pt x="582" y="388"/>
                  <a:pt x="582" y="387"/>
                  <a:pt x="582" y="386"/>
                </a:cubicBezTo>
                <a:cubicBezTo>
                  <a:pt x="582" y="385"/>
                  <a:pt x="582" y="385"/>
                  <a:pt x="583" y="384"/>
                </a:cubicBezTo>
                <a:cubicBezTo>
                  <a:pt x="584" y="383"/>
                  <a:pt x="585" y="383"/>
                  <a:pt x="586" y="383"/>
                </a:cubicBezTo>
                <a:cubicBezTo>
                  <a:pt x="588" y="382"/>
                  <a:pt x="589" y="382"/>
                  <a:pt x="591" y="382"/>
                </a:cubicBezTo>
                <a:cubicBezTo>
                  <a:pt x="591" y="382"/>
                  <a:pt x="591" y="382"/>
                  <a:pt x="591" y="382"/>
                </a:cubicBezTo>
                <a:cubicBezTo>
                  <a:pt x="594" y="382"/>
                  <a:pt x="598" y="382"/>
                  <a:pt x="600" y="382"/>
                </a:cubicBezTo>
                <a:cubicBezTo>
                  <a:pt x="609" y="382"/>
                  <a:pt x="623" y="380"/>
                  <a:pt x="629" y="389"/>
                </a:cubicBezTo>
                <a:cubicBezTo>
                  <a:pt x="631" y="392"/>
                  <a:pt x="633" y="394"/>
                  <a:pt x="635" y="397"/>
                </a:cubicBezTo>
                <a:cubicBezTo>
                  <a:pt x="636" y="399"/>
                  <a:pt x="637" y="401"/>
                  <a:pt x="638" y="402"/>
                </a:cubicBezTo>
                <a:cubicBezTo>
                  <a:pt x="639" y="403"/>
                  <a:pt x="639" y="404"/>
                  <a:pt x="639" y="405"/>
                </a:cubicBezTo>
                <a:cubicBezTo>
                  <a:pt x="639" y="405"/>
                  <a:pt x="639" y="406"/>
                  <a:pt x="639" y="406"/>
                </a:cubicBezTo>
                <a:cubicBezTo>
                  <a:pt x="639" y="407"/>
                  <a:pt x="638" y="407"/>
                  <a:pt x="638" y="407"/>
                </a:cubicBezTo>
                <a:cubicBezTo>
                  <a:pt x="638" y="407"/>
                  <a:pt x="638" y="407"/>
                  <a:pt x="638" y="407"/>
                </a:cubicBezTo>
                <a:cubicBezTo>
                  <a:pt x="638" y="407"/>
                  <a:pt x="638" y="407"/>
                  <a:pt x="638" y="407"/>
                </a:cubicBezTo>
                <a:cubicBezTo>
                  <a:pt x="638" y="408"/>
                  <a:pt x="638" y="408"/>
                  <a:pt x="637" y="408"/>
                </a:cubicBezTo>
                <a:cubicBezTo>
                  <a:pt x="637" y="408"/>
                  <a:pt x="637" y="408"/>
                  <a:pt x="637" y="408"/>
                </a:cubicBezTo>
                <a:cubicBezTo>
                  <a:pt x="637" y="408"/>
                  <a:pt x="637" y="408"/>
                  <a:pt x="636" y="408"/>
                </a:cubicBezTo>
                <a:cubicBezTo>
                  <a:pt x="636" y="408"/>
                  <a:pt x="635" y="409"/>
                  <a:pt x="635" y="409"/>
                </a:cubicBezTo>
                <a:cubicBezTo>
                  <a:pt x="635" y="409"/>
                  <a:pt x="635" y="409"/>
                  <a:pt x="635" y="409"/>
                </a:cubicBezTo>
                <a:cubicBezTo>
                  <a:pt x="635" y="409"/>
                  <a:pt x="635" y="409"/>
                  <a:pt x="635" y="409"/>
                </a:cubicBezTo>
                <a:cubicBezTo>
                  <a:pt x="631" y="410"/>
                  <a:pt x="625" y="410"/>
                  <a:pt x="621" y="410"/>
                </a:cubicBezTo>
                <a:cubicBezTo>
                  <a:pt x="616" y="410"/>
                  <a:pt x="611" y="410"/>
                  <a:pt x="607" y="410"/>
                </a:cubicBezTo>
                <a:cubicBezTo>
                  <a:pt x="602" y="410"/>
                  <a:pt x="598" y="408"/>
                  <a:pt x="594" y="406"/>
                </a:cubicBezTo>
                <a:close/>
                <a:moveTo>
                  <a:pt x="670" y="454"/>
                </a:moveTo>
                <a:cubicBezTo>
                  <a:pt x="670" y="454"/>
                  <a:pt x="670" y="454"/>
                  <a:pt x="670" y="454"/>
                </a:cubicBezTo>
                <a:cubicBezTo>
                  <a:pt x="669" y="455"/>
                  <a:pt x="668" y="456"/>
                  <a:pt x="666" y="456"/>
                </a:cubicBezTo>
                <a:cubicBezTo>
                  <a:pt x="665" y="457"/>
                  <a:pt x="664" y="457"/>
                  <a:pt x="662" y="457"/>
                </a:cubicBezTo>
                <a:cubicBezTo>
                  <a:pt x="660" y="457"/>
                  <a:pt x="660" y="457"/>
                  <a:pt x="660" y="457"/>
                </a:cubicBezTo>
                <a:cubicBezTo>
                  <a:pt x="660" y="457"/>
                  <a:pt x="660" y="457"/>
                  <a:pt x="660" y="457"/>
                </a:cubicBezTo>
                <a:cubicBezTo>
                  <a:pt x="651" y="457"/>
                  <a:pt x="643" y="457"/>
                  <a:pt x="635" y="457"/>
                </a:cubicBezTo>
                <a:cubicBezTo>
                  <a:pt x="634" y="457"/>
                  <a:pt x="633" y="457"/>
                  <a:pt x="632" y="457"/>
                </a:cubicBezTo>
                <a:cubicBezTo>
                  <a:pt x="632" y="457"/>
                  <a:pt x="632" y="457"/>
                  <a:pt x="632" y="457"/>
                </a:cubicBezTo>
                <a:cubicBezTo>
                  <a:pt x="626" y="456"/>
                  <a:pt x="620" y="454"/>
                  <a:pt x="616" y="449"/>
                </a:cubicBezTo>
                <a:cubicBezTo>
                  <a:pt x="616" y="449"/>
                  <a:pt x="616" y="448"/>
                  <a:pt x="615" y="448"/>
                </a:cubicBezTo>
                <a:cubicBezTo>
                  <a:pt x="615" y="448"/>
                  <a:pt x="615" y="448"/>
                  <a:pt x="615" y="448"/>
                </a:cubicBezTo>
                <a:cubicBezTo>
                  <a:pt x="615" y="448"/>
                  <a:pt x="615" y="448"/>
                  <a:pt x="615" y="448"/>
                </a:cubicBezTo>
                <a:cubicBezTo>
                  <a:pt x="614" y="445"/>
                  <a:pt x="612" y="441"/>
                  <a:pt x="610" y="438"/>
                </a:cubicBezTo>
                <a:cubicBezTo>
                  <a:pt x="609" y="436"/>
                  <a:pt x="606" y="433"/>
                  <a:pt x="606" y="430"/>
                </a:cubicBezTo>
                <a:cubicBezTo>
                  <a:pt x="606" y="430"/>
                  <a:pt x="606" y="430"/>
                  <a:pt x="606" y="430"/>
                </a:cubicBezTo>
                <a:cubicBezTo>
                  <a:pt x="605" y="429"/>
                  <a:pt x="605" y="429"/>
                  <a:pt x="605" y="429"/>
                </a:cubicBezTo>
                <a:cubicBezTo>
                  <a:pt x="605" y="426"/>
                  <a:pt x="607" y="425"/>
                  <a:pt x="610" y="424"/>
                </a:cubicBezTo>
                <a:cubicBezTo>
                  <a:pt x="610" y="424"/>
                  <a:pt x="610" y="424"/>
                  <a:pt x="610" y="424"/>
                </a:cubicBezTo>
                <a:cubicBezTo>
                  <a:pt x="610" y="424"/>
                  <a:pt x="610" y="424"/>
                  <a:pt x="610" y="424"/>
                </a:cubicBezTo>
                <a:cubicBezTo>
                  <a:pt x="610" y="424"/>
                  <a:pt x="610" y="424"/>
                  <a:pt x="611" y="423"/>
                </a:cubicBezTo>
                <a:cubicBezTo>
                  <a:pt x="612" y="423"/>
                  <a:pt x="613" y="423"/>
                  <a:pt x="615" y="423"/>
                </a:cubicBezTo>
                <a:cubicBezTo>
                  <a:pt x="631" y="423"/>
                  <a:pt x="631" y="423"/>
                  <a:pt x="631" y="423"/>
                </a:cubicBezTo>
                <a:cubicBezTo>
                  <a:pt x="634" y="423"/>
                  <a:pt x="637" y="423"/>
                  <a:pt x="639" y="423"/>
                </a:cubicBezTo>
                <a:cubicBezTo>
                  <a:pt x="639" y="423"/>
                  <a:pt x="639" y="423"/>
                  <a:pt x="639" y="423"/>
                </a:cubicBezTo>
                <a:cubicBezTo>
                  <a:pt x="639" y="423"/>
                  <a:pt x="639" y="423"/>
                  <a:pt x="640" y="423"/>
                </a:cubicBezTo>
                <a:cubicBezTo>
                  <a:pt x="640" y="423"/>
                  <a:pt x="641" y="423"/>
                  <a:pt x="642" y="423"/>
                </a:cubicBezTo>
                <a:cubicBezTo>
                  <a:pt x="642" y="423"/>
                  <a:pt x="642" y="423"/>
                  <a:pt x="642" y="423"/>
                </a:cubicBezTo>
                <a:cubicBezTo>
                  <a:pt x="647" y="424"/>
                  <a:pt x="653" y="426"/>
                  <a:pt x="656" y="429"/>
                </a:cubicBezTo>
                <a:cubicBezTo>
                  <a:pt x="657" y="429"/>
                  <a:pt x="657" y="430"/>
                  <a:pt x="657" y="430"/>
                </a:cubicBezTo>
                <a:cubicBezTo>
                  <a:pt x="657" y="430"/>
                  <a:pt x="657" y="430"/>
                  <a:pt x="657" y="431"/>
                </a:cubicBezTo>
                <a:cubicBezTo>
                  <a:pt x="658" y="431"/>
                  <a:pt x="658" y="431"/>
                  <a:pt x="658" y="431"/>
                </a:cubicBezTo>
                <a:cubicBezTo>
                  <a:pt x="658" y="431"/>
                  <a:pt x="658" y="431"/>
                  <a:pt x="658" y="431"/>
                </a:cubicBezTo>
                <a:cubicBezTo>
                  <a:pt x="659" y="432"/>
                  <a:pt x="659" y="432"/>
                  <a:pt x="659" y="432"/>
                </a:cubicBezTo>
                <a:cubicBezTo>
                  <a:pt x="660" y="434"/>
                  <a:pt x="662" y="436"/>
                  <a:pt x="663" y="439"/>
                </a:cubicBezTo>
                <a:cubicBezTo>
                  <a:pt x="663" y="439"/>
                  <a:pt x="663" y="439"/>
                  <a:pt x="663" y="439"/>
                </a:cubicBezTo>
                <a:cubicBezTo>
                  <a:pt x="665" y="442"/>
                  <a:pt x="668" y="445"/>
                  <a:pt x="670" y="449"/>
                </a:cubicBezTo>
                <a:cubicBezTo>
                  <a:pt x="670" y="449"/>
                  <a:pt x="670" y="449"/>
                  <a:pt x="670" y="449"/>
                </a:cubicBezTo>
                <a:cubicBezTo>
                  <a:pt x="670" y="449"/>
                  <a:pt x="670" y="449"/>
                  <a:pt x="670" y="449"/>
                </a:cubicBezTo>
                <a:cubicBezTo>
                  <a:pt x="671" y="451"/>
                  <a:pt x="671" y="453"/>
                  <a:pt x="670" y="454"/>
                </a:cubicBezTo>
                <a:close/>
                <a:moveTo>
                  <a:pt x="729" y="79"/>
                </a:moveTo>
                <a:cubicBezTo>
                  <a:pt x="753" y="103"/>
                  <a:pt x="766" y="136"/>
                  <a:pt x="766" y="170"/>
                </a:cubicBezTo>
                <a:cubicBezTo>
                  <a:pt x="766" y="204"/>
                  <a:pt x="753" y="237"/>
                  <a:pt x="729" y="261"/>
                </a:cubicBezTo>
                <a:cubicBezTo>
                  <a:pt x="757" y="248"/>
                  <a:pt x="782" y="212"/>
                  <a:pt x="782" y="170"/>
                </a:cubicBezTo>
                <a:cubicBezTo>
                  <a:pt x="782" y="127"/>
                  <a:pt x="757" y="92"/>
                  <a:pt x="729" y="79"/>
                </a:cubicBezTo>
                <a:close/>
                <a:moveTo>
                  <a:pt x="53" y="79"/>
                </a:moveTo>
                <a:cubicBezTo>
                  <a:pt x="26" y="92"/>
                  <a:pt x="0" y="127"/>
                  <a:pt x="0" y="170"/>
                </a:cubicBezTo>
                <a:cubicBezTo>
                  <a:pt x="0" y="212"/>
                  <a:pt x="26" y="248"/>
                  <a:pt x="53" y="261"/>
                </a:cubicBezTo>
                <a:cubicBezTo>
                  <a:pt x="30" y="237"/>
                  <a:pt x="16" y="204"/>
                  <a:pt x="16" y="170"/>
                </a:cubicBezTo>
                <a:cubicBezTo>
                  <a:pt x="16" y="136"/>
                  <a:pt x="30" y="103"/>
                  <a:pt x="53" y="79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1507" name="Freeform 10"/>
          <p:cNvSpPr>
            <a:spLocks noEditPoints="1"/>
          </p:cNvSpPr>
          <p:nvPr/>
        </p:nvSpPr>
        <p:spPr>
          <a:xfrm>
            <a:off x="1143000" y="4429125"/>
            <a:ext cx="828675" cy="392113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pathLst>
              <a:path w="782" h="493">
                <a:moveTo>
                  <a:pt x="111" y="206"/>
                </a:moveTo>
                <a:cubicBezTo>
                  <a:pt x="91" y="187"/>
                  <a:pt x="91" y="152"/>
                  <a:pt x="111" y="134"/>
                </a:cubicBezTo>
                <a:cubicBezTo>
                  <a:pt x="97" y="136"/>
                  <a:pt x="84" y="151"/>
                  <a:pt x="84" y="170"/>
                </a:cubicBezTo>
                <a:cubicBezTo>
                  <a:pt x="84" y="188"/>
                  <a:pt x="97" y="203"/>
                  <a:pt x="111" y="206"/>
                </a:cubicBezTo>
                <a:close/>
                <a:moveTo>
                  <a:pt x="698" y="170"/>
                </a:moveTo>
                <a:cubicBezTo>
                  <a:pt x="698" y="151"/>
                  <a:pt x="685" y="136"/>
                  <a:pt x="671" y="134"/>
                </a:cubicBezTo>
                <a:cubicBezTo>
                  <a:pt x="691" y="152"/>
                  <a:pt x="691" y="187"/>
                  <a:pt x="671" y="206"/>
                </a:cubicBezTo>
                <a:cubicBezTo>
                  <a:pt x="685" y="203"/>
                  <a:pt x="698" y="188"/>
                  <a:pt x="698" y="170"/>
                </a:cubicBezTo>
                <a:close/>
                <a:moveTo>
                  <a:pt x="696" y="232"/>
                </a:moveTo>
                <a:cubicBezTo>
                  <a:pt x="716" y="224"/>
                  <a:pt x="737" y="200"/>
                  <a:pt x="737" y="170"/>
                </a:cubicBezTo>
                <a:cubicBezTo>
                  <a:pt x="737" y="139"/>
                  <a:pt x="716" y="115"/>
                  <a:pt x="696" y="108"/>
                </a:cubicBezTo>
                <a:cubicBezTo>
                  <a:pt x="712" y="124"/>
                  <a:pt x="723" y="147"/>
                  <a:pt x="723" y="170"/>
                </a:cubicBezTo>
                <a:cubicBezTo>
                  <a:pt x="723" y="193"/>
                  <a:pt x="712" y="215"/>
                  <a:pt x="696" y="232"/>
                </a:cubicBezTo>
                <a:close/>
                <a:moveTo>
                  <a:pt x="87" y="232"/>
                </a:moveTo>
                <a:cubicBezTo>
                  <a:pt x="70" y="215"/>
                  <a:pt x="59" y="193"/>
                  <a:pt x="59" y="170"/>
                </a:cubicBezTo>
                <a:cubicBezTo>
                  <a:pt x="59" y="147"/>
                  <a:pt x="70" y="124"/>
                  <a:pt x="87" y="108"/>
                </a:cubicBezTo>
                <a:cubicBezTo>
                  <a:pt x="66" y="115"/>
                  <a:pt x="45" y="139"/>
                  <a:pt x="46" y="170"/>
                </a:cubicBezTo>
                <a:cubicBezTo>
                  <a:pt x="45" y="200"/>
                  <a:pt x="66" y="224"/>
                  <a:pt x="87" y="232"/>
                </a:cubicBezTo>
                <a:close/>
                <a:moveTo>
                  <a:pt x="714" y="448"/>
                </a:moveTo>
                <a:cubicBezTo>
                  <a:pt x="706" y="438"/>
                  <a:pt x="697" y="428"/>
                  <a:pt x="689" y="419"/>
                </a:cubicBezTo>
                <a:cubicBezTo>
                  <a:pt x="671" y="397"/>
                  <a:pt x="653" y="376"/>
                  <a:pt x="635" y="355"/>
                </a:cubicBezTo>
                <a:cubicBezTo>
                  <a:pt x="634" y="354"/>
                  <a:pt x="633" y="353"/>
                  <a:pt x="632" y="352"/>
                </a:cubicBezTo>
                <a:cubicBezTo>
                  <a:pt x="629" y="347"/>
                  <a:pt x="623" y="345"/>
                  <a:pt x="617" y="343"/>
                </a:cubicBezTo>
                <a:cubicBezTo>
                  <a:pt x="612" y="341"/>
                  <a:pt x="606" y="339"/>
                  <a:pt x="599" y="339"/>
                </a:cubicBezTo>
                <a:cubicBezTo>
                  <a:pt x="621" y="333"/>
                  <a:pt x="637" y="314"/>
                  <a:pt x="637" y="291"/>
                </a:cubicBezTo>
                <a:cubicBezTo>
                  <a:pt x="637" y="50"/>
                  <a:pt x="637" y="50"/>
                  <a:pt x="637" y="50"/>
                </a:cubicBezTo>
                <a:cubicBezTo>
                  <a:pt x="637" y="22"/>
                  <a:pt x="614" y="0"/>
                  <a:pt x="587" y="0"/>
                </a:cubicBezTo>
                <a:cubicBezTo>
                  <a:pt x="195" y="0"/>
                  <a:pt x="195" y="0"/>
                  <a:pt x="195" y="0"/>
                </a:cubicBezTo>
                <a:cubicBezTo>
                  <a:pt x="168" y="0"/>
                  <a:pt x="145" y="22"/>
                  <a:pt x="145" y="50"/>
                </a:cubicBezTo>
                <a:cubicBezTo>
                  <a:pt x="145" y="291"/>
                  <a:pt x="145" y="291"/>
                  <a:pt x="145" y="291"/>
                </a:cubicBezTo>
                <a:cubicBezTo>
                  <a:pt x="145" y="314"/>
                  <a:pt x="161" y="334"/>
                  <a:pt x="183" y="339"/>
                </a:cubicBezTo>
                <a:cubicBezTo>
                  <a:pt x="171" y="340"/>
                  <a:pt x="157" y="344"/>
                  <a:pt x="149" y="354"/>
                </a:cubicBezTo>
                <a:cubicBezTo>
                  <a:pt x="143" y="361"/>
                  <a:pt x="136" y="369"/>
                  <a:pt x="130" y="377"/>
                </a:cubicBezTo>
                <a:cubicBezTo>
                  <a:pt x="111" y="399"/>
                  <a:pt x="91" y="422"/>
                  <a:pt x="72" y="446"/>
                </a:cubicBezTo>
                <a:cubicBezTo>
                  <a:pt x="67" y="451"/>
                  <a:pt x="58" y="459"/>
                  <a:pt x="58" y="467"/>
                </a:cubicBezTo>
                <a:cubicBezTo>
                  <a:pt x="58" y="489"/>
                  <a:pt x="58" y="478"/>
                  <a:pt x="58" y="478"/>
                </a:cubicBezTo>
                <a:cubicBezTo>
                  <a:pt x="58" y="481"/>
                  <a:pt x="59" y="483"/>
                  <a:pt x="60" y="485"/>
                </a:cubicBezTo>
                <a:cubicBezTo>
                  <a:pt x="65" y="492"/>
                  <a:pt x="75" y="493"/>
                  <a:pt x="83" y="493"/>
                </a:cubicBezTo>
                <a:cubicBezTo>
                  <a:pt x="94" y="493"/>
                  <a:pt x="667" y="493"/>
                  <a:pt x="684" y="493"/>
                </a:cubicBezTo>
                <a:cubicBezTo>
                  <a:pt x="693" y="493"/>
                  <a:pt x="702" y="492"/>
                  <a:pt x="711" y="490"/>
                </a:cubicBezTo>
                <a:cubicBezTo>
                  <a:pt x="716" y="489"/>
                  <a:pt x="723" y="486"/>
                  <a:pt x="724" y="479"/>
                </a:cubicBezTo>
                <a:cubicBezTo>
                  <a:pt x="724" y="456"/>
                  <a:pt x="724" y="467"/>
                  <a:pt x="724" y="467"/>
                </a:cubicBezTo>
                <a:cubicBezTo>
                  <a:pt x="725" y="462"/>
                  <a:pt x="722" y="457"/>
                  <a:pt x="718" y="453"/>
                </a:cubicBezTo>
                <a:cubicBezTo>
                  <a:pt x="717" y="451"/>
                  <a:pt x="715" y="449"/>
                  <a:pt x="714" y="448"/>
                </a:cubicBezTo>
                <a:close/>
                <a:moveTo>
                  <a:pt x="164" y="299"/>
                </a:moveTo>
                <a:cubicBezTo>
                  <a:pt x="164" y="64"/>
                  <a:pt x="164" y="53"/>
                  <a:pt x="164" y="53"/>
                </a:cubicBezTo>
                <a:cubicBezTo>
                  <a:pt x="164" y="39"/>
                  <a:pt x="175" y="16"/>
                  <a:pt x="189" y="16"/>
                </a:cubicBezTo>
                <a:cubicBezTo>
                  <a:pt x="570" y="16"/>
                  <a:pt x="593" y="16"/>
                  <a:pt x="593" y="16"/>
                </a:cubicBezTo>
                <a:cubicBezTo>
                  <a:pt x="607" y="16"/>
                  <a:pt x="618" y="39"/>
                  <a:pt x="618" y="53"/>
                </a:cubicBezTo>
                <a:cubicBezTo>
                  <a:pt x="618" y="268"/>
                  <a:pt x="618" y="299"/>
                  <a:pt x="618" y="299"/>
                </a:cubicBezTo>
                <a:cubicBezTo>
                  <a:pt x="618" y="313"/>
                  <a:pt x="607" y="325"/>
                  <a:pt x="593" y="325"/>
                </a:cubicBezTo>
                <a:cubicBezTo>
                  <a:pt x="212" y="325"/>
                  <a:pt x="189" y="325"/>
                  <a:pt x="189" y="325"/>
                </a:cubicBezTo>
                <a:cubicBezTo>
                  <a:pt x="175" y="325"/>
                  <a:pt x="164" y="302"/>
                  <a:pt x="164" y="287"/>
                </a:cubicBezTo>
                <a:lnTo>
                  <a:pt x="164" y="299"/>
                </a:lnTo>
                <a:close/>
                <a:moveTo>
                  <a:pt x="613" y="367"/>
                </a:moveTo>
                <a:cubicBezTo>
                  <a:pt x="613" y="367"/>
                  <a:pt x="613" y="368"/>
                  <a:pt x="612" y="369"/>
                </a:cubicBezTo>
                <a:cubicBezTo>
                  <a:pt x="612" y="369"/>
                  <a:pt x="612" y="369"/>
                  <a:pt x="612" y="369"/>
                </a:cubicBezTo>
                <a:cubicBezTo>
                  <a:pt x="612" y="369"/>
                  <a:pt x="612" y="369"/>
                  <a:pt x="612" y="369"/>
                </a:cubicBezTo>
                <a:cubicBezTo>
                  <a:pt x="612" y="369"/>
                  <a:pt x="612" y="369"/>
                  <a:pt x="612" y="369"/>
                </a:cubicBezTo>
                <a:cubicBezTo>
                  <a:pt x="612" y="369"/>
                  <a:pt x="612" y="369"/>
                  <a:pt x="611" y="369"/>
                </a:cubicBezTo>
                <a:cubicBezTo>
                  <a:pt x="611" y="369"/>
                  <a:pt x="611" y="369"/>
                  <a:pt x="611" y="369"/>
                </a:cubicBezTo>
                <a:cubicBezTo>
                  <a:pt x="611" y="369"/>
                  <a:pt x="611" y="369"/>
                  <a:pt x="610" y="369"/>
                </a:cubicBezTo>
                <a:cubicBezTo>
                  <a:pt x="608" y="371"/>
                  <a:pt x="604" y="371"/>
                  <a:pt x="600" y="371"/>
                </a:cubicBezTo>
                <a:cubicBezTo>
                  <a:pt x="584" y="371"/>
                  <a:pt x="584" y="371"/>
                  <a:pt x="584" y="371"/>
                </a:cubicBezTo>
                <a:cubicBezTo>
                  <a:pt x="580" y="371"/>
                  <a:pt x="577" y="370"/>
                  <a:pt x="574" y="369"/>
                </a:cubicBezTo>
                <a:cubicBezTo>
                  <a:pt x="573" y="368"/>
                  <a:pt x="572" y="367"/>
                  <a:pt x="571" y="367"/>
                </a:cubicBezTo>
                <a:cubicBezTo>
                  <a:pt x="570" y="366"/>
                  <a:pt x="569" y="365"/>
                  <a:pt x="569" y="365"/>
                </a:cubicBezTo>
                <a:cubicBezTo>
                  <a:pt x="568" y="363"/>
                  <a:pt x="568" y="363"/>
                  <a:pt x="568" y="363"/>
                </a:cubicBezTo>
                <a:cubicBezTo>
                  <a:pt x="566" y="360"/>
                  <a:pt x="564" y="357"/>
                  <a:pt x="563" y="354"/>
                </a:cubicBezTo>
                <a:cubicBezTo>
                  <a:pt x="561" y="351"/>
                  <a:pt x="563" y="350"/>
                  <a:pt x="565" y="349"/>
                </a:cubicBezTo>
                <a:cubicBezTo>
                  <a:pt x="565" y="349"/>
                  <a:pt x="566" y="349"/>
                  <a:pt x="566" y="349"/>
                </a:cubicBezTo>
                <a:cubicBezTo>
                  <a:pt x="567" y="348"/>
                  <a:pt x="569" y="348"/>
                  <a:pt x="570" y="348"/>
                </a:cubicBezTo>
                <a:cubicBezTo>
                  <a:pt x="573" y="348"/>
                  <a:pt x="573" y="348"/>
                  <a:pt x="573" y="348"/>
                </a:cubicBezTo>
                <a:cubicBezTo>
                  <a:pt x="573" y="348"/>
                  <a:pt x="573" y="348"/>
                  <a:pt x="573" y="348"/>
                </a:cubicBezTo>
                <a:cubicBezTo>
                  <a:pt x="577" y="348"/>
                  <a:pt x="581" y="348"/>
                  <a:pt x="586" y="348"/>
                </a:cubicBezTo>
                <a:cubicBezTo>
                  <a:pt x="586" y="348"/>
                  <a:pt x="586" y="348"/>
                  <a:pt x="586" y="348"/>
                </a:cubicBezTo>
                <a:cubicBezTo>
                  <a:pt x="590" y="348"/>
                  <a:pt x="590" y="348"/>
                  <a:pt x="590" y="348"/>
                </a:cubicBezTo>
                <a:cubicBezTo>
                  <a:pt x="592" y="348"/>
                  <a:pt x="594" y="348"/>
                  <a:pt x="595" y="348"/>
                </a:cubicBezTo>
                <a:cubicBezTo>
                  <a:pt x="596" y="349"/>
                  <a:pt x="597" y="349"/>
                  <a:pt x="598" y="349"/>
                </a:cubicBezTo>
                <a:cubicBezTo>
                  <a:pt x="598" y="349"/>
                  <a:pt x="598" y="349"/>
                  <a:pt x="598" y="349"/>
                </a:cubicBezTo>
                <a:cubicBezTo>
                  <a:pt x="598" y="350"/>
                  <a:pt x="598" y="350"/>
                  <a:pt x="599" y="350"/>
                </a:cubicBezTo>
                <a:cubicBezTo>
                  <a:pt x="599" y="350"/>
                  <a:pt x="599" y="350"/>
                  <a:pt x="599" y="350"/>
                </a:cubicBezTo>
                <a:cubicBezTo>
                  <a:pt x="600" y="350"/>
                  <a:pt x="602" y="351"/>
                  <a:pt x="603" y="351"/>
                </a:cubicBezTo>
                <a:cubicBezTo>
                  <a:pt x="604" y="352"/>
                  <a:pt x="604" y="353"/>
                  <a:pt x="605" y="354"/>
                </a:cubicBezTo>
                <a:cubicBezTo>
                  <a:pt x="608" y="359"/>
                  <a:pt x="608" y="359"/>
                  <a:pt x="608" y="359"/>
                </a:cubicBezTo>
                <a:cubicBezTo>
                  <a:pt x="609" y="360"/>
                  <a:pt x="611" y="362"/>
                  <a:pt x="612" y="364"/>
                </a:cubicBezTo>
                <a:cubicBezTo>
                  <a:pt x="612" y="364"/>
                  <a:pt x="612" y="364"/>
                  <a:pt x="612" y="364"/>
                </a:cubicBezTo>
                <a:cubicBezTo>
                  <a:pt x="613" y="365"/>
                  <a:pt x="613" y="366"/>
                  <a:pt x="613" y="367"/>
                </a:cubicBezTo>
                <a:close/>
                <a:moveTo>
                  <a:pt x="410" y="363"/>
                </a:moveTo>
                <a:cubicBezTo>
                  <a:pt x="410" y="364"/>
                  <a:pt x="410" y="364"/>
                  <a:pt x="410" y="365"/>
                </a:cubicBezTo>
                <a:cubicBezTo>
                  <a:pt x="406" y="371"/>
                  <a:pt x="392" y="369"/>
                  <a:pt x="386" y="369"/>
                </a:cubicBezTo>
                <a:cubicBezTo>
                  <a:pt x="383" y="369"/>
                  <a:pt x="380" y="369"/>
                  <a:pt x="377" y="369"/>
                </a:cubicBezTo>
                <a:cubicBezTo>
                  <a:pt x="374" y="369"/>
                  <a:pt x="370" y="369"/>
                  <a:pt x="367" y="367"/>
                </a:cubicBezTo>
                <a:cubicBezTo>
                  <a:pt x="367" y="367"/>
                  <a:pt x="367" y="367"/>
                  <a:pt x="367" y="367"/>
                </a:cubicBezTo>
                <a:cubicBezTo>
                  <a:pt x="367" y="366"/>
                  <a:pt x="367" y="366"/>
                  <a:pt x="367" y="366"/>
                </a:cubicBezTo>
                <a:cubicBezTo>
                  <a:pt x="366" y="366"/>
                  <a:pt x="366" y="366"/>
                  <a:pt x="366" y="366"/>
                </a:cubicBezTo>
                <a:cubicBezTo>
                  <a:pt x="366" y="366"/>
                  <a:pt x="366" y="366"/>
                  <a:pt x="366" y="366"/>
                </a:cubicBezTo>
                <a:cubicBezTo>
                  <a:pt x="366" y="366"/>
                  <a:pt x="366" y="366"/>
                  <a:pt x="366" y="366"/>
                </a:cubicBezTo>
                <a:cubicBezTo>
                  <a:pt x="366" y="365"/>
                  <a:pt x="366" y="365"/>
                  <a:pt x="366" y="365"/>
                </a:cubicBezTo>
                <a:cubicBezTo>
                  <a:pt x="366" y="364"/>
                  <a:pt x="366" y="364"/>
                  <a:pt x="366" y="363"/>
                </a:cubicBezTo>
                <a:cubicBezTo>
                  <a:pt x="366" y="363"/>
                  <a:pt x="366" y="363"/>
                  <a:pt x="366" y="363"/>
                </a:cubicBezTo>
                <a:cubicBezTo>
                  <a:pt x="366" y="362"/>
                  <a:pt x="366" y="361"/>
                  <a:pt x="366" y="361"/>
                </a:cubicBezTo>
                <a:cubicBezTo>
                  <a:pt x="366" y="360"/>
                  <a:pt x="366" y="360"/>
                  <a:pt x="366" y="360"/>
                </a:cubicBezTo>
                <a:cubicBezTo>
                  <a:pt x="366" y="358"/>
                  <a:pt x="366" y="355"/>
                  <a:pt x="367" y="353"/>
                </a:cubicBezTo>
                <a:cubicBezTo>
                  <a:pt x="367" y="352"/>
                  <a:pt x="367" y="352"/>
                  <a:pt x="367" y="352"/>
                </a:cubicBezTo>
                <a:cubicBezTo>
                  <a:pt x="367" y="352"/>
                  <a:pt x="367" y="351"/>
                  <a:pt x="368" y="350"/>
                </a:cubicBezTo>
                <a:cubicBezTo>
                  <a:pt x="369" y="350"/>
                  <a:pt x="369" y="349"/>
                  <a:pt x="370" y="349"/>
                </a:cubicBezTo>
                <a:cubicBezTo>
                  <a:pt x="370" y="349"/>
                  <a:pt x="370" y="349"/>
                  <a:pt x="370" y="349"/>
                </a:cubicBezTo>
                <a:cubicBezTo>
                  <a:pt x="370" y="349"/>
                  <a:pt x="370" y="348"/>
                  <a:pt x="370" y="348"/>
                </a:cubicBezTo>
                <a:cubicBezTo>
                  <a:pt x="370" y="348"/>
                  <a:pt x="371" y="348"/>
                  <a:pt x="371" y="348"/>
                </a:cubicBezTo>
                <a:cubicBezTo>
                  <a:pt x="371" y="348"/>
                  <a:pt x="371" y="348"/>
                  <a:pt x="371" y="348"/>
                </a:cubicBezTo>
                <a:cubicBezTo>
                  <a:pt x="371" y="348"/>
                  <a:pt x="372" y="348"/>
                  <a:pt x="372" y="348"/>
                </a:cubicBezTo>
                <a:cubicBezTo>
                  <a:pt x="372" y="348"/>
                  <a:pt x="372" y="348"/>
                  <a:pt x="373" y="348"/>
                </a:cubicBezTo>
                <a:cubicBezTo>
                  <a:pt x="373" y="347"/>
                  <a:pt x="373" y="347"/>
                  <a:pt x="374" y="347"/>
                </a:cubicBezTo>
                <a:cubicBezTo>
                  <a:pt x="374" y="347"/>
                  <a:pt x="374" y="347"/>
                  <a:pt x="374" y="347"/>
                </a:cubicBezTo>
                <a:cubicBezTo>
                  <a:pt x="374" y="347"/>
                  <a:pt x="374" y="347"/>
                  <a:pt x="374" y="347"/>
                </a:cubicBezTo>
                <a:cubicBezTo>
                  <a:pt x="375" y="347"/>
                  <a:pt x="375" y="347"/>
                  <a:pt x="375" y="347"/>
                </a:cubicBezTo>
                <a:cubicBezTo>
                  <a:pt x="376" y="347"/>
                  <a:pt x="377" y="347"/>
                  <a:pt x="378" y="347"/>
                </a:cubicBezTo>
                <a:cubicBezTo>
                  <a:pt x="379" y="347"/>
                  <a:pt x="379" y="347"/>
                  <a:pt x="379" y="347"/>
                </a:cubicBezTo>
                <a:cubicBezTo>
                  <a:pt x="380" y="347"/>
                  <a:pt x="382" y="347"/>
                  <a:pt x="383" y="347"/>
                </a:cubicBezTo>
                <a:cubicBezTo>
                  <a:pt x="399" y="347"/>
                  <a:pt x="399" y="347"/>
                  <a:pt x="399" y="347"/>
                </a:cubicBezTo>
                <a:cubicBezTo>
                  <a:pt x="399" y="347"/>
                  <a:pt x="399" y="347"/>
                  <a:pt x="400" y="347"/>
                </a:cubicBezTo>
                <a:cubicBezTo>
                  <a:pt x="400" y="347"/>
                  <a:pt x="400" y="347"/>
                  <a:pt x="400" y="347"/>
                </a:cubicBezTo>
                <a:cubicBezTo>
                  <a:pt x="401" y="347"/>
                  <a:pt x="401" y="347"/>
                  <a:pt x="402" y="347"/>
                </a:cubicBezTo>
                <a:cubicBezTo>
                  <a:pt x="405" y="347"/>
                  <a:pt x="408" y="348"/>
                  <a:pt x="409" y="351"/>
                </a:cubicBezTo>
                <a:cubicBezTo>
                  <a:pt x="410" y="351"/>
                  <a:pt x="410" y="351"/>
                  <a:pt x="410" y="351"/>
                </a:cubicBezTo>
                <a:cubicBezTo>
                  <a:pt x="410" y="351"/>
                  <a:pt x="410" y="351"/>
                  <a:pt x="410" y="351"/>
                </a:cubicBezTo>
                <a:cubicBezTo>
                  <a:pt x="411" y="355"/>
                  <a:pt x="410" y="359"/>
                  <a:pt x="410" y="362"/>
                </a:cubicBezTo>
                <a:cubicBezTo>
                  <a:pt x="410" y="363"/>
                  <a:pt x="410" y="363"/>
                  <a:pt x="410" y="363"/>
                </a:cubicBezTo>
                <a:cubicBezTo>
                  <a:pt x="410" y="363"/>
                  <a:pt x="410" y="363"/>
                  <a:pt x="410" y="363"/>
                </a:cubicBezTo>
                <a:close/>
                <a:moveTo>
                  <a:pt x="387" y="381"/>
                </a:moveTo>
                <a:cubicBezTo>
                  <a:pt x="393" y="381"/>
                  <a:pt x="407" y="380"/>
                  <a:pt x="410" y="386"/>
                </a:cubicBezTo>
                <a:cubicBezTo>
                  <a:pt x="410" y="387"/>
                  <a:pt x="411" y="387"/>
                  <a:pt x="411" y="388"/>
                </a:cubicBezTo>
                <a:cubicBezTo>
                  <a:pt x="411" y="395"/>
                  <a:pt x="411" y="395"/>
                  <a:pt x="411" y="395"/>
                </a:cubicBezTo>
                <a:cubicBezTo>
                  <a:pt x="411" y="397"/>
                  <a:pt x="411" y="399"/>
                  <a:pt x="411" y="401"/>
                </a:cubicBezTo>
                <a:cubicBezTo>
                  <a:pt x="411" y="401"/>
                  <a:pt x="411" y="401"/>
                  <a:pt x="411" y="401"/>
                </a:cubicBezTo>
                <a:cubicBezTo>
                  <a:pt x="411" y="402"/>
                  <a:pt x="411" y="402"/>
                  <a:pt x="411" y="402"/>
                </a:cubicBezTo>
                <a:cubicBezTo>
                  <a:pt x="411" y="402"/>
                  <a:pt x="410" y="404"/>
                  <a:pt x="410" y="404"/>
                </a:cubicBezTo>
                <a:cubicBezTo>
                  <a:pt x="409" y="405"/>
                  <a:pt x="409" y="405"/>
                  <a:pt x="409" y="405"/>
                </a:cubicBezTo>
                <a:cubicBezTo>
                  <a:pt x="409" y="405"/>
                  <a:pt x="409" y="405"/>
                  <a:pt x="409" y="406"/>
                </a:cubicBezTo>
                <a:cubicBezTo>
                  <a:pt x="409" y="406"/>
                  <a:pt x="409" y="406"/>
                  <a:pt x="409" y="406"/>
                </a:cubicBezTo>
                <a:cubicBezTo>
                  <a:pt x="407" y="407"/>
                  <a:pt x="405" y="408"/>
                  <a:pt x="403" y="409"/>
                </a:cubicBezTo>
                <a:cubicBezTo>
                  <a:pt x="403" y="409"/>
                  <a:pt x="403" y="409"/>
                  <a:pt x="403" y="409"/>
                </a:cubicBezTo>
                <a:cubicBezTo>
                  <a:pt x="403" y="409"/>
                  <a:pt x="403" y="409"/>
                  <a:pt x="403" y="409"/>
                </a:cubicBezTo>
                <a:cubicBezTo>
                  <a:pt x="402" y="409"/>
                  <a:pt x="401" y="409"/>
                  <a:pt x="401" y="409"/>
                </a:cubicBezTo>
                <a:cubicBezTo>
                  <a:pt x="400" y="409"/>
                  <a:pt x="400" y="409"/>
                  <a:pt x="400" y="409"/>
                </a:cubicBezTo>
                <a:cubicBezTo>
                  <a:pt x="399" y="409"/>
                  <a:pt x="398" y="409"/>
                  <a:pt x="398" y="409"/>
                </a:cubicBezTo>
                <a:cubicBezTo>
                  <a:pt x="398" y="409"/>
                  <a:pt x="398" y="409"/>
                  <a:pt x="398" y="409"/>
                </a:cubicBezTo>
                <a:cubicBezTo>
                  <a:pt x="373" y="409"/>
                  <a:pt x="373" y="409"/>
                  <a:pt x="373" y="409"/>
                </a:cubicBezTo>
                <a:cubicBezTo>
                  <a:pt x="371" y="409"/>
                  <a:pt x="367" y="409"/>
                  <a:pt x="364" y="407"/>
                </a:cubicBezTo>
                <a:cubicBezTo>
                  <a:pt x="364" y="407"/>
                  <a:pt x="364" y="407"/>
                  <a:pt x="364" y="407"/>
                </a:cubicBezTo>
                <a:cubicBezTo>
                  <a:pt x="364" y="407"/>
                  <a:pt x="364" y="407"/>
                  <a:pt x="364" y="407"/>
                </a:cubicBezTo>
                <a:cubicBezTo>
                  <a:pt x="364" y="407"/>
                  <a:pt x="364" y="406"/>
                  <a:pt x="363" y="406"/>
                </a:cubicBezTo>
                <a:cubicBezTo>
                  <a:pt x="363" y="406"/>
                  <a:pt x="362" y="405"/>
                  <a:pt x="362" y="405"/>
                </a:cubicBezTo>
                <a:cubicBezTo>
                  <a:pt x="362" y="405"/>
                  <a:pt x="362" y="405"/>
                  <a:pt x="362" y="404"/>
                </a:cubicBezTo>
                <a:cubicBezTo>
                  <a:pt x="362" y="404"/>
                  <a:pt x="361" y="403"/>
                  <a:pt x="361" y="402"/>
                </a:cubicBezTo>
                <a:cubicBezTo>
                  <a:pt x="362" y="400"/>
                  <a:pt x="362" y="400"/>
                  <a:pt x="362" y="400"/>
                </a:cubicBezTo>
                <a:cubicBezTo>
                  <a:pt x="362" y="400"/>
                  <a:pt x="362" y="400"/>
                  <a:pt x="362" y="400"/>
                </a:cubicBezTo>
                <a:cubicBezTo>
                  <a:pt x="362" y="396"/>
                  <a:pt x="362" y="392"/>
                  <a:pt x="363" y="388"/>
                </a:cubicBezTo>
                <a:cubicBezTo>
                  <a:pt x="363" y="388"/>
                  <a:pt x="363" y="388"/>
                  <a:pt x="363" y="388"/>
                </a:cubicBezTo>
                <a:cubicBezTo>
                  <a:pt x="363" y="388"/>
                  <a:pt x="363" y="388"/>
                  <a:pt x="363" y="388"/>
                </a:cubicBezTo>
                <a:cubicBezTo>
                  <a:pt x="364" y="379"/>
                  <a:pt x="381" y="381"/>
                  <a:pt x="387" y="381"/>
                </a:cubicBezTo>
                <a:close/>
                <a:moveTo>
                  <a:pt x="289" y="407"/>
                </a:moveTo>
                <a:cubicBezTo>
                  <a:pt x="289" y="407"/>
                  <a:pt x="289" y="407"/>
                  <a:pt x="288" y="406"/>
                </a:cubicBezTo>
                <a:cubicBezTo>
                  <a:pt x="288" y="406"/>
                  <a:pt x="288" y="405"/>
                  <a:pt x="287" y="405"/>
                </a:cubicBezTo>
                <a:cubicBezTo>
                  <a:pt x="287" y="405"/>
                  <a:pt x="287" y="405"/>
                  <a:pt x="287" y="405"/>
                </a:cubicBezTo>
                <a:cubicBezTo>
                  <a:pt x="287" y="404"/>
                  <a:pt x="287" y="403"/>
                  <a:pt x="287" y="402"/>
                </a:cubicBezTo>
                <a:cubicBezTo>
                  <a:pt x="288" y="400"/>
                  <a:pt x="288" y="400"/>
                  <a:pt x="288" y="400"/>
                </a:cubicBezTo>
                <a:cubicBezTo>
                  <a:pt x="288" y="400"/>
                  <a:pt x="288" y="400"/>
                  <a:pt x="288" y="400"/>
                </a:cubicBezTo>
                <a:cubicBezTo>
                  <a:pt x="288" y="400"/>
                  <a:pt x="288" y="399"/>
                  <a:pt x="288" y="399"/>
                </a:cubicBezTo>
                <a:cubicBezTo>
                  <a:pt x="291" y="388"/>
                  <a:pt x="291" y="388"/>
                  <a:pt x="291" y="388"/>
                </a:cubicBezTo>
                <a:cubicBezTo>
                  <a:pt x="291" y="388"/>
                  <a:pt x="291" y="388"/>
                  <a:pt x="292" y="388"/>
                </a:cubicBezTo>
                <a:cubicBezTo>
                  <a:pt x="295" y="380"/>
                  <a:pt x="310" y="381"/>
                  <a:pt x="317" y="381"/>
                </a:cubicBezTo>
                <a:cubicBezTo>
                  <a:pt x="320" y="381"/>
                  <a:pt x="325" y="381"/>
                  <a:pt x="330" y="381"/>
                </a:cubicBezTo>
                <a:cubicBezTo>
                  <a:pt x="331" y="382"/>
                  <a:pt x="332" y="382"/>
                  <a:pt x="333" y="382"/>
                </a:cubicBezTo>
                <a:cubicBezTo>
                  <a:pt x="333" y="382"/>
                  <a:pt x="333" y="382"/>
                  <a:pt x="333" y="382"/>
                </a:cubicBezTo>
                <a:cubicBezTo>
                  <a:pt x="335" y="383"/>
                  <a:pt x="337" y="384"/>
                  <a:pt x="338" y="385"/>
                </a:cubicBezTo>
                <a:cubicBezTo>
                  <a:pt x="338" y="385"/>
                  <a:pt x="338" y="385"/>
                  <a:pt x="338" y="385"/>
                </a:cubicBezTo>
                <a:cubicBezTo>
                  <a:pt x="338" y="386"/>
                  <a:pt x="338" y="386"/>
                  <a:pt x="338" y="386"/>
                </a:cubicBezTo>
                <a:cubicBezTo>
                  <a:pt x="338" y="386"/>
                  <a:pt x="338" y="386"/>
                  <a:pt x="338" y="386"/>
                </a:cubicBezTo>
                <a:cubicBezTo>
                  <a:pt x="339" y="387"/>
                  <a:pt x="339" y="388"/>
                  <a:pt x="339" y="388"/>
                </a:cubicBezTo>
                <a:cubicBezTo>
                  <a:pt x="339" y="389"/>
                  <a:pt x="339" y="389"/>
                  <a:pt x="339" y="389"/>
                </a:cubicBezTo>
                <a:cubicBezTo>
                  <a:pt x="339" y="389"/>
                  <a:pt x="339" y="389"/>
                  <a:pt x="339" y="389"/>
                </a:cubicBezTo>
                <a:cubicBezTo>
                  <a:pt x="338" y="391"/>
                  <a:pt x="338" y="393"/>
                  <a:pt x="338" y="395"/>
                </a:cubicBezTo>
                <a:cubicBezTo>
                  <a:pt x="336" y="402"/>
                  <a:pt x="336" y="402"/>
                  <a:pt x="336" y="402"/>
                </a:cubicBezTo>
                <a:cubicBezTo>
                  <a:pt x="336" y="403"/>
                  <a:pt x="336" y="404"/>
                  <a:pt x="335" y="404"/>
                </a:cubicBezTo>
                <a:cubicBezTo>
                  <a:pt x="335" y="405"/>
                  <a:pt x="335" y="405"/>
                  <a:pt x="335" y="405"/>
                </a:cubicBezTo>
                <a:cubicBezTo>
                  <a:pt x="335" y="405"/>
                  <a:pt x="334" y="405"/>
                  <a:pt x="334" y="405"/>
                </a:cubicBezTo>
                <a:cubicBezTo>
                  <a:pt x="334" y="405"/>
                  <a:pt x="334" y="406"/>
                  <a:pt x="334" y="406"/>
                </a:cubicBezTo>
                <a:cubicBezTo>
                  <a:pt x="332" y="407"/>
                  <a:pt x="329" y="408"/>
                  <a:pt x="327" y="409"/>
                </a:cubicBezTo>
                <a:cubicBezTo>
                  <a:pt x="327" y="409"/>
                  <a:pt x="327" y="409"/>
                  <a:pt x="327" y="409"/>
                </a:cubicBezTo>
                <a:cubicBezTo>
                  <a:pt x="327" y="409"/>
                  <a:pt x="327" y="409"/>
                  <a:pt x="327" y="409"/>
                </a:cubicBezTo>
                <a:cubicBezTo>
                  <a:pt x="327" y="409"/>
                  <a:pt x="326" y="409"/>
                  <a:pt x="325" y="409"/>
                </a:cubicBezTo>
                <a:cubicBezTo>
                  <a:pt x="325" y="409"/>
                  <a:pt x="325" y="409"/>
                  <a:pt x="324" y="409"/>
                </a:cubicBezTo>
                <a:cubicBezTo>
                  <a:pt x="324" y="409"/>
                  <a:pt x="323" y="409"/>
                  <a:pt x="322" y="409"/>
                </a:cubicBezTo>
                <a:cubicBezTo>
                  <a:pt x="322" y="409"/>
                  <a:pt x="322" y="409"/>
                  <a:pt x="322" y="409"/>
                </a:cubicBezTo>
                <a:cubicBezTo>
                  <a:pt x="298" y="409"/>
                  <a:pt x="298" y="409"/>
                  <a:pt x="298" y="409"/>
                </a:cubicBezTo>
                <a:cubicBezTo>
                  <a:pt x="295" y="409"/>
                  <a:pt x="292" y="409"/>
                  <a:pt x="289" y="407"/>
                </a:cubicBezTo>
                <a:cubicBezTo>
                  <a:pt x="289" y="407"/>
                  <a:pt x="289" y="407"/>
                  <a:pt x="289" y="407"/>
                </a:cubicBezTo>
                <a:close/>
                <a:moveTo>
                  <a:pt x="320" y="369"/>
                </a:moveTo>
                <a:cubicBezTo>
                  <a:pt x="316" y="369"/>
                  <a:pt x="312" y="369"/>
                  <a:pt x="309" y="369"/>
                </a:cubicBezTo>
                <a:cubicBezTo>
                  <a:pt x="306" y="369"/>
                  <a:pt x="301" y="369"/>
                  <a:pt x="299" y="366"/>
                </a:cubicBezTo>
                <a:cubicBezTo>
                  <a:pt x="299" y="365"/>
                  <a:pt x="299" y="365"/>
                  <a:pt x="299" y="365"/>
                </a:cubicBezTo>
                <a:cubicBezTo>
                  <a:pt x="299" y="365"/>
                  <a:pt x="299" y="364"/>
                  <a:pt x="299" y="364"/>
                </a:cubicBezTo>
                <a:cubicBezTo>
                  <a:pt x="299" y="364"/>
                  <a:pt x="299" y="364"/>
                  <a:pt x="299" y="363"/>
                </a:cubicBezTo>
                <a:cubicBezTo>
                  <a:pt x="299" y="363"/>
                  <a:pt x="299" y="363"/>
                  <a:pt x="299" y="363"/>
                </a:cubicBezTo>
                <a:cubicBezTo>
                  <a:pt x="299" y="363"/>
                  <a:pt x="299" y="363"/>
                  <a:pt x="299" y="363"/>
                </a:cubicBezTo>
                <a:cubicBezTo>
                  <a:pt x="299" y="362"/>
                  <a:pt x="299" y="361"/>
                  <a:pt x="300" y="361"/>
                </a:cubicBezTo>
                <a:cubicBezTo>
                  <a:pt x="300" y="358"/>
                  <a:pt x="301" y="355"/>
                  <a:pt x="302" y="353"/>
                </a:cubicBezTo>
                <a:cubicBezTo>
                  <a:pt x="302" y="353"/>
                  <a:pt x="302" y="353"/>
                  <a:pt x="302" y="353"/>
                </a:cubicBezTo>
                <a:cubicBezTo>
                  <a:pt x="302" y="352"/>
                  <a:pt x="303" y="351"/>
                  <a:pt x="303" y="350"/>
                </a:cubicBezTo>
                <a:cubicBezTo>
                  <a:pt x="304" y="350"/>
                  <a:pt x="304" y="350"/>
                  <a:pt x="305" y="349"/>
                </a:cubicBezTo>
                <a:cubicBezTo>
                  <a:pt x="306" y="348"/>
                  <a:pt x="308" y="348"/>
                  <a:pt x="310" y="347"/>
                </a:cubicBezTo>
                <a:cubicBezTo>
                  <a:pt x="310" y="347"/>
                  <a:pt x="310" y="347"/>
                  <a:pt x="310" y="347"/>
                </a:cubicBezTo>
                <a:cubicBezTo>
                  <a:pt x="312" y="347"/>
                  <a:pt x="313" y="347"/>
                  <a:pt x="315" y="347"/>
                </a:cubicBezTo>
                <a:cubicBezTo>
                  <a:pt x="317" y="347"/>
                  <a:pt x="317" y="347"/>
                  <a:pt x="317" y="347"/>
                </a:cubicBezTo>
                <a:cubicBezTo>
                  <a:pt x="317" y="347"/>
                  <a:pt x="318" y="347"/>
                  <a:pt x="319" y="347"/>
                </a:cubicBezTo>
                <a:cubicBezTo>
                  <a:pt x="323" y="347"/>
                  <a:pt x="328" y="347"/>
                  <a:pt x="332" y="347"/>
                </a:cubicBezTo>
                <a:cubicBezTo>
                  <a:pt x="333" y="347"/>
                  <a:pt x="334" y="347"/>
                  <a:pt x="334" y="347"/>
                </a:cubicBezTo>
                <a:cubicBezTo>
                  <a:pt x="335" y="347"/>
                  <a:pt x="335" y="347"/>
                  <a:pt x="335" y="347"/>
                </a:cubicBezTo>
                <a:cubicBezTo>
                  <a:pt x="335" y="347"/>
                  <a:pt x="335" y="347"/>
                  <a:pt x="336" y="347"/>
                </a:cubicBezTo>
                <a:cubicBezTo>
                  <a:pt x="336" y="347"/>
                  <a:pt x="337" y="347"/>
                  <a:pt x="337" y="347"/>
                </a:cubicBezTo>
                <a:cubicBezTo>
                  <a:pt x="337" y="347"/>
                  <a:pt x="337" y="347"/>
                  <a:pt x="337" y="347"/>
                </a:cubicBezTo>
                <a:cubicBezTo>
                  <a:pt x="341" y="347"/>
                  <a:pt x="345" y="348"/>
                  <a:pt x="345" y="351"/>
                </a:cubicBezTo>
                <a:cubicBezTo>
                  <a:pt x="345" y="351"/>
                  <a:pt x="345" y="351"/>
                  <a:pt x="345" y="351"/>
                </a:cubicBezTo>
                <a:cubicBezTo>
                  <a:pt x="345" y="351"/>
                  <a:pt x="345" y="351"/>
                  <a:pt x="345" y="352"/>
                </a:cubicBezTo>
                <a:cubicBezTo>
                  <a:pt x="345" y="355"/>
                  <a:pt x="344" y="359"/>
                  <a:pt x="343" y="362"/>
                </a:cubicBezTo>
                <a:cubicBezTo>
                  <a:pt x="343" y="362"/>
                  <a:pt x="343" y="362"/>
                  <a:pt x="343" y="362"/>
                </a:cubicBezTo>
                <a:cubicBezTo>
                  <a:pt x="343" y="363"/>
                  <a:pt x="343" y="363"/>
                  <a:pt x="343" y="363"/>
                </a:cubicBezTo>
                <a:cubicBezTo>
                  <a:pt x="343" y="364"/>
                  <a:pt x="343" y="364"/>
                  <a:pt x="342" y="365"/>
                </a:cubicBezTo>
                <a:cubicBezTo>
                  <a:pt x="342" y="365"/>
                  <a:pt x="342" y="365"/>
                  <a:pt x="342" y="366"/>
                </a:cubicBezTo>
                <a:cubicBezTo>
                  <a:pt x="342" y="366"/>
                  <a:pt x="342" y="366"/>
                  <a:pt x="342" y="366"/>
                </a:cubicBezTo>
                <a:cubicBezTo>
                  <a:pt x="342" y="366"/>
                  <a:pt x="342" y="366"/>
                  <a:pt x="342" y="366"/>
                </a:cubicBezTo>
                <a:cubicBezTo>
                  <a:pt x="337" y="371"/>
                  <a:pt x="325" y="369"/>
                  <a:pt x="320" y="369"/>
                </a:cubicBezTo>
                <a:close/>
                <a:moveTo>
                  <a:pt x="212" y="404"/>
                </a:moveTo>
                <a:cubicBezTo>
                  <a:pt x="212" y="404"/>
                  <a:pt x="212" y="403"/>
                  <a:pt x="212" y="403"/>
                </a:cubicBezTo>
                <a:cubicBezTo>
                  <a:pt x="213" y="403"/>
                  <a:pt x="213" y="402"/>
                  <a:pt x="213" y="402"/>
                </a:cubicBezTo>
                <a:cubicBezTo>
                  <a:pt x="213" y="402"/>
                  <a:pt x="213" y="402"/>
                  <a:pt x="213" y="402"/>
                </a:cubicBezTo>
                <a:cubicBezTo>
                  <a:pt x="213" y="402"/>
                  <a:pt x="213" y="402"/>
                  <a:pt x="213" y="402"/>
                </a:cubicBezTo>
                <a:cubicBezTo>
                  <a:pt x="213" y="401"/>
                  <a:pt x="214" y="401"/>
                  <a:pt x="214" y="400"/>
                </a:cubicBezTo>
                <a:cubicBezTo>
                  <a:pt x="216" y="396"/>
                  <a:pt x="217" y="393"/>
                  <a:pt x="219" y="389"/>
                </a:cubicBezTo>
                <a:cubicBezTo>
                  <a:pt x="219" y="389"/>
                  <a:pt x="219" y="389"/>
                  <a:pt x="219" y="389"/>
                </a:cubicBezTo>
                <a:cubicBezTo>
                  <a:pt x="219" y="389"/>
                  <a:pt x="219" y="389"/>
                  <a:pt x="219" y="389"/>
                </a:cubicBezTo>
                <a:cubicBezTo>
                  <a:pt x="220" y="388"/>
                  <a:pt x="220" y="388"/>
                  <a:pt x="220" y="388"/>
                </a:cubicBezTo>
                <a:cubicBezTo>
                  <a:pt x="220" y="388"/>
                  <a:pt x="220" y="388"/>
                  <a:pt x="220" y="387"/>
                </a:cubicBezTo>
                <a:cubicBezTo>
                  <a:pt x="220" y="387"/>
                  <a:pt x="220" y="387"/>
                  <a:pt x="221" y="387"/>
                </a:cubicBezTo>
                <a:cubicBezTo>
                  <a:pt x="226" y="380"/>
                  <a:pt x="238" y="382"/>
                  <a:pt x="245" y="382"/>
                </a:cubicBezTo>
                <a:cubicBezTo>
                  <a:pt x="245" y="382"/>
                  <a:pt x="245" y="382"/>
                  <a:pt x="245" y="382"/>
                </a:cubicBezTo>
                <a:cubicBezTo>
                  <a:pt x="247" y="382"/>
                  <a:pt x="253" y="381"/>
                  <a:pt x="258" y="382"/>
                </a:cubicBezTo>
                <a:cubicBezTo>
                  <a:pt x="259" y="382"/>
                  <a:pt x="261" y="382"/>
                  <a:pt x="262" y="382"/>
                </a:cubicBezTo>
                <a:cubicBezTo>
                  <a:pt x="263" y="382"/>
                  <a:pt x="264" y="383"/>
                  <a:pt x="264" y="383"/>
                </a:cubicBezTo>
                <a:cubicBezTo>
                  <a:pt x="266" y="384"/>
                  <a:pt x="267" y="385"/>
                  <a:pt x="267" y="387"/>
                </a:cubicBezTo>
                <a:cubicBezTo>
                  <a:pt x="267" y="387"/>
                  <a:pt x="267" y="387"/>
                  <a:pt x="267" y="387"/>
                </a:cubicBezTo>
                <a:cubicBezTo>
                  <a:pt x="267" y="387"/>
                  <a:pt x="267" y="387"/>
                  <a:pt x="267" y="388"/>
                </a:cubicBezTo>
                <a:cubicBezTo>
                  <a:pt x="267" y="388"/>
                  <a:pt x="267" y="388"/>
                  <a:pt x="267" y="388"/>
                </a:cubicBezTo>
                <a:cubicBezTo>
                  <a:pt x="262" y="402"/>
                  <a:pt x="262" y="402"/>
                  <a:pt x="262" y="402"/>
                </a:cubicBezTo>
                <a:cubicBezTo>
                  <a:pt x="262" y="403"/>
                  <a:pt x="261" y="404"/>
                  <a:pt x="260" y="405"/>
                </a:cubicBezTo>
                <a:cubicBezTo>
                  <a:pt x="259" y="406"/>
                  <a:pt x="258" y="407"/>
                  <a:pt x="256" y="407"/>
                </a:cubicBezTo>
                <a:cubicBezTo>
                  <a:pt x="256" y="407"/>
                  <a:pt x="256" y="407"/>
                  <a:pt x="256" y="407"/>
                </a:cubicBezTo>
                <a:cubicBezTo>
                  <a:pt x="254" y="408"/>
                  <a:pt x="252" y="409"/>
                  <a:pt x="250" y="409"/>
                </a:cubicBezTo>
                <a:cubicBezTo>
                  <a:pt x="249" y="409"/>
                  <a:pt x="249" y="409"/>
                  <a:pt x="249" y="409"/>
                </a:cubicBezTo>
                <a:cubicBezTo>
                  <a:pt x="249" y="409"/>
                  <a:pt x="249" y="409"/>
                  <a:pt x="248" y="409"/>
                </a:cubicBezTo>
                <a:cubicBezTo>
                  <a:pt x="244" y="410"/>
                  <a:pt x="240" y="409"/>
                  <a:pt x="235" y="409"/>
                </a:cubicBezTo>
                <a:cubicBezTo>
                  <a:pt x="231" y="409"/>
                  <a:pt x="227" y="410"/>
                  <a:pt x="222" y="410"/>
                </a:cubicBezTo>
                <a:cubicBezTo>
                  <a:pt x="219" y="410"/>
                  <a:pt x="215" y="409"/>
                  <a:pt x="213" y="406"/>
                </a:cubicBezTo>
                <a:cubicBezTo>
                  <a:pt x="213" y="406"/>
                  <a:pt x="213" y="406"/>
                  <a:pt x="213" y="406"/>
                </a:cubicBezTo>
                <a:cubicBezTo>
                  <a:pt x="213" y="406"/>
                  <a:pt x="213" y="406"/>
                  <a:pt x="213" y="406"/>
                </a:cubicBezTo>
                <a:cubicBezTo>
                  <a:pt x="213" y="405"/>
                  <a:pt x="213" y="405"/>
                  <a:pt x="212" y="405"/>
                </a:cubicBezTo>
                <a:cubicBezTo>
                  <a:pt x="212" y="405"/>
                  <a:pt x="212" y="405"/>
                  <a:pt x="212" y="405"/>
                </a:cubicBezTo>
                <a:cubicBezTo>
                  <a:pt x="212" y="405"/>
                  <a:pt x="212" y="405"/>
                  <a:pt x="212" y="405"/>
                </a:cubicBezTo>
                <a:cubicBezTo>
                  <a:pt x="212" y="404"/>
                  <a:pt x="212" y="404"/>
                  <a:pt x="212" y="404"/>
                </a:cubicBezTo>
                <a:close/>
                <a:moveTo>
                  <a:pt x="212" y="359"/>
                </a:moveTo>
                <a:cubicBezTo>
                  <a:pt x="212" y="359"/>
                  <a:pt x="212" y="359"/>
                  <a:pt x="212" y="359"/>
                </a:cubicBezTo>
                <a:cubicBezTo>
                  <a:pt x="209" y="364"/>
                  <a:pt x="209" y="364"/>
                  <a:pt x="209" y="364"/>
                </a:cubicBezTo>
                <a:cubicBezTo>
                  <a:pt x="209" y="364"/>
                  <a:pt x="208" y="365"/>
                  <a:pt x="207" y="366"/>
                </a:cubicBezTo>
                <a:cubicBezTo>
                  <a:pt x="206" y="367"/>
                  <a:pt x="205" y="367"/>
                  <a:pt x="203" y="368"/>
                </a:cubicBezTo>
                <a:cubicBezTo>
                  <a:pt x="203" y="368"/>
                  <a:pt x="203" y="368"/>
                  <a:pt x="202" y="368"/>
                </a:cubicBezTo>
                <a:cubicBezTo>
                  <a:pt x="202" y="369"/>
                  <a:pt x="202" y="369"/>
                  <a:pt x="202" y="369"/>
                </a:cubicBezTo>
                <a:cubicBezTo>
                  <a:pt x="202" y="369"/>
                  <a:pt x="202" y="369"/>
                  <a:pt x="202" y="369"/>
                </a:cubicBezTo>
                <a:cubicBezTo>
                  <a:pt x="201" y="369"/>
                  <a:pt x="200" y="369"/>
                  <a:pt x="199" y="369"/>
                </a:cubicBezTo>
                <a:cubicBezTo>
                  <a:pt x="197" y="370"/>
                  <a:pt x="196" y="370"/>
                  <a:pt x="194" y="370"/>
                </a:cubicBezTo>
                <a:cubicBezTo>
                  <a:pt x="189" y="370"/>
                  <a:pt x="189" y="370"/>
                  <a:pt x="189" y="370"/>
                </a:cubicBezTo>
                <a:cubicBezTo>
                  <a:pt x="189" y="370"/>
                  <a:pt x="189" y="370"/>
                  <a:pt x="189" y="370"/>
                </a:cubicBezTo>
                <a:cubicBezTo>
                  <a:pt x="184" y="370"/>
                  <a:pt x="178" y="370"/>
                  <a:pt x="172" y="370"/>
                </a:cubicBezTo>
                <a:cubicBezTo>
                  <a:pt x="170" y="370"/>
                  <a:pt x="165" y="369"/>
                  <a:pt x="164" y="366"/>
                </a:cubicBezTo>
                <a:cubicBezTo>
                  <a:pt x="164" y="366"/>
                  <a:pt x="164" y="365"/>
                  <a:pt x="164" y="365"/>
                </a:cubicBezTo>
                <a:cubicBezTo>
                  <a:pt x="165" y="364"/>
                  <a:pt x="166" y="362"/>
                  <a:pt x="166" y="362"/>
                </a:cubicBezTo>
                <a:cubicBezTo>
                  <a:pt x="168" y="358"/>
                  <a:pt x="170" y="355"/>
                  <a:pt x="173" y="352"/>
                </a:cubicBezTo>
                <a:cubicBezTo>
                  <a:pt x="173" y="352"/>
                  <a:pt x="173" y="352"/>
                  <a:pt x="173" y="352"/>
                </a:cubicBezTo>
                <a:cubicBezTo>
                  <a:pt x="173" y="352"/>
                  <a:pt x="173" y="352"/>
                  <a:pt x="173" y="352"/>
                </a:cubicBezTo>
                <a:cubicBezTo>
                  <a:pt x="180" y="345"/>
                  <a:pt x="193" y="347"/>
                  <a:pt x="201" y="347"/>
                </a:cubicBezTo>
                <a:cubicBezTo>
                  <a:pt x="205" y="347"/>
                  <a:pt x="210" y="346"/>
                  <a:pt x="213" y="348"/>
                </a:cubicBezTo>
                <a:cubicBezTo>
                  <a:pt x="213" y="348"/>
                  <a:pt x="213" y="348"/>
                  <a:pt x="213" y="348"/>
                </a:cubicBezTo>
                <a:cubicBezTo>
                  <a:pt x="214" y="348"/>
                  <a:pt x="214" y="348"/>
                  <a:pt x="214" y="348"/>
                </a:cubicBezTo>
                <a:cubicBezTo>
                  <a:pt x="214" y="348"/>
                  <a:pt x="214" y="349"/>
                  <a:pt x="214" y="349"/>
                </a:cubicBezTo>
                <a:cubicBezTo>
                  <a:pt x="215" y="349"/>
                  <a:pt x="216" y="350"/>
                  <a:pt x="216" y="350"/>
                </a:cubicBezTo>
                <a:cubicBezTo>
                  <a:pt x="216" y="351"/>
                  <a:pt x="216" y="352"/>
                  <a:pt x="215" y="353"/>
                </a:cubicBezTo>
                <a:cubicBezTo>
                  <a:pt x="215" y="353"/>
                  <a:pt x="215" y="353"/>
                  <a:pt x="215" y="353"/>
                </a:cubicBezTo>
                <a:cubicBezTo>
                  <a:pt x="214" y="355"/>
                  <a:pt x="213" y="357"/>
                  <a:pt x="212" y="359"/>
                </a:cubicBezTo>
                <a:close/>
                <a:moveTo>
                  <a:pt x="266" y="369"/>
                </a:moveTo>
                <a:cubicBezTo>
                  <a:pt x="266" y="369"/>
                  <a:pt x="265" y="369"/>
                  <a:pt x="264" y="369"/>
                </a:cubicBezTo>
                <a:cubicBezTo>
                  <a:pt x="264" y="369"/>
                  <a:pt x="264" y="370"/>
                  <a:pt x="264" y="370"/>
                </a:cubicBezTo>
                <a:cubicBezTo>
                  <a:pt x="261" y="370"/>
                  <a:pt x="258" y="370"/>
                  <a:pt x="254" y="370"/>
                </a:cubicBezTo>
                <a:cubicBezTo>
                  <a:pt x="240" y="370"/>
                  <a:pt x="240" y="370"/>
                  <a:pt x="240" y="370"/>
                </a:cubicBezTo>
                <a:cubicBezTo>
                  <a:pt x="238" y="370"/>
                  <a:pt x="233" y="369"/>
                  <a:pt x="231" y="366"/>
                </a:cubicBezTo>
                <a:cubicBezTo>
                  <a:pt x="231" y="366"/>
                  <a:pt x="231" y="365"/>
                  <a:pt x="231" y="365"/>
                </a:cubicBezTo>
                <a:cubicBezTo>
                  <a:pt x="231" y="365"/>
                  <a:pt x="231" y="365"/>
                  <a:pt x="231" y="364"/>
                </a:cubicBezTo>
                <a:cubicBezTo>
                  <a:pt x="232" y="363"/>
                  <a:pt x="233" y="362"/>
                  <a:pt x="233" y="361"/>
                </a:cubicBezTo>
                <a:cubicBezTo>
                  <a:pt x="234" y="358"/>
                  <a:pt x="235" y="354"/>
                  <a:pt x="238" y="352"/>
                </a:cubicBezTo>
                <a:cubicBezTo>
                  <a:pt x="238" y="351"/>
                  <a:pt x="238" y="351"/>
                  <a:pt x="238" y="351"/>
                </a:cubicBezTo>
                <a:cubicBezTo>
                  <a:pt x="238" y="351"/>
                  <a:pt x="238" y="351"/>
                  <a:pt x="238" y="351"/>
                </a:cubicBezTo>
                <a:cubicBezTo>
                  <a:pt x="239" y="351"/>
                  <a:pt x="239" y="351"/>
                  <a:pt x="239" y="351"/>
                </a:cubicBezTo>
                <a:cubicBezTo>
                  <a:pt x="239" y="350"/>
                  <a:pt x="239" y="350"/>
                  <a:pt x="239" y="350"/>
                </a:cubicBezTo>
                <a:cubicBezTo>
                  <a:pt x="239" y="350"/>
                  <a:pt x="239" y="350"/>
                  <a:pt x="239" y="350"/>
                </a:cubicBezTo>
                <a:cubicBezTo>
                  <a:pt x="241" y="349"/>
                  <a:pt x="244" y="348"/>
                  <a:pt x="246" y="348"/>
                </a:cubicBezTo>
                <a:cubicBezTo>
                  <a:pt x="246" y="348"/>
                  <a:pt x="246" y="347"/>
                  <a:pt x="247" y="347"/>
                </a:cubicBezTo>
                <a:cubicBezTo>
                  <a:pt x="248" y="347"/>
                  <a:pt x="249" y="347"/>
                  <a:pt x="251" y="347"/>
                </a:cubicBezTo>
                <a:cubicBezTo>
                  <a:pt x="259" y="347"/>
                  <a:pt x="259" y="347"/>
                  <a:pt x="259" y="347"/>
                </a:cubicBezTo>
                <a:cubicBezTo>
                  <a:pt x="262" y="347"/>
                  <a:pt x="265" y="347"/>
                  <a:pt x="267" y="347"/>
                </a:cubicBezTo>
                <a:cubicBezTo>
                  <a:pt x="271" y="347"/>
                  <a:pt x="276" y="346"/>
                  <a:pt x="279" y="349"/>
                </a:cubicBezTo>
                <a:cubicBezTo>
                  <a:pt x="279" y="349"/>
                  <a:pt x="280" y="349"/>
                  <a:pt x="280" y="350"/>
                </a:cubicBezTo>
                <a:cubicBezTo>
                  <a:pt x="280" y="350"/>
                  <a:pt x="280" y="350"/>
                  <a:pt x="280" y="350"/>
                </a:cubicBezTo>
                <a:cubicBezTo>
                  <a:pt x="280" y="350"/>
                  <a:pt x="280" y="350"/>
                  <a:pt x="280" y="350"/>
                </a:cubicBezTo>
                <a:cubicBezTo>
                  <a:pt x="280" y="350"/>
                  <a:pt x="280" y="350"/>
                  <a:pt x="280" y="350"/>
                </a:cubicBezTo>
                <a:cubicBezTo>
                  <a:pt x="280" y="351"/>
                  <a:pt x="280" y="351"/>
                  <a:pt x="280" y="352"/>
                </a:cubicBezTo>
                <a:cubicBezTo>
                  <a:pt x="280" y="355"/>
                  <a:pt x="278" y="359"/>
                  <a:pt x="277" y="361"/>
                </a:cubicBezTo>
                <a:cubicBezTo>
                  <a:pt x="277" y="361"/>
                  <a:pt x="277" y="361"/>
                  <a:pt x="277" y="361"/>
                </a:cubicBezTo>
                <a:cubicBezTo>
                  <a:pt x="277" y="362"/>
                  <a:pt x="277" y="362"/>
                  <a:pt x="276" y="363"/>
                </a:cubicBezTo>
                <a:cubicBezTo>
                  <a:pt x="276" y="363"/>
                  <a:pt x="276" y="363"/>
                  <a:pt x="276" y="363"/>
                </a:cubicBezTo>
                <a:cubicBezTo>
                  <a:pt x="276" y="364"/>
                  <a:pt x="276" y="364"/>
                  <a:pt x="276" y="364"/>
                </a:cubicBezTo>
                <a:cubicBezTo>
                  <a:pt x="276" y="364"/>
                  <a:pt x="276" y="364"/>
                  <a:pt x="276" y="364"/>
                </a:cubicBezTo>
                <a:cubicBezTo>
                  <a:pt x="276" y="364"/>
                  <a:pt x="275" y="365"/>
                  <a:pt x="275" y="365"/>
                </a:cubicBezTo>
                <a:cubicBezTo>
                  <a:pt x="275" y="365"/>
                  <a:pt x="275" y="365"/>
                  <a:pt x="275" y="365"/>
                </a:cubicBezTo>
                <a:cubicBezTo>
                  <a:pt x="275" y="365"/>
                  <a:pt x="275" y="365"/>
                  <a:pt x="275" y="365"/>
                </a:cubicBezTo>
                <a:cubicBezTo>
                  <a:pt x="275" y="366"/>
                  <a:pt x="275" y="366"/>
                  <a:pt x="275" y="366"/>
                </a:cubicBezTo>
                <a:cubicBezTo>
                  <a:pt x="274" y="366"/>
                  <a:pt x="274" y="367"/>
                  <a:pt x="273" y="367"/>
                </a:cubicBezTo>
                <a:cubicBezTo>
                  <a:pt x="273" y="367"/>
                  <a:pt x="272" y="367"/>
                  <a:pt x="272" y="368"/>
                </a:cubicBezTo>
                <a:cubicBezTo>
                  <a:pt x="271" y="368"/>
                  <a:pt x="271" y="368"/>
                  <a:pt x="271" y="368"/>
                </a:cubicBezTo>
                <a:cubicBezTo>
                  <a:pt x="271" y="368"/>
                  <a:pt x="271" y="368"/>
                  <a:pt x="271" y="368"/>
                </a:cubicBezTo>
                <a:cubicBezTo>
                  <a:pt x="269" y="369"/>
                  <a:pt x="268" y="369"/>
                  <a:pt x="266" y="369"/>
                </a:cubicBezTo>
                <a:close/>
                <a:moveTo>
                  <a:pt x="172" y="430"/>
                </a:moveTo>
                <a:cubicBezTo>
                  <a:pt x="172" y="430"/>
                  <a:pt x="172" y="430"/>
                  <a:pt x="172" y="430"/>
                </a:cubicBezTo>
                <a:cubicBezTo>
                  <a:pt x="172" y="433"/>
                  <a:pt x="169" y="437"/>
                  <a:pt x="167" y="439"/>
                </a:cubicBezTo>
                <a:cubicBezTo>
                  <a:pt x="167" y="439"/>
                  <a:pt x="167" y="439"/>
                  <a:pt x="167" y="439"/>
                </a:cubicBezTo>
                <a:cubicBezTo>
                  <a:pt x="165" y="443"/>
                  <a:pt x="164" y="447"/>
                  <a:pt x="161" y="450"/>
                </a:cubicBezTo>
                <a:cubicBezTo>
                  <a:pt x="161" y="450"/>
                  <a:pt x="161" y="450"/>
                  <a:pt x="161" y="451"/>
                </a:cubicBezTo>
                <a:cubicBezTo>
                  <a:pt x="160" y="451"/>
                  <a:pt x="160" y="451"/>
                  <a:pt x="160" y="451"/>
                </a:cubicBezTo>
                <a:cubicBezTo>
                  <a:pt x="160" y="451"/>
                  <a:pt x="160" y="451"/>
                  <a:pt x="160" y="452"/>
                </a:cubicBezTo>
                <a:cubicBezTo>
                  <a:pt x="159" y="452"/>
                  <a:pt x="159" y="452"/>
                  <a:pt x="159" y="452"/>
                </a:cubicBezTo>
                <a:cubicBezTo>
                  <a:pt x="159" y="452"/>
                  <a:pt x="159" y="452"/>
                  <a:pt x="159" y="452"/>
                </a:cubicBezTo>
                <a:cubicBezTo>
                  <a:pt x="156" y="455"/>
                  <a:pt x="153" y="456"/>
                  <a:pt x="150" y="457"/>
                </a:cubicBezTo>
                <a:cubicBezTo>
                  <a:pt x="149" y="457"/>
                  <a:pt x="149" y="457"/>
                  <a:pt x="149" y="458"/>
                </a:cubicBezTo>
                <a:cubicBezTo>
                  <a:pt x="146" y="458"/>
                  <a:pt x="144" y="458"/>
                  <a:pt x="142" y="458"/>
                </a:cubicBezTo>
                <a:cubicBezTo>
                  <a:pt x="141" y="458"/>
                  <a:pt x="141" y="458"/>
                  <a:pt x="141" y="458"/>
                </a:cubicBezTo>
                <a:cubicBezTo>
                  <a:pt x="141" y="458"/>
                  <a:pt x="141" y="458"/>
                  <a:pt x="141" y="458"/>
                </a:cubicBezTo>
                <a:cubicBezTo>
                  <a:pt x="132" y="458"/>
                  <a:pt x="124" y="458"/>
                  <a:pt x="115" y="458"/>
                </a:cubicBezTo>
                <a:cubicBezTo>
                  <a:pt x="114" y="458"/>
                  <a:pt x="114" y="458"/>
                  <a:pt x="113" y="458"/>
                </a:cubicBezTo>
                <a:cubicBezTo>
                  <a:pt x="112" y="458"/>
                  <a:pt x="111" y="458"/>
                  <a:pt x="110" y="458"/>
                </a:cubicBezTo>
                <a:cubicBezTo>
                  <a:pt x="109" y="457"/>
                  <a:pt x="107" y="456"/>
                  <a:pt x="107" y="456"/>
                </a:cubicBezTo>
                <a:cubicBezTo>
                  <a:pt x="106" y="455"/>
                  <a:pt x="106" y="453"/>
                  <a:pt x="106" y="452"/>
                </a:cubicBezTo>
                <a:cubicBezTo>
                  <a:pt x="106" y="451"/>
                  <a:pt x="106" y="451"/>
                  <a:pt x="107" y="450"/>
                </a:cubicBezTo>
                <a:cubicBezTo>
                  <a:pt x="107" y="449"/>
                  <a:pt x="107" y="449"/>
                  <a:pt x="107" y="449"/>
                </a:cubicBezTo>
                <a:cubicBezTo>
                  <a:pt x="107" y="449"/>
                  <a:pt x="107" y="449"/>
                  <a:pt x="107" y="449"/>
                </a:cubicBezTo>
                <a:cubicBezTo>
                  <a:pt x="107" y="448"/>
                  <a:pt x="107" y="448"/>
                  <a:pt x="107" y="448"/>
                </a:cubicBezTo>
                <a:cubicBezTo>
                  <a:pt x="107" y="448"/>
                  <a:pt x="107" y="448"/>
                  <a:pt x="107" y="448"/>
                </a:cubicBezTo>
                <a:cubicBezTo>
                  <a:pt x="109" y="445"/>
                  <a:pt x="112" y="442"/>
                  <a:pt x="114" y="439"/>
                </a:cubicBezTo>
                <a:cubicBezTo>
                  <a:pt x="116" y="436"/>
                  <a:pt x="117" y="433"/>
                  <a:pt x="119" y="431"/>
                </a:cubicBezTo>
                <a:cubicBezTo>
                  <a:pt x="120" y="431"/>
                  <a:pt x="120" y="430"/>
                  <a:pt x="120" y="430"/>
                </a:cubicBezTo>
                <a:cubicBezTo>
                  <a:pt x="120" y="430"/>
                  <a:pt x="120" y="430"/>
                  <a:pt x="120" y="430"/>
                </a:cubicBezTo>
                <a:cubicBezTo>
                  <a:pt x="121" y="430"/>
                  <a:pt x="121" y="429"/>
                  <a:pt x="122" y="429"/>
                </a:cubicBezTo>
                <a:cubicBezTo>
                  <a:pt x="122" y="429"/>
                  <a:pt x="122" y="429"/>
                  <a:pt x="122" y="429"/>
                </a:cubicBezTo>
                <a:cubicBezTo>
                  <a:pt x="122" y="429"/>
                  <a:pt x="122" y="429"/>
                  <a:pt x="122" y="429"/>
                </a:cubicBezTo>
                <a:cubicBezTo>
                  <a:pt x="125" y="426"/>
                  <a:pt x="128" y="425"/>
                  <a:pt x="132" y="424"/>
                </a:cubicBezTo>
                <a:cubicBezTo>
                  <a:pt x="132" y="424"/>
                  <a:pt x="132" y="424"/>
                  <a:pt x="132" y="424"/>
                </a:cubicBezTo>
                <a:cubicBezTo>
                  <a:pt x="132" y="424"/>
                  <a:pt x="132" y="424"/>
                  <a:pt x="132" y="424"/>
                </a:cubicBezTo>
                <a:cubicBezTo>
                  <a:pt x="133" y="424"/>
                  <a:pt x="133" y="424"/>
                  <a:pt x="134" y="424"/>
                </a:cubicBezTo>
                <a:cubicBezTo>
                  <a:pt x="135" y="424"/>
                  <a:pt x="135" y="424"/>
                  <a:pt x="135" y="424"/>
                </a:cubicBezTo>
                <a:cubicBezTo>
                  <a:pt x="136" y="424"/>
                  <a:pt x="136" y="424"/>
                  <a:pt x="137" y="424"/>
                </a:cubicBezTo>
                <a:cubicBezTo>
                  <a:pt x="137" y="423"/>
                  <a:pt x="137" y="423"/>
                  <a:pt x="138" y="423"/>
                </a:cubicBezTo>
                <a:cubicBezTo>
                  <a:pt x="138" y="423"/>
                  <a:pt x="138" y="423"/>
                  <a:pt x="138" y="423"/>
                </a:cubicBezTo>
                <a:cubicBezTo>
                  <a:pt x="138" y="423"/>
                  <a:pt x="138" y="423"/>
                  <a:pt x="138" y="423"/>
                </a:cubicBezTo>
                <a:cubicBezTo>
                  <a:pt x="146" y="423"/>
                  <a:pt x="153" y="423"/>
                  <a:pt x="161" y="423"/>
                </a:cubicBezTo>
                <a:cubicBezTo>
                  <a:pt x="161" y="423"/>
                  <a:pt x="161" y="423"/>
                  <a:pt x="161" y="423"/>
                </a:cubicBezTo>
                <a:cubicBezTo>
                  <a:pt x="163" y="423"/>
                  <a:pt x="163" y="423"/>
                  <a:pt x="163" y="423"/>
                </a:cubicBezTo>
                <a:cubicBezTo>
                  <a:pt x="165" y="423"/>
                  <a:pt x="166" y="424"/>
                  <a:pt x="167" y="424"/>
                </a:cubicBezTo>
                <a:cubicBezTo>
                  <a:pt x="168" y="424"/>
                  <a:pt x="168" y="424"/>
                  <a:pt x="169" y="425"/>
                </a:cubicBezTo>
                <a:cubicBezTo>
                  <a:pt x="169" y="425"/>
                  <a:pt x="169" y="425"/>
                  <a:pt x="169" y="425"/>
                </a:cubicBezTo>
                <a:cubicBezTo>
                  <a:pt x="169" y="425"/>
                  <a:pt x="169" y="425"/>
                  <a:pt x="170" y="425"/>
                </a:cubicBezTo>
                <a:cubicBezTo>
                  <a:pt x="172" y="426"/>
                  <a:pt x="173" y="428"/>
                  <a:pt x="172" y="430"/>
                </a:cubicBezTo>
                <a:close/>
                <a:moveTo>
                  <a:pt x="188" y="402"/>
                </a:moveTo>
                <a:cubicBezTo>
                  <a:pt x="188" y="402"/>
                  <a:pt x="188" y="402"/>
                  <a:pt x="188" y="402"/>
                </a:cubicBezTo>
                <a:cubicBezTo>
                  <a:pt x="188" y="402"/>
                  <a:pt x="188" y="402"/>
                  <a:pt x="188" y="402"/>
                </a:cubicBezTo>
                <a:cubicBezTo>
                  <a:pt x="188" y="403"/>
                  <a:pt x="187" y="403"/>
                  <a:pt x="187" y="404"/>
                </a:cubicBezTo>
                <a:cubicBezTo>
                  <a:pt x="187" y="404"/>
                  <a:pt x="187" y="404"/>
                  <a:pt x="187" y="404"/>
                </a:cubicBezTo>
                <a:cubicBezTo>
                  <a:pt x="185" y="406"/>
                  <a:pt x="182" y="407"/>
                  <a:pt x="179" y="408"/>
                </a:cubicBezTo>
                <a:cubicBezTo>
                  <a:pt x="179" y="408"/>
                  <a:pt x="179" y="408"/>
                  <a:pt x="179" y="408"/>
                </a:cubicBezTo>
                <a:cubicBezTo>
                  <a:pt x="179" y="409"/>
                  <a:pt x="178" y="409"/>
                  <a:pt x="178" y="409"/>
                </a:cubicBezTo>
                <a:cubicBezTo>
                  <a:pt x="177" y="409"/>
                  <a:pt x="177" y="409"/>
                  <a:pt x="177" y="409"/>
                </a:cubicBezTo>
                <a:cubicBezTo>
                  <a:pt x="177" y="409"/>
                  <a:pt x="177" y="409"/>
                  <a:pt x="176" y="409"/>
                </a:cubicBezTo>
                <a:cubicBezTo>
                  <a:pt x="174" y="409"/>
                  <a:pt x="172" y="410"/>
                  <a:pt x="171" y="410"/>
                </a:cubicBezTo>
                <a:cubicBezTo>
                  <a:pt x="170" y="410"/>
                  <a:pt x="170" y="410"/>
                  <a:pt x="170" y="410"/>
                </a:cubicBezTo>
                <a:cubicBezTo>
                  <a:pt x="167" y="410"/>
                  <a:pt x="164" y="410"/>
                  <a:pt x="161" y="410"/>
                </a:cubicBezTo>
                <a:cubicBezTo>
                  <a:pt x="156" y="410"/>
                  <a:pt x="151" y="410"/>
                  <a:pt x="146" y="410"/>
                </a:cubicBezTo>
                <a:cubicBezTo>
                  <a:pt x="146" y="410"/>
                  <a:pt x="145" y="410"/>
                  <a:pt x="144" y="410"/>
                </a:cubicBezTo>
                <a:cubicBezTo>
                  <a:pt x="144" y="410"/>
                  <a:pt x="144" y="410"/>
                  <a:pt x="144" y="410"/>
                </a:cubicBezTo>
                <a:cubicBezTo>
                  <a:pt x="143" y="409"/>
                  <a:pt x="143" y="409"/>
                  <a:pt x="142" y="409"/>
                </a:cubicBezTo>
                <a:cubicBezTo>
                  <a:pt x="142" y="409"/>
                  <a:pt x="142" y="409"/>
                  <a:pt x="142" y="409"/>
                </a:cubicBezTo>
                <a:cubicBezTo>
                  <a:pt x="142" y="409"/>
                  <a:pt x="142" y="409"/>
                  <a:pt x="142" y="409"/>
                </a:cubicBezTo>
                <a:cubicBezTo>
                  <a:pt x="140" y="409"/>
                  <a:pt x="138" y="407"/>
                  <a:pt x="138" y="405"/>
                </a:cubicBezTo>
                <a:cubicBezTo>
                  <a:pt x="138" y="405"/>
                  <a:pt x="138" y="404"/>
                  <a:pt x="138" y="404"/>
                </a:cubicBezTo>
                <a:cubicBezTo>
                  <a:pt x="138" y="404"/>
                  <a:pt x="138" y="404"/>
                  <a:pt x="138" y="403"/>
                </a:cubicBezTo>
                <a:cubicBezTo>
                  <a:pt x="138" y="403"/>
                  <a:pt x="138" y="403"/>
                  <a:pt x="139" y="402"/>
                </a:cubicBezTo>
                <a:cubicBezTo>
                  <a:pt x="139" y="402"/>
                  <a:pt x="139" y="402"/>
                  <a:pt x="139" y="402"/>
                </a:cubicBezTo>
                <a:cubicBezTo>
                  <a:pt x="139" y="402"/>
                  <a:pt x="139" y="402"/>
                  <a:pt x="139" y="402"/>
                </a:cubicBezTo>
                <a:cubicBezTo>
                  <a:pt x="139" y="402"/>
                  <a:pt x="139" y="401"/>
                  <a:pt x="140" y="401"/>
                </a:cubicBezTo>
                <a:cubicBezTo>
                  <a:pt x="142" y="397"/>
                  <a:pt x="144" y="394"/>
                  <a:pt x="147" y="390"/>
                </a:cubicBezTo>
                <a:cubicBezTo>
                  <a:pt x="147" y="390"/>
                  <a:pt x="147" y="390"/>
                  <a:pt x="147" y="390"/>
                </a:cubicBezTo>
                <a:cubicBezTo>
                  <a:pt x="148" y="389"/>
                  <a:pt x="148" y="389"/>
                  <a:pt x="148" y="389"/>
                </a:cubicBezTo>
                <a:cubicBezTo>
                  <a:pt x="149" y="388"/>
                  <a:pt x="149" y="387"/>
                  <a:pt x="151" y="386"/>
                </a:cubicBezTo>
                <a:cubicBezTo>
                  <a:pt x="151" y="385"/>
                  <a:pt x="152" y="385"/>
                  <a:pt x="153" y="385"/>
                </a:cubicBezTo>
                <a:cubicBezTo>
                  <a:pt x="153" y="384"/>
                  <a:pt x="154" y="384"/>
                  <a:pt x="154" y="384"/>
                </a:cubicBezTo>
                <a:cubicBezTo>
                  <a:pt x="154" y="384"/>
                  <a:pt x="154" y="384"/>
                  <a:pt x="155" y="384"/>
                </a:cubicBezTo>
                <a:cubicBezTo>
                  <a:pt x="155" y="384"/>
                  <a:pt x="155" y="384"/>
                  <a:pt x="155" y="384"/>
                </a:cubicBezTo>
                <a:cubicBezTo>
                  <a:pt x="155" y="384"/>
                  <a:pt x="155" y="384"/>
                  <a:pt x="156" y="383"/>
                </a:cubicBezTo>
                <a:cubicBezTo>
                  <a:pt x="157" y="383"/>
                  <a:pt x="158" y="383"/>
                  <a:pt x="160" y="382"/>
                </a:cubicBezTo>
                <a:cubicBezTo>
                  <a:pt x="161" y="382"/>
                  <a:pt x="163" y="382"/>
                  <a:pt x="165" y="382"/>
                </a:cubicBezTo>
                <a:cubicBezTo>
                  <a:pt x="169" y="382"/>
                  <a:pt x="169" y="382"/>
                  <a:pt x="169" y="382"/>
                </a:cubicBezTo>
                <a:cubicBezTo>
                  <a:pt x="170" y="382"/>
                  <a:pt x="171" y="382"/>
                  <a:pt x="172" y="382"/>
                </a:cubicBezTo>
                <a:cubicBezTo>
                  <a:pt x="177" y="382"/>
                  <a:pt x="181" y="382"/>
                  <a:pt x="185" y="382"/>
                </a:cubicBezTo>
                <a:cubicBezTo>
                  <a:pt x="185" y="382"/>
                  <a:pt x="185" y="382"/>
                  <a:pt x="185" y="382"/>
                </a:cubicBezTo>
                <a:cubicBezTo>
                  <a:pt x="187" y="382"/>
                  <a:pt x="187" y="382"/>
                  <a:pt x="187" y="382"/>
                </a:cubicBezTo>
                <a:cubicBezTo>
                  <a:pt x="189" y="382"/>
                  <a:pt x="190" y="382"/>
                  <a:pt x="191" y="382"/>
                </a:cubicBezTo>
                <a:cubicBezTo>
                  <a:pt x="193" y="383"/>
                  <a:pt x="193" y="383"/>
                  <a:pt x="194" y="383"/>
                </a:cubicBezTo>
                <a:cubicBezTo>
                  <a:pt x="196" y="384"/>
                  <a:pt x="197" y="386"/>
                  <a:pt x="196" y="389"/>
                </a:cubicBezTo>
                <a:cubicBezTo>
                  <a:pt x="194" y="392"/>
                  <a:pt x="192" y="395"/>
                  <a:pt x="190" y="398"/>
                </a:cubicBezTo>
                <a:cubicBezTo>
                  <a:pt x="188" y="402"/>
                  <a:pt x="188" y="402"/>
                  <a:pt x="188" y="402"/>
                </a:cubicBezTo>
                <a:cubicBezTo>
                  <a:pt x="188" y="402"/>
                  <a:pt x="188" y="402"/>
                  <a:pt x="188" y="402"/>
                </a:cubicBezTo>
                <a:close/>
                <a:moveTo>
                  <a:pt x="411" y="448"/>
                </a:moveTo>
                <a:cubicBezTo>
                  <a:pt x="411" y="449"/>
                  <a:pt x="411" y="449"/>
                  <a:pt x="411" y="450"/>
                </a:cubicBezTo>
                <a:cubicBezTo>
                  <a:pt x="411" y="450"/>
                  <a:pt x="411" y="450"/>
                  <a:pt x="411" y="450"/>
                </a:cubicBezTo>
                <a:cubicBezTo>
                  <a:pt x="411" y="451"/>
                  <a:pt x="411" y="451"/>
                  <a:pt x="410" y="451"/>
                </a:cubicBezTo>
                <a:cubicBezTo>
                  <a:pt x="410" y="451"/>
                  <a:pt x="410" y="451"/>
                  <a:pt x="410" y="452"/>
                </a:cubicBezTo>
                <a:cubicBezTo>
                  <a:pt x="410" y="452"/>
                  <a:pt x="410" y="452"/>
                  <a:pt x="410" y="452"/>
                </a:cubicBezTo>
                <a:cubicBezTo>
                  <a:pt x="410" y="452"/>
                  <a:pt x="409" y="453"/>
                  <a:pt x="409" y="453"/>
                </a:cubicBezTo>
                <a:cubicBezTo>
                  <a:pt x="409" y="453"/>
                  <a:pt x="409" y="453"/>
                  <a:pt x="409" y="453"/>
                </a:cubicBezTo>
                <a:cubicBezTo>
                  <a:pt x="408" y="454"/>
                  <a:pt x="408" y="454"/>
                  <a:pt x="407" y="455"/>
                </a:cubicBezTo>
                <a:cubicBezTo>
                  <a:pt x="407" y="455"/>
                  <a:pt x="407" y="455"/>
                  <a:pt x="407" y="455"/>
                </a:cubicBezTo>
                <a:cubicBezTo>
                  <a:pt x="407" y="455"/>
                  <a:pt x="407" y="455"/>
                  <a:pt x="407" y="455"/>
                </a:cubicBezTo>
                <a:cubicBezTo>
                  <a:pt x="406" y="455"/>
                  <a:pt x="406" y="456"/>
                  <a:pt x="405" y="456"/>
                </a:cubicBezTo>
                <a:cubicBezTo>
                  <a:pt x="405" y="456"/>
                  <a:pt x="405" y="456"/>
                  <a:pt x="405" y="456"/>
                </a:cubicBezTo>
                <a:cubicBezTo>
                  <a:pt x="404" y="456"/>
                  <a:pt x="404" y="456"/>
                  <a:pt x="404" y="456"/>
                </a:cubicBezTo>
                <a:cubicBezTo>
                  <a:pt x="403" y="456"/>
                  <a:pt x="403" y="457"/>
                  <a:pt x="403" y="457"/>
                </a:cubicBezTo>
                <a:cubicBezTo>
                  <a:pt x="403" y="457"/>
                  <a:pt x="403" y="457"/>
                  <a:pt x="402" y="457"/>
                </a:cubicBezTo>
                <a:cubicBezTo>
                  <a:pt x="402" y="457"/>
                  <a:pt x="402" y="457"/>
                  <a:pt x="402" y="457"/>
                </a:cubicBezTo>
                <a:cubicBezTo>
                  <a:pt x="402" y="457"/>
                  <a:pt x="401" y="457"/>
                  <a:pt x="400" y="457"/>
                </a:cubicBezTo>
                <a:cubicBezTo>
                  <a:pt x="400" y="457"/>
                  <a:pt x="399" y="457"/>
                  <a:pt x="399" y="457"/>
                </a:cubicBezTo>
                <a:cubicBezTo>
                  <a:pt x="398" y="458"/>
                  <a:pt x="398" y="458"/>
                  <a:pt x="397" y="458"/>
                </a:cubicBezTo>
                <a:cubicBezTo>
                  <a:pt x="397" y="458"/>
                  <a:pt x="397" y="458"/>
                  <a:pt x="397" y="458"/>
                </a:cubicBezTo>
                <a:cubicBezTo>
                  <a:pt x="396" y="458"/>
                  <a:pt x="396" y="458"/>
                  <a:pt x="396" y="458"/>
                </a:cubicBezTo>
                <a:cubicBezTo>
                  <a:pt x="396" y="458"/>
                  <a:pt x="396" y="458"/>
                  <a:pt x="396" y="458"/>
                </a:cubicBezTo>
                <a:cubicBezTo>
                  <a:pt x="393" y="458"/>
                  <a:pt x="390" y="458"/>
                  <a:pt x="387" y="458"/>
                </a:cubicBezTo>
                <a:cubicBezTo>
                  <a:pt x="373" y="458"/>
                  <a:pt x="212" y="458"/>
                  <a:pt x="200" y="458"/>
                </a:cubicBezTo>
                <a:cubicBezTo>
                  <a:pt x="199" y="458"/>
                  <a:pt x="198" y="458"/>
                  <a:pt x="198" y="458"/>
                </a:cubicBezTo>
                <a:cubicBezTo>
                  <a:pt x="197" y="458"/>
                  <a:pt x="196" y="458"/>
                  <a:pt x="195" y="457"/>
                </a:cubicBezTo>
                <a:cubicBezTo>
                  <a:pt x="193" y="457"/>
                  <a:pt x="192" y="456"/>
                  <a:pt x="191" y="455"/>
                </a:cubicBezTo>
                <a:cubicBezTo>
                  <a:pt x="190" y="454"/>
                  <a:pt x="190" y="453"/>
                  <a:pt x="189" y="452"/>
                </a:cubicBezTo>
                <a:cubicBezTo>
                  <a:pt x="189" y="451"/>
                  <a:pt x="189" y="450"/>
                  <a:pt x="190" y="449"/>
                </a:cubicBezTo>
                <a:cubicBezTo>
                  <a:pt x="191" y="448"/>
                  <a:pt x="191" y="448"/>
                  <a:pt x="191" y="448"/>
                </a:cubicBezTo>
                <a:cubicBezTo>
                  <a:pt x="191" y="448"/>
                  <a:pt x="191" y="448"/>
                  <a:pt x="191" y="448"/>
                </a:cubicBezTo>
                <a:cubicBezTo>
                  <a:pt x="192" y="444"/>
                  <a:pt x="194" y="440"/>
                  <a:pt x="196" y="437"/>
                </a:cubicBezTo>
                <a:cubicBezTo>
                  <a:pt x="196" y="436"/>
                  <a:pt x="197" y="435"/>
                  <a:pt x="197" y="435"/>
                </a:cubicBezTo>
                <a:cubicBezTo>
                  <a:pt x="198" y="432"/>
                  <a:pt x="198" y="432"/>
                  <a:pt x="198" y="432"/>
                </a:cubicBezTo>
                <a:cubicBezTo>
                  <a:pt x="199" y="431"/>
                  <a:pt x="200" y="430"/>
                  <a:pt x="201" y="428"/>
                </a:cubicBezTo>
                <a:cubicBezTo>
                  <a:pt x="201" y="428"/>
                  <a:pt x="202" y="428"/>
                  <a:pt x="202" y="428"/>
                </a:cubicBezTo>
                <a:cubicBezTo>
                  <a:pt x="202" y="428"/>
                  <a:pt x="202" y="428"/>
                  <a:pt x="203" y="428"/>
                </a:cubicBezTo>
                <a:cubicBezTo>
                  <a:pt x="203" y="427"/>
                  <a:pt x="203" y="427"/>
                  <a:pt x="203" y="427"/>
                </a:cubicBezTo>
                <a:cubicBezTo>
                  <a:pt x="203" y="427"/>
                  <a:pt x="203" y="427"/>
                  <a:pt x="203" y="427"/>
                </a:cubicBezTo>
                <a:cubicBezTo>
                  <a:pt x="204" y="427"/>
                  <a:pt x="204" y="427"/>
                  <a:pt x="204" y="427"/>
                </a:cubicBezTo>
                <a:cubicBezTo>
                  <a:pt x="204" y="426"/>
                  <a:pt x="205" y="426"/>
                  <a:pt x="205" y="426"/>
                </a:cubicBezTo>
                <a:cubicBezTo>
                  <a:pt x="205" y="426"/>
                  <a:pt x="206" y="426"/>
                  <a:pt x="206" y="425"/>
                </a:cubicBezTo>
                <a:cubicBezTo>
                  <a:pt x="206" y="425"/>
                  <a:pt x="207" y="425"/>
                  <a:pt x="207" y="425"/>
                </a:cubicBezTo>
                <a:cubicBezTo>
                  <a:pt x="208" y="425"/>
                  <a:pt x="208" y="425"/>
                  <a:pt x="209" y="424"/>
                </a:cubicBezTo>
                <a:cubicBezTo>
                  <a:pt x="209" y="424"/>
                  <a:pt x="210" y="424"/>
                  <a:pt x="210" y="424"/>
                </a:cubicBezTo>
                <a:cubicBezTo>
                  <a:pt x="210" y="424"/>
                  <a:pt x="210" y="424"/>
                  <a:pt x="210" y="424"/>
                </a:cubicBezTo>
                <a:cubicBezTo>
                  <a:pt x="212" y="423"/>
                  <a:pt x="214" y="423"/>
                  <a:pt x="216" y="423"/>
                </a:cubicBezTo>
                <a:cubicBezTo>
                  <a:pt x="216" y="423"/>
                  <a:pt x="385" y="423"/>
                  <a:pt x="392" y="423"/>
                </a:cubicBezTo>
                <a:cubicBezTo>
                  <a:pt x="393" y="423"/>
                  <a:pt x="395" y="423"/>
                  <a:pt x="397" y="423"/>
                </a:cubicBezTo>
                <a:cubicBezTo>
                  <a:pt x="398" y="423"/>
                  <a:pt x="399" y="423"/>
                  <a:pt x="400" y="423"/>
                </a:cubicBezTo>
                <a:cubicBezTo>
                  <a:pt x="400" y="423"/>
                  <a:pt x="400" y="423"/>
                  <a:pt x="400" y="423"/>
                </a:cubicBezTo>
                <a:cubicBezTo>
                  <a:pt x="401" y="423"/>
                  <a:pt x="402" y="423"/>
                  <a:pt x="402" y="423"/>
                </a:cubicBezTo>
                <a:cubicBezTo>
                  <a:pt x="403" y="423"/>
                  <a:pt x="403" y="423"/>
                  <a:pt x="403" y="423"/>
                </a:cubicBezTo>
                <a:cubicBezTo>
                  <a:pt x="403" y="423"/>
                  <a:pt x="403" y="423"/>
                  <a:pt x="403" y="423"/>
                </a:cubicBezTo>
                <a:cubicBezTo>
                  <a:pt x="404" y="424"/>
                  <a:pt x="404" y="424"/>
                  <a:pt x="405" y="424"/>
                </a:cubicBezTo>
                <a:cubicBezTo>
                  <a:pt x="405" y="424"/>
                  <a:pt x="405" y="424"/>
                  <a:pt x="405" y="424"/>
                </a:cubicBezTo>
                <a:cubicBezTo>
                  <a:pt x="406" y="425"/>
                  <a:pt x="406" y="425"/>
                  <a:pt x="407" y="425"/>
                </a:cubicBezTo>
                <a:cubicBezTo>
                  <a:pt x="407" y="425"/>
                  <a:pt x="407" y="425"/>
                  <a:pt x="407" y="425"/>
                </a:cubicBezTo>
                <a:cubicBezTo>
                  <a:pt x="407" y="425"/>
                  <a:pt x="407" y="425"/>
                  <a:pt x="407" y="425"/>
                </a:cubicBezTo>
                <a:cubicBezTo>
                  <a:pt x="408" y="426"/>
                  <a:pt x="408" y="426"/>
                  <a:pt x="408" y="426"/>
                </a:cubicBezTo>
                <a:cubicBezTo>
                  <a:pt x="409" y="427"/>
                  <a:pt x="409" y="427"/>
                  <a:pt x="410" y="428"/>
                </a:cubicBezTo>
                <a:cubicBezTo>
                  <a:pt x="411" y="429"/>
                  <a:pt x="411" y="430"/>
                  <a:pt x="411" y="431"/>
                </a:cubicBezTo>
                <a:cubicBezTo>
                  <a:pt x="411" y="432"/>
                  <a:pt x="411" y="432"/>
                  <a:pt x="411" y="432"/>
                </a:cubicBezTo>
                <a:cubicBezTo>
                  <a:pt x="411" y="432"/>
                  <a:pt x="411" y="432"/>
                  <a:pt x="411" y="432"/>
                </a:cubicBezTo>
                <a:cubicBezTo>
                  <a:pt x="411" y="436"/>
                  <a:pt x="411" y="441"/>
                  <a:pt x="411" y="445"/>
                </a:cubicBezTo>
                <a:cubicBezTo>
                  <a:pt x="411" y="446"/>
                  <a:pt x="411" y="447"/>
                  <a:pt x="411" y="448"/>
                </a:cubicBezTo>
                <a:close/>
                <a:moveTo>
                  <a:pt x="434" y="366"/>
                </a:moveTo>
                <a:cubicBezTo>
                  <a:pt x="434" y="366"/>
                  <a:pt x="434" y="366"/>
                  <a:pt x="434" y="366"/>
                </a:cubicBezTo>
                <a:cubicBezTo>
                  <a:pt x="434" y="366"/>
                  <a:pt x="434" y="366"/>
                  <a:pt x="434" y="365"/>
                </a:cubicBezTo>
                <a:cubicBezTo>
                  <a:pt x="433" y="365"/>
                  <a:pt x="433" y="364"/>
                  <a:pt x="432" y="363"/>
                </a:cubicBezTo>
                <a:cubicBezTo>
                  <a:pt x="432" y="362"/>
                  <a:pt x="432" y="362"/>
                  <a:pt x="432" y="362"/>
                </a:cubicBezTo>
                <a:cubicBezTo>
                  <a:pt x="432" y="362"/>
                  <a:pt x="432" y="361"/>
                  <a:pt x="432" y="360"/>
                </a:cubicBezTo>
                <a:cubicBezTo>
                  <a:pt x="432" y="360"/>
                  <a:pt x="432" y="360"/>
                  <a:pt x="432" y="360"/>
                </a:cubicBezTo>
                <a:cubicBezTo>
                  <a:pt x="432" y="358"/>
                  <a:pt x="432" y="355"/>
                  <a:pt x="432" y="353"/>
                </a:cubicBezTo>
                <a:cubicBezTo>
                  <a:pt x="432" y="352"/>
                  <a:pt x="432" y="352"/>
                  <a:pt x="432" y="352"/>
                </a:cubicBezTo>
                <a:cubicBezTo>
                  <a:pt x="432" y="351"/>
                  <a:pt x="432" y="350"/>
                  <a:pt x="432" y="350"/>
                </a:cubicBezTo>
                <a:cubicBezTo>
                  <a:pt x="433" y="349"/>
                  <a:pt x="434" y="349"/>
                  <a:pt x="435" y="348"/>
                </a:cubicBezTo>
                <a:cubicBezTo>
                  <a:pt x="436" y="348"/>
                  <a:pt x="437" y="347"/>
                  <a:pt x="438" y="347"/>
                </a:cubicBezTo>
                <a:cubicBezTo>
                  <a:pt x="438" y="347"/>
                  <a:pt x="438" y="347"/>
                  <a:pt x="438" y="347"/>
                </a:cubicBezTo>
                <a:cubicBezTo>
                  <a:pt x="438" y="347"/>
                  <a:pt x="438" y="347"/>
                  <a:pt x="438" y="347"/>
                </a:cubicBezTo>
                <a:cubicBezTo>
                  <a:pt x="439" y="347"/>
                  <a:pt x="439" y="347"/>
                  <a:pt x="440" y="347"/>
                </a:cubicBezTo>
                <a:cubicBezTo>
                  <a:pt x="440" y="347"/>
                  <a:pt x="440" y="347"/>
                  <a:pt x="441" y="347"/>
                </a:cubicBezTo>
                <a:cubicBezTo>
                  <a:pt x="443" y="346"/>
                  <a:pt x="445" y="346"/>
                  <a:pt x="447" y="346"/>
                </a:cubicBezTo>
                <a:cubicBezTo>
                  <a:pt x="463" y="346"/>
                  <a:pt x="463" y="346"/>
                  <a:pt x="463" y="346"/>
                </a:cubicBezTo>
                <a:cubicBezTo>
                  <a:pt x="464" y="346"/>
                  <a:pt x="465" y="346"/>
                  <a:pt x="465" y="347"/>
                </a:cubicBezTo>
                <a:cubicBezTo>
                  <a:pt x="469" y="347"/>
                  <a:pt x="474" y="348"/>
                  <a:pt x="475" y="352"/>
                </a:cubicBezTo>
                <a:cubicBezTo>
                  <a:pt x="476" y="355"/>
                  <a:pt x="476" y="359"/>
                  <a:pt x="477" y="362"/>
                </a:cubicBezTo>
                <a:cubicBezTo>
                  <a:pt x="477" y="363"/>
                  <a:pt x="477" y="363"/>
                  <a:pt x="477" y="363"/>
                </a:cubicBezTo>
                <a:cubicBezTo>
                  <a:pt x="477" y="364"/>
                  <a:pt x="477" y="364"/>
                  <a:pt x="477" y="365"/>
                </a:cubicBezTo>
                <a:cubicBezTo>
                  <a:pt x="477" y="365"/>
                  <a:pt x="477" y="365"/>
                  <a:pt x="477" y="365"/>
                </a:cubicBezTo>
                <a:cubicBezTo>
                  <a:pt x="477" y="365"/>
                  <a:pt x="477" y="365"/>
                  <a:pt x="477" y="365"/>
                </a:cubicBezTo>
                <a:cubicBezTo>
                  <a:pt x="477" y="365"/>
                  <a:pt x="477" y="365"/>
                  <a:pt x="477" y="365"/>
                </a:cubicBezTo>
                <a:cubicBezTo>
                  <a:pt x="476" y="367"/>
                  <a:pt x="474" y="368"/>
                  <a:pt x="472" y="369"/>
                </a:cubicBezTo>
                <a:cubicBezTo>
                  <a:pt x="471" y="369"/>
                  <a:pt x="471" y="369"/>
                  <a:pt x="471" y="369"/>
                </a:cubicBezTo>
                <a:cubicBezTo>
                  <a:pt x="471" y="369"/>
                  <a:pt x="471" y="369"/>
                  <a:pt x="470" y="369"/>
                </a:cubicBezTo>
                <a:cubicBezTo>
                  <a:pt x="470" y="369"/>
                  <a:pt x="470" y="369"/>
                  <a:pt x="470" y="369"/>
                </a:cubicBezTo>
                <a:cubicBezTo>
                  <a:pt x="469" y="369"/>
                  <a:pt x="469" y="369"/>
                  <a:pt x="469" y="369"/>
                </a:cubicBezTo>
                <a:cubicBezTo>
                  <a:pt x="463" y="370"/>
                  <a:pt x="457" y="369"/>
                  <a:pt x="455" y="369"/>
                </a:cubicBezTo>
                <a:cubicBezTo>
                  <a:pt x="445" y="369"/>
                  <a:pt x="445" y="369"/>
                  <a:pt x="445" y="369"/>
                </a:cubicBezTo>
                <a:cubicBezTo>
                  <a:pt x="444" y="369"/>
                  <a:pt x="443" y="369"/>
                  <a:pt x="442" y="369"/>
                </a:cubicBezTo>
                <a:cubicBezTo>
                  <a:pt x="442" y="369"/>
                  <a:pt x="441" y="369"/>
                  <a:pt x="441" y="369"/>
                </a:cubicBezTo>
                <a:cubicBezTo>
                  <a:pt x="440" y="369"/>
                  <a:pt x="440" y="369"/>
                  <a:pt x="440" y="369"/>
                </a:cubicBezTo>
                <a:cubicBezTo>
                  <a:pt x="440" y="369"/>
                  <a:pt x="440" y="369"/>
                  <a:pt x="440" y="369"/>
                </a:cubicBezTo>
                <a:cubicBezTo>
                  <a:pt x="439" y="369"/>
                  <a:pt x="439" y="369"/>
                  <a:pt x="438" y="368"/>
                </a:cubicBezTo>
                <a:cubicBezTo>
                  <a:pt x="438" y="368"/>
                  <a:pt x="438" y="368"/>
                  <a:pt x="438" y="368"/>
                </a:cubicBezTo>
                <a:cubicBezTo>
                  <a:pt x="437" y="368"/>
                  <a:pt x="437" y="368"/>
                  <a:pt x="436" y="367"/>
                </a:cubicBezTo>
                <a:cubicBezTo>
                  <a:pt x="436" y="367"/>
                  <a:pt x="435" y="367"/>
                  <a:pt x="434" y="366"/>
                </a:cubicBezTo>
                <a:cubicBezTo>
                  <a:pt x="434" y="366"/>
                  <a:pt x="434" y="366"/>
                  <a:pt x="434" y="366"/>
                </a:cubicBezTo>
                <a:close/>
                <a:moveTo>
                  <a:pt x="437" y="404"/>
                </a:moveTo>
                <a:cubicBezTo>
                  <a:pt x="436" y="403"/>
                  <a:pt x="436" y="402"/>
                  <a:pt x="435" y="402"/>
                </a:cubicBezTo>
                <a:cubicBezTo>
                  <a:pt x="435" y="400"/>
                  <a:pt x="435" y="400"/>
                  <a:pt x="435" y="400"/>
                </a:cubicBezTo>
                <a:cubicBezTo>
                  <a:pt x="435" y="400"/>
                  <a:pt x="435" y="400"/>
                  <a:pt x="435" y="400"/>
                </a:cubicBezTo>
                <a:cubicBezTo>
                  <a:pt x="435" y="396"/>
                  <a:pt x="435" y="392"/>
                  <a:pt x="434" y="388"/>
                </a:cubicBezTo>
                <a:cubicBezTo>
                  <a:pt x="434" y="388"/>
                  <a:pt x="434" y="388"/>
                  <a:pt x="434" y="388"/>
                </a:cubicBezTo>
                <a:cubicBezTo>
                  <a:pt x="434" y="388"/>
                  <a:pt x="434" y="388"/>
                  <a:pt x="434" y="388"/>
                </a:cubicBezTo>
                <a:cubicBezTo>
                  <a:pt x="434" y="388"/>
                  <a:pt x="434" y="388"/>
                  <a:pt x="434" y="387"/>
                </a:cubicBezTo>
                <a:cubicBezTo>
                  <a:pt x="435" y="379"/>
                  <a:pt x="453" y="381"/>
                  <a:pt x="458" y="381"/>
                </a:cubicBezTo>
                <a:cubicBezTo>
                  <a:pt x="465" y="381"/>
                  <a:pt x="477" y="380"/>
                  <a:pt x="481" y="386"/>
                </a:cubicBezTo>
                <a:cubicBezTo>
                  <a:pt x="481" y="387"/>
                  <a:pt x="482" y="387"/>
                  <a:pt x="482" y="388"/>
                </a:cubicBezTo>
                <a:cubicBezTo>
                  <a:pt x="482" y="389"/>
                  <a:pt x="482" y="389"/>
                  <a:pt x="482" y="389"/>
                </a:cubicBezTo>
                <a:cubicBezTo>
                  <a:pt x="482" y="389"/>
                  <a:pt x="482" y="389"/>
                  <a:pt x="482" y="389"/>
                </a:cubicBezTo>
                <a:cubicBezTo>
                  <a:pt x="483" y="391"/>
                  <a:pt x="483" y="392"/>
                  <a:pt x="484" y="395"/>
                </a:cubicBezTo>
                <a:cubicBezTo>
                  <a:pt x="485" y="401"/>
                  <a:pt x="485" y="401"/>
                  <a:pt x="485" y="401"/>
                </a:cubicBezTo>
                <a:cubicBezTo>
                  <a:pt x="485" y="402"/>
                  <a:pt x="485" y="403"/>
                  <a:pt x="484" y="404"/>
                </a:cubicBezTo>
                <a:cubicBezTo>
                  <a:pt x="484" y="405"/>
                  <a:pt x="484" y="405"/>
                  <a:pt x="483" y="406"/>
                </a:cubicBezTo>
                <a:cubicBezTo>
                  <a:pt x="483" y="406"/>
                  <a:pt x="483" y="406"/>
                  <a:pt x="482" y="407"/>
                </a:cubicBezTo>
                <a:cubicBezTo>
                  <a:pt x="482" y="407"/>
                  <a:pt x="482" y="407"/>
                  <a:pt x="482" y="407"/>
                </a:cubicBezTo>
                <a:cubicBezTo>
                  <a:pt x="482" y="407"/>
                  <a:pt x="482" y="407"/>
                  <a:pt x="482" y="407"/>
                </a:cubicBezTo>
                <a:cubicBezTo>
                  <a:pt x="481" y="407"/>
                  <a:pt x="481" y="407"/>
                  <a:pt x="481" y="407"/>
                </a:cubicBezTo>
                <a:cubicBezTo>
                  <a:pt x="480" y="408"/>
                  <a:pt x="480" y="408"/>
                  <a:pt x="480" y="408"/>
                </a:cubicBezTo>
                <a:cubicBezTo>
                  <a:pt x="479" y="408"/>
                  <a:pt x="479" y="408"/>
                  <a:pt x="479" y="408"/>
                </a:cubicBezTo>
                <a:cubicBezTo>
                  <a:pt x="479" y="408"/>
                  <a:pt x="479" y="408"/>
                  <a:pt x="478" y="408"/>
                </a:cubicBezTo>
                <a:cubicBezTo>
                  <a:pt x="478" y="408"/>
                  <a:pt x="478" y="409"/>
                  <a:pt x="477" y="409"/>
                </a:cubicBezTo>
                <a:cubicBezTo>
                  <a:pt x="477" y="409"/>
                  <a:pt x="477" y="409"/>
                  <a:pt x="477" y="409"/>
                </a:cubicBezTo>
                <a:cubicBezTo>
                  <a:pt x="477" y="409"/>
                  <a:pt x="476" y="409"/>
                  <a:pt x="475" y="409"/>
                </a:cubicBezTo>
                <a:cubicBezTo>
                  <a:pt x="474" y="409"/>
                  <a:pt x="474" y="409"/>
                  <a:pt x="473" y="409"/>
                </a:cubicBezTo>
                <a:cubicBezTo>
                  <a:pt x="473" y="409"/>
                  <a:pt x="473" y="409"/>
                  <a:pt x="473" y="409"/>
                </a:cubicBezTo>
                <a:cubicBezTo>
                  <a:pt x="473" y="409"/>
                  <a:pt x="473" y="409"/>
                  <a:pt x="473" y="409"/>
                </a:cubicBezTo>
                <a:cubicBezTo>
                  <a:pt x="473" y="409"/>
                  <a:pt x="473" y="409"/>
                  <a:pt x="473" y="409"/>
                </a:cubicBezTo>
                <a:cubicBezTo>
                  <a:pt x="465" y="409"/>
                  <a:pt x="457" y="409"/>
                  <a:pt x="449" y="409"/>
                </a:cubicBezTo>
                <a:cubicBezTo>
                  <a:pt x="448" y="409"/>
                  <a:pt x="447" y="409"/>
                  <a:pt x="447" y="409"/>
                </a:cubicBezTo>
                <a:cubicBezTo>
                  <a:pt x="446" y="409"/>
                  <a:pt x="446" y="409"/>
                  <a:pt x="446" y="409"/>
                </a:cubicBezTo>
                <a:cubicBezTo>
                  <a:pt x="445" y="409"/>
                  <a:pt x="445" y="409"/>
                  <a:pt x="444" y="409"/>
                </a:cubicBezTo>
                <a:cubicBezTo>
                  <a:pt x="444" y="409"/>
                  <a:pt x="444" y="409"/>
                  <a:pt x="444" y="409"/>
                </a:cubicBezTo>
                <a:cubicBezTo>
                  <a:pt x="444" y="408"/>
                  <a:pt x="444" y="408"/>
                  <a:pt x="444" y="408"/>
                </a:cubicBezTo>
                <a:cubicBezTo>
                  <a:pt x="443" y="408"/>
                  <a:pt x="442" y="408"/>
                  <a:pt x="442" y="408"/>
                </a:cubicBezTo>
                <a:cubicBezTo>
                  <a:pt x="441" y="408"/>
                  <a:pt x="441" y="407"/>
                  <a:pt x="441" y="407"/>
                </a:cubicBezTo>
                <a:cubicBezTo>
                  <a:pt x="441" y="407"/>
                  <a:pt x="440" y="407"/>
                  <a:pt x="440" y="407"/>
                </a:cubicBezTo>
                <a:cubicBezTo>
                  <a:pt x="440" y="407"/>
                  <a:pt x="440" y="407"/>
                  <a:pt x="440" y="407"/>
                </a:cubicBezTo>
                <a:cubicBezTo>
                  <a:pt x="439" y="406"/>
                  <a:pt x="437" y="405"/>
                  <a:pt x="437" y="404"/>
                </a:cubicBezTo>
                <a:close/>
                <a:moveTo>
                  <a:pt x="494" y="451"/>
                </a:moveTo>
                <a:cubicBezTo>
                  <a:pt x="493" y="453"/>
                  <a:pt x="492" y="453"/>
                  <a:pt x="491" y="454"/>
                </a:cubicBezTo>
                <a:cubicBezTo>
                  <a:pt x="490" y="455"/>
                  <a:pt x="489" y="456"/>
                  <a:pt x="487" y="456"/>
                </a:cubicBezTo>
                <a:cubicBezTo>
                  <a:pt x="485" y="457"/>
                  <a:pt x="484" y="457"/>
                  <a:pt x="481" y="457"/>
                </a:cubicBezTo>
                <a:cubicBezTo>
                  <a:pt x="476" y="457"/>
                  <a:pt x="476" y="457"/>
                  <a:pt x="476" y="457"/>
                </a:cubicBezTo>
                <a:cubicBezTo>
                  <a:pt x="476" y="457"/>
                  <a:pt x="476" y="457"/>
                  <a:pt x="476" y="457"/>
                </a:cubicBezTo>
                <a:cubicBezTo>
                  <a:pt x="469" y="457"/>
                  <a:pt x="462" y="457"/>
                  <a:pt x="454" y="457"/>
                </a:cubicBezTo>
                <a:cubicBezTo>
                  <a:pt x="453" y="457"/>
                  <a:pt x="453" y="457"/>
                  <a:pt x="452" y="457"/>
                </a:cubicBezTo>
                <a:cubicBezTo>
                  <a:pt x="451" y="457"/>
                  <a:pt x="451" y="457"/>
                  <a:pt x="451" y="457"/>
                </a:cubicBezTo>
                <a:cubicBezTo>
                  <a:pt x="450" y="457"/>
                  <a:pt x="450" y="457"/>
                  <a:pt x="449" y="457"/>
                </a:cubicBezTo>
                <a:cubicBezTo>
                  <a:pt x="449" y="457"/>
                  <a:pt x="449" y="457"/>
                  <a:pt x="448" y="457"/>
                </a:cubicBezTo>
                <a:cubicBezTo>
                  <a:pt x="448" y="457"/>
                  <a:pt x="448" y="457"/>
                  <a:pt x="448" y="457"/>
                </a:cubicBezTo>
                <a:cubicBezTo>
                  <a:pt x="445" y="456"/>
                  <a:pt x="442" y="454"/>
                  <a:pt x="440" y="451"/>
                </a:cubicBezTo>
                <a:cubicBezTo>
                  <a:pt x="440" y="451"/>
                  <a:pt x="440" y="451"/>
                  <a:pt x="440" y="451"/>
                </a:cubicBezTo>
                <a:cubicBezTo>
                  <a:pt x="440" y="451"/>
                  <a:pt x="440" y="451"/>
                  <a:pt x="440" y="451"/>
                </a:cubicBezTo>
                <a:cubicBezTo>
                  <a:pt x="440" y="451"/>
                  <a:pt x="440" y="451"/>
                  <a:pt x="440" y="450"/>
                </a:cubicBezTo>
                <a:cubicBezTo>
                  <a:pt x="439" y="450"/>
                  <a:pt x="439" y="449"/>
                  <a:pt x="439" y="449"/>
                </a:cubicBezTo>
                <a:cubicBezTo>
                  <a:pt x="439" y="449"/>
                  <a:pt x="439" y="449"/>
                  <a:pt x="439" y="448"/>
                </a:cubicBezTo>
                <a:cubicBezTo>
                  <a:pt x="439" y="448"/>
                  <a:pt x="439" y="448"/>
                  <a:pt x="439" y="448"/>
                </a:cubicBezTo>
                <a:cubicBezTo>
                  <a:pt x="439" y="447"/>
                  <a:pt x="439" y="447"/>
                  <a:pt x="439" y="447"/>
                </a:cubicBezTo>
                <a:cubicBezTo>
                  <a:pt x="439" y="447"/>
                  <a:pt x="439" y="447"/>
                  <a:pt x="439" y="447"/>
                </a:cubicBezTo>
                <a:cubicBezTo>
                  <a:pt x="439" y="444"/>
                  <a:pt x="438" y="439"/>
                  <a:pt x="438" y="435"/>
                </a:cubicBezTo>
                <a:cubicBezTo>
                  <a:pt x="438" y="435"/>
                  <a:pt x="438" y="434"/>
                  <a:pt x="438" y="433"/>
                </a:cubicBezTo>
                <a:cubicBezTo>
                  <a:pt x="438" y="431"/>
                  <a:pt x="438" y="431"/>
                  <a:pt x="438" y="431"/>
                </a:cubicBezTo>
                <a:cubicBezTo>
                  <a:pt x="438" y="431"/>
                  <a:pt x="438" y="431"/>
                  <a:pt x="438" y="431"/>
                </a:cubicBezTo>
                <a:cubicBezTo>
                  <a:pt x="438" y="430"/>
                  <a:pt x="438" y="430"/>
                  <a:pt x="438" y="430"/>
                </a:cubicBezTo>
                <a:cubicBezTo>
                  <a:pt x="438" y="430"/>
                  <a:pt x="438" y="429"/>
                  <a:pt x="438" y="429"/>
                </a:cubicBezTo>
                <a:cubicBezTo>
                  <a:pt x="438" y="429"/>
                  <a:pt x="438" y="429"/>
                  <a:pt x="438" y="428"/>
                </a:cubicBezTo>
                <a:cubicBezTo>
                  <a:pt x="439" y="428"/>
                  <a:pt x="439" y="428"/>
                  <a:pt x="439" y="428"/>
                </a:cubicBezTo>
                <a:cubicBezTo>
                  <a:pt x="439" y="428"/>
                  <a:pt x="439" y="428"/>
                  <a:pt x="439" y="428"/>
                </a:cubicBezTo>
                <a:cubicBezTo>
                  <a:pt x="439" y="427"/>
                  <a:pt x="439" y="427"/>
                  <a:pt x="439" y="427"/>
                </a:cubicBezTo>
                <a:cubicBezTo>
                  <a:pt x="440" y="426"/>
                  <a:pt x="440" y="426"/>
                  <a:pt x="440" y="426"/>
                </a:cubicBezTo>
                <a:cubicBezTo>
                  <a:pt x="440" y="426"/>
                  <a:pt x="441" y="426"/>
                  <a:pt x="441" y="425"/>
                </a:cubicBezTo>
                <a:cubicBezTo>
                  <a:pt x="441" y="425"/>
                  <a:pt x="441" y="425"/>
                  <a:pt x="441" y="425"/>
                </a:cubicBezTo>
                <a:cubicBezTo>
                  <a:pt x="441" y="425"/>
                  <a:pt x="441" y="425"/>
                  <a:pt x="441" y="425"/>
                </a:cubicBezTo>
                <a:cubicBezTo>
                  <a:pt x="442" y="425"/>
                  <a:pt x="442" y="425"/>
                  <a:pt x="443" y="424"/>
                </a:cubicBezTo>
                <a:cubicBezTo>
                  <a:pt x="443" y="424"/>
                  <a:pt x="443" y="424"/>
                  <a:pt x="443" y="424"/>
                </a:cubicBezTo>
                <a:cubicBezTo>
                  <a:pt x="444" y="424"/>
                  <a:pt x="444" y="424"/>
                  <a:pt x="444" y="424"/>
                </a:cubicBezTo>
                <a:cubicBezTo>
                  <a:pt x="444" y="424"/>
                  <a:pt x="444" y="424"/>
                  <a:pt x="444" y="424"/>
                </a:cubicBezTo>
                <a:cubicBezTo>
                  <a:pt x="444" y="424"/>
                  <a:pt x="445" y="423"/>
                  <a:pt x="445" y="423"/>
                </a:cubicBezTo>
                <a:cubicBezTo>
                  <a:pt x="446" y="423"/>
                  <a:pt x="446" y="423"/>
                  <a:pt x="446" y="423"/>
                </a:cubicBezTo>
                <a:cubicBezTo>
                  <a:pt x="446" y="423"/>
                  <a:pt x="447" y="423"/>
                  <a:pt x="447" y="423"/>
                </a:cubicBezTo>
                <a:cubicBezTo>
                  <a:pt x="448" y="423"/>
                  <a:pt x="448" y="423"/>
                  <a:pt x="449" y="423"/>
                </a:cubicBezTo>
                <a:cubicBezTo>
                  <a:pt x="450" y="423"/>
                  <a:pt x="450" y="423"/>
                  <a:pt x="450" y="423"/>
                </a:cubicBezTo>
                <a:cubicBezTo>
                  <a:pt x="450" y="423"/>
                  <a:pt x="450" y="423"/>
                  <a:pt x="451" y="423"/>
                </a:cubicBezTo>
                <a:cubicBezTo>
                  <a:pt x="452" y="423"/>
                  <a:pt x="452" y="423"/>
                  <a:pt x="452" y="423"/>
                </a:cubicBezTo>
                <a:cubicBezTo>
                  <a:pt x="453" y="423"/>
                  <a:pt x="454" y="423"/>
                  <a:pt x="455" y="423"/>
                </a:cubicBezTo>
                <a:cubicBezTo>
                  <a:pt x="457" y="423"/>
                  <a:pt x="458" y="423"/>
                  <a:pt x="459" y="423"/>
                </a:cubicBezTo>
                <a:cubicBezTo>
                  <a:pt x="469" y="423"/>
                  <a:pt x="469" y="423"/>
                  <a:pt x="469" y="423"/>
                </a:cubicBezTo>
                <a:cubicBezTo>
                  <a:pt x="472" y="423"/>
                  <a:pt x="475" y="423"/>
                  <a:pt x="478" y="423"/>
                </a:cubicBezTo>
                <a:cubicBezTo>
                  <a:pt x="478" y="423"/>
                  <a:pt x="479" y="423"/>
                  <a:pt x="479" y="423"/>
                </a:cubicBezTo>
                <a:cubicBezTo>
                  <a:pt x="479" y="423"/>
                  <a:pt x="480" y="423"/>
                  <a:pt x="480" y="423"/>
                </a:cubicBezTo>
                <a:cubicBezTo>
                  <a:pt x="480" y="423"/>
                  <a:pt x="480" y="423"/>
                  <a:pt x="481" y="423"/>
                </a:cubicBezTo>
                <a:cubicBezTo>
                  <a:pt x="481" y="423"/>
                  <a:pt x="481" y="423"/>
                  <a:pt x="481" y="423"/>
                </a:cubicBezTo>
                <a:cubicBezTo>
                  <a:pt x="481" y="423"/>
                  <a:pt x="481" y="423"/>
                  <a:pt x="481" y="423"/>
                </a:cubicBezTo>
                <a:cubicBezTo>
                  <a:pt x="482" y="423"/>
                  <a:pt x="482" y="424"/>
                  <a:pt x="483" y="424"/>
                </a:cubicBezTo>
                <a:cubicBezTo>
                  <a:pt x="483" y="424"/>
                  <a:pt x="484" y="424"/>
                  <a:pt x="484" y="424"/>
                </a:cubicBezTo>
                <a:cubicBezTo>
                  <a:pt x="484" y="424"/>
                  <a:pt x="484" y="424"/>
                  <a:pt x="484" y="425"/>
                </a:cubicBezTo>
                <a:cubicBezTo>
                  <a:pt x="485" y="425"/>
                  <a:pt x="485" y="425"/>
                  <a:pt x="486" y="425"/>
                </a:cubicBezTo>
                <a:cubicBezTo>
                  <a:pt x="487" y="426"/>
                  <a:pt x="488" y="427"/>
                  <a:pt x="489" y="428"/>
                </a:cubicBezTo>
                <a:cubicBezTo>
                  <a:pt x="490" y="429"/>
                  <a:pt x="491" y="430"/>
                  <a:pt x="491" y="431"/>
                </a:cubicBezTo>
                <a:cubicBezTo>
                  <a:pt x="492" y="438"/>
                  <a:pt x="492" y="438"/>
                  <a:pt x="492" y="438"/>
                </a:cubicBezTo>
                <a:cubicBezTo>
                  <a:pt x="493" y="441"/>
                  <a:pt x="493" y="443"/>
                  <a:pt x="494" y="446"/>
                </a:cubicBezTo>
                <a:cubicBezTo>
                  <a:pt x="494" y="446"/>
                  <a:pt x="494" y="446"/>
                  <a:pt x="494" y="446"/>
                </a:cubicBezTo>
                <a:cubicBezTo>
                  <a:pt x="494" y="448"/>
                  <a:pt x="494" y="448"/>
                  <a:pt x="494" y="448"/>
                </a:cubicBezTo>
                <a:cubicBezTo>
                  <a:pt x="494" y="449"/>
                  <a:pt x="494" y="450"/>
                  <a:pt x="494" y="451"/>
                </a:cubicBezTo>
                <a:close/>
                <a:moveTo>
                  <a:pt x="508" y="369"/>
                </a:moveTo>
                <a:cubicBezTo>
                  <a:pt x="507" y="368"/>
                  <a:pt x="505" y="368"/>
                  <a:pt x="505" y="367"/>
                </a:cubicBezTo>
                <a:cubicBezTo>
                  <a:pt x="504" y="366"/>
                  <a:pt x="503" y="365"/>
                  <a:pt x="503" y="365"/>
                </a:cubicBezTo>
                <a:cubicBezTo>
                  <a:pt x="502" y="363"/>
                  <a:pt x="502" y="363"/>
                  <a:pt x="502" y="363"/>
                </a:cubicBezTo>
                <a:cubicBezTo>
                  <a:pt x="502" y="361"/>
                  <a:pt x="501" y="359"/>
                  <a:pt x="500" y="357"/>
                </a:cubicBezTo>
                <a:cubicBezTo>
                  <a:pt x="500" y="356"/>
                  <a:pt x="499" y="355"/>
                  <a:pt x="499" y="353"/>
                </a:cubicBezTo>
                <a:cubicBezTo>
                  <a:pt x="499" y="353"/>
                  <a:pt x="499" y="353"/>
                  <a:pt x="499" y="353"/>
                </a:cubicBezTo>
                <a:cubicBezTo>
                  <a:pt x="499" y="353"/>
                  <a:pt x="499" y="353"/>
                  <a:pt x="499" y="353"/>
                </a:cubicBezTo>
                <a:cubicBezTo>
                  <a:pt x="499" y="352"/>
                  <a:pt x="499" y="352"/>
                  <a:pt x="499" y="352"/>
                </a:cubicBezTo>
                <a:cubicBezTo>
                  <a:pt x="499" y="352"/>
                  <a:pt x="499" y="352"/>
                  <a:pt x="499" y="352"/>
                </a:cubicBezTo>
                <a:cubicBezTo>
                  <a:pt x="499" y="352"/>
                  <a:pt x="499" y="352"/>
                  <a:pt x="499" y="352"/>
                </a:cubicBezTo>
                <a:cubicBezTo>
                  <a:pt x="501" y="348"/>
                  <a:pt x="508" y="348"/>
                  <a:pt x="511" y="348"/>
                </a:cubicBezTo>
                <a:cubicBezTo>
                  <a:pt x="528" y="348"/>
                  <a:pt x="528" y="348"/>
                  <a:pt x="528" y="348"/>
                </a:cubicBezTo>
                <a:cubicBezTo>
                  <a:pt x="529" y="348"/>
                  <a:pt x="531" y="348"/>
                  <a:pt x="532" y="349"/>
                </a:cubicBezTo>
                <a:cubicBezTo>
                  <a:pt x="532" y="349"/>
                  <a:pt x="533" y="349"/>
                  <a:pt x="533" y="349"/>
                </a:cubicBezTo>
                <a:cubicBezTo>
                  <a:pt x="533" y="349"/>
                  <a:pt x="534" y="349"/>
                  <a:pt x="534" y="349"/>
                </a:cubicBezTo>
                <a:cubicBezTo>
                  <a:pt x="534" y="349"/>
                  <a:pt x="534" y="349"/>
                  <a:pt x="534" y="349"/>
                </a:cubicBezTo>
                <a:cubicBezTo>
                  <a:pt x="535" y="349"/>
                  <a:pt x="536" y="350"/>
                  <a:pt x="536" y="350"/>
                </a:cubicBezTo>
                <a:cubicBezTo>
                  <a:pt x="536" y="350"/>
                  <a:pt x="536" y="350"/>
                  <a:pt x="536" y="350"/>
                </a:cubicBezTo>
                <a:cubicBezTo>
                  <a:pt x="536" y="350"/>
                  <a:pt x="536" y="350"/>
                  <a:pt x="536" y="350"/>
                </a:cubicBezTo>
                <a:cubicBezTo>
                  <a:pt x="537" y="350"/>
                  <a:pt x="537" y="350"/>
                  <a:pt x="538" y="350"/>
                </a:cubicBezTo>
                <a:cubicBezTo>
                  <a:pt x="538" y="351"/>
                  <a:pt x="538" y="351"/>
                  <a:pt x="538" y="351"/>
                </a:cubicBezTo>
                <a:cubicBezTo>
                  <a:pt x="538" y="351"/>
                  <a:pt x="538" y="351"/>
                  <a:pt x="539" y="351"/>
                </a:cubicBezTo>
                <a:cubicBezTo>
                  <a:pt x="539" y="351"/>
                  <a:pt x="539" y="351"/>
                  <a:pt x="539" y="351"/>
                </a:cubicBezTo>
                <a:cubicBezTo>
                  <a:pt x="539" y="352"/>
                  <a:pt x="539" y="352"/>
                  <a:pt x="539" y="352"/>
                </a:cubicBezTo>
                <a:cubicBezTo>
                  <a:pt x="540" y="352"/>
                  <a:pt x="541" y="353"/>
                  <a:pt x="541" y="354"/>
                </a:cubicBezTo>
                <a:cubicBezTo>
                  <a:pt x="541" y="354"/>
                  <a:pt x="541" y="354"/>
                  <a:pt x="541" y="354"/>
                </a:cubicBezTo>
                <a:cubicBezTo>
                  <a:pt x="543" y="356"/>
                  <a:pt x="544" y="359"/>
                  <a:pt x="545" y="361"/>
                </a:cubicBezTo>
                <a:cubicBezTo>
                  <a:pt x="545" y="361"/>
                  <a:pt x="545" y="361"/>
                  <a:pt x="545" y="361"/>
                </a:cubicBezTo>
                <a:cubicBezTo>
                  <a:pt x="546" y="363"/>
                  <a:pt x="547" y="364"/>
                  <a:pt x="547" y="365"/>
                </a:cubicBezTo>
                <a:cubicBezTo>
                  <a:pt x="547" y="366"/>
                  <a:pt x="547" y="366"/>
                  <a:pt x="547" y="366"/>
                </a:cubicBezTo>
                <a:cubicBezTo>
                  <a:pt x="547" y="366"/>
                  <a:pt x="547" y="366"/>
                  <a:pt x="547" y="366"/>
                </a:cubicBezTo>
                <a:cubicBezTo>
                  <a:pt x="547" y="368"/>
                  <a:pt x="545" y="369"/>
                  <a:pt x="543" y="370"/>
                </a:cubicBezTo>
                <a:cubicBezTo>
                  <a:pt x="542" y="370"/>
                  <a:pt x="542" y="370"/>
                  <a:pt x="542" y="370"/>
                </a:cubicBezTo>
                <a:cubicBezTo>
                  <a:pt x="542" y="370"/>
                  <a:pt x="542" y="370"/>
                  <a:pt x="542" y="370"/>
                </a:cubicBezTo>
                <a:cubicBezTo>
                  <a:pt x="542" y="370"/>
                  <a:pt x="541" y="370"/>
                  <a:pt x="541" y="371"/>
                </a:cubicBezTo>
                <a:cubicBezTo>
                  <a:pt x="540" y="371"/>
                  <a:pt x="540" y="371"/>
                  <a:pt x="540" y="371"/>
                </a:cubicBezTo>
                <a:cubicBezTo>
                  <a:pt x="540" y="371"/>
                  <a:pt x="539" y="371"/>
                  <a:pt x="539" y="371"/>
                </a:cubicBezTo>
                <a:cubicBezTo>
                  <a:pt x="539" y="371"/>
                  <a:pt x="538" y="371"/>
                  <a:pt x="538" y="371"/>
                </a:cubicBezTo>
                <a:cubicBezTo>
                  <a:pt x="538" y="371"/>
                  <a:pt x="538" y="371"/>
                  <a:pt x="538" y="371"/>
                </a:cubicBezTo>
                <a:cubicBezTo>
                  <a:pt x="538" y="371"/>
                  <a:pt x="538" y="371"/>
                  <a:pt x="538" y="371"/>
                </a:cubicBezTo>
                <a:cubicBezTo>
                  <a:pt x="535" y="371"/>
                  <a:pt x="532" y="371"/>
                  <a:pt x="530" y="371"/>
                </a:cubicBezTo>
                <a:cubicBezTo>
                  <a:pt x="526" y="371"/>
                  <a:pt x="521" y="371"/>
                  <a:pt x="517" y="371"/>
                </a:cubicBezTo>
                <a:cubicBezTo>
                  <a:pt x="514" y="371"/>
                  <a:pt x="511" y="370"/>
                  <a:pt x="508" y="369"/>
                </a:cubicBezTo>
                <a:cubicBezTo>
                  <a:pt x="508" y="369"/>
                  <a:pt x="508" y="369"/>
                  <a:pt x="508" y="369"/>
                </a:cubicBezTo>
                <a:close/>
                <a:moveTo>
                  <a:pt x="519" y="405"/>
                </a:moveTo>
                <a:cubicBezTo>
                  <a:pt x="518" y="404"/>
                  <a:pt x="517" y="403"/>
                  <a:pt x="517" y="402"/>
                </a:cubicBezTo>
                <a:cubicBezTo>
                  <a:pt x="515" y="396"/>
                  <a:pt x="515" y="396"/>
                  <a:pt x="515" y="396"/>
                </a:cubicBezTo>
                <a:cubicBezTo>
                  <a:pt x="514" y="394"/>
                  <a:pt x="513" y="392"/>
                  <a:pt x="512" y="390"/>
                </a:cubicBezTo>
                <a:cubicBezTo>
                  <a:pt x="512" y="390"/>
                  <a:pt x="512" y="390"/>
                  <a:pt x="512" y="390"/>
                </a:cubicBezTo>
                <a:cubicBezTo>
                  <a:pt x="512" y="389"/>
                  <a:pt x="512" y="389"/>
                  <a:pt x="512" y="389"/>
                </a:cubicBezTo>
                <a:cubicBezTo>
                  <a:pt x="512" y="388"/>
                  <a:pt x="512" y="387"/>
                  <a:pt x="512" y="386"/>
                </a:cubicBezTo>
                <a:cubicBezTo>
                  <a:pt x="512" y="386"/>
                  <a:pt x="513" y="385"/>
                  <a:pt x="513" y="385"/>
                </a:cubicBezTo>
                <a:cubicBezTo>
                  <a:pt x="513" y="385"/>
                  <a:pt x="513" y="385"/>
                  <a:pt x="514" y="385"/>
                </a:cubicBezTo>
                <a:cubicBezTo>
                  <a:pt x="514" y="384"/>
                  <a:pt x="514" y="384"/>
                  <a:pt x="514" y="384"/>
                </a:cubicBezTo>
                <a:cubicBezTo>
                  <a:pt x="515" y="384"/>
                  <a:pt x="516" y="383"/>
                  <a:pt x="517" y="383"/>
                </a:cubicBezTo>
                <a:cubicBezTo>
                  <a:pt x="518" y="383"/>
                  <a:pt x="519" y="383"/>
                  <a:pt x="520" y="382"/>
                </a:cubicBezTo>
                <a:cubicBezTo>
                  <a:pt x="525" y="382"/>
                  <a:pt x="530" y="382"/>
                  <a:pt x="532" y="382"/>
                </a:cubicBezTo>
                <a:cubicBezTo>
                  <a:pt x="540" y="382"/>
                  <a:pt x="554" y="381"/>
                  <a:pt x="559" y="389"/>
                </a:cubicBezTo>
                <a:cubicBezTo>
                  <a:pt x="559" y="389"/>
                  <a:pt x="559" y="389"/>
                  <a:pt x="559" y="389"/>
                </a:cubicBezTo>
                <a:cubicBezTo>
                  <a:pt x="559" y="389"/>
                  <a:pt x="559" y="389"/>
                  <a:pt x="559" y="389"/>
                </a:cubicBezTo>
                <a:cubicBezTo>
                  <a:pt x="559" y="389"/>
                  <a:pt x="559" y="389"/>
                  <a:pt x="559" y="389"/>
                </a:cubicBezTo>
                <a:cubicBezTo>
                  <a:pt x="561" y="393"/>
                  <a:pt x="562" y="396"/>
                  <a:pt x="564" y="400"/>
                </a:cubicBezTo>
                <a:cubicBezTo>
                  <a:pt x="565" y="401"/>
                  <a:pt x="565" y="402"/>
                  <a:pt x="566" y="403"/>
                </a:cubicBezTo>
                <a:cubicBezTo>
                  <a:pt x="566" y="403"/>
                  <a:pt x="566" y="403"/>
                  <a:pt x="566" y="403"/>
                </a:cubicBezTo>
                <a:cubicBezTo>
                  <a:pt x="566" y="404"/>
                  <a:pt x="566" y="404"/>
                  <a:pt x="566" y="404"/>
                </a:cubicBezTo>
                <a:cubicBezTo>
                  <a:pt x="566" y="404"/>
                  <a:pt x="566" y="405"/>
                  <a:pt x="566" y="405"/>
                </a:cubicBezTo>
                <a:cubicBezTo>
                  <a:pt x="566" y="405"/>
                  <a:pt x="566" y="405"/>
                  <a:pt x="566" y="405"/>
                </a:cubicBezTo>
                <a:cubicBezTo>
                  <a:pt x="566" y="405"/>
                  <a:pt x="566" y="405"/>
                  <a:pt x="566" y="405"/>
                </a:cubicBezTo>
                <a:cubicBezTo>
                  <a:pt x="566" y="406"/>
                  <a:pt x="565" y="406"/>
                  <a:pt x="565" y="406"/>
                </a:cubicBezTo>
                <a:cubicBezTo>
                  <a:pt x="565" y="406"/>
                  <a:pt x="565" y="406"/>
                  <a:pt x="565" y="406"/>
                </a:cubicBezTo>
                <a:cubicBezTo>
                  <a:pt x="565" y="407"/>
                  <a:pt x="565" y="407"/>
                  <a:pt x="564" y="407"/>
                </a:cubicBezTo>
                <a:cubicBezTo>
                  <a:pt x="564" y="407"/>
                  <a:pt x="564" y="407"/>
                  <a:pt x="564" y="407"/>
                </a:cubicBezTo>
                <a:cubicBezTo>
                  <a:pt x="564" y="408"/>
                  <a:pt x="564" y="408"/>
                  <a:pt x="564" y="408"/>
                </a:cubicBezTo>
                <a:cubicBezTo>
                  <a:pt x="564" y="408"/>
                  <a:pt x="563" y="408"/>
                  <a:pt x="563" y="408"/>
                </a:cubicBezTo>
                <a:cubicBezTo>
                  <a:pt x="563" y="408"/>
                  <a:pt x="562" y="409"/>
                  <a:pt x="561" y="409"/>
                </a:cubicBezTo>
                <a:cubicBezTo>
                  <a:pt x="561" y="409"/>
                  <a:pt x="561" y="409"/>
                  <a:pt x="560" y="409"/>
                </a:cubicBezTo>
                <a:cubicBezTo>
                  <a:pt x="560" y="409"/>
                  <a:pt x="559" y="409"/>
                  <a:pt x="559" y="410"/>
                </a:cubicBezTo>
                <a:cubicBezTo>
                  <a:pt x="559" y="410"/>
                  <a:pt x="559" y="410"/>
                  <a:pt x="559" y="410"/>
                </a:cubicBezTo>
                <a:cubicBezTo>
                  <a:pt x="558" y="410"/>
                  <a:pt x="558" y="410"/>
                  <a:pt x="558" y="410"/>
                </a:cubicBezTo>
                <a:cubicBezTo>
                  <a:pt x="550" y="410"/>
                  <a:pt x="541" y="410"/>
                  <a:pt x="532" y="410"/>
                </a:cubicBezTo>
                <a:cubicBezTo>
                  <a:pt x="532" y="410"/>
                  <a:pt x="531" y="410"/>
                  <a:pt x="530" y="410"/>
                </a:cubicBezTo>
                <a:cubicBezTo>
                  <a:pt x="530" y="410"/>
                  <a:pt x="530" y="410"/>
                  <a:pt x="530" y="410"/>
                </a:cubicBezTo>
                <a:cubicBezTo>
                  <a:pt x="527" y="409"/>
                  <a:pt x="524" y="408"/>
                  <a:pt x="521" y="406"/>
                </a:cubicBezTo>
                <a:cubicBezTo>
                  <a:pt x="520" y="406"/>
                  <a:pt x="520" y="406"/>
                  <a:pt x="519" y="405"/>
                </a:cubicBezTo>
                <a:close/>
                <a:moveTo>
                  <a:pt x="589" y="451"/>
                </a:moveTo>
                <a:cubicBezTo>
                  <a:pt x="589" y="452"/>
                  <a:pt x="588" y="452"/>
                  <a:pt x="588" y="452"/>
                </a:cubicBezTo>
                <a:cubicBezTo>
                  <a:pt x="588" y="452"/>
                  <a:pt x="588" y="452"/>
                  <a:pt x="588" y="453"/>
                </a:cubicBezTo>
                <a:cubicBezTo>
                  <a:pt x="588" y="453"/>
                  <a:pt x="588" y="453"/>
                  <a:pt x="588" y="453"/>
                </a:cubicBezTo>
                <a:cubicBezTo>
                  <a:pt x="588" y="453"/>
                  <a:pt x="588" y="453"/>
                  <a:pt x="588" y="454"/>
                </a:cubicBezTo>
                <a:cubicBezTo>
                  <a:pt x="588" y="454"/>
                  <a:pt x="588" y="454"/>
                  <a:pt x="587" y="454"/>
                </a:cubicBezTo>
                <a:cubicBezTo>
                  <a:pt x="587" y="454"/>
                  <a:pt x="587" y="454"/>
                  <a:pt x="587" y="454"/>
                </a:cubicBezTo>
                <a:cubicBezTo>
                  <a:pt x="587" y="454"/>
                  <a:pt x="587" y="454"/>
                  <a:pt x="587" y="455"/>
                </a:cubicBezTo>
                <a:cubicBezTo>
                  <a:pt x="585" y="456"/>
                  <a:pt x="583" y="457"/>
                  <a:pt x="581" y="457"/>
                </a:cubicBezTo>
                <a:cubicBezTo>
                  <a:pt x="581" y="457"/>
                  <a:pt x="581" y="457"/>
                  <a:pt x="581" y="457"/>
                </a:cubicBezTo>
                <a:cubicBezTo>
                  <a:pt x="580" y="457"/>
                  <a:pt x="579" y="457"/>
                  <a:pt x="578" y="457"/>
                </a:cubicBezTo>
                <a:cubicBezTo>
                  <a:pt x="578" y="457"/>
                  <a:pt x="578" y="457"/>
                  <a:pt x="578" y="457"/>
                </a:cubicBezTo>
                <a:cubicBezTo>
                  <a:pt x="577" y="457"/>
                  <a:pt x="577" y="457"/>
                  <a:pt x="577" y="457"/>
                </a:cubicBezTo>
                <a:cubicBezTo>
                  <a:pt x="577" y="457"/>
                  <a:pt x="576" y="457"/>
                  <a:pt x="575" y="457"/>
                </a:cubicBezTo>
                <a:cubicBezTo>
                  <a:pt x="552" y="457"/>
                  <a:pt x="552" y="457"/>
                  <a:pt x="552" y="457"/>
                </a:cubicBezTo>
                <a:cubicBezTo>
                  <a:pt x="551" y="457"/>
                  <a:pt x="550" y="457"/>
                  <a:pt x="549" y="457"/>
                </a:cubicBezTo>
                <a:cubicBezTo>
                  <a:pt x="549" y="457"/>
                  <a:pt x="549" y="457"/>
                  <a:pt x="548" y="457"/>
                </a:cubicBezTo>
                <a:cubicBezTo>
                  <a:pt x="543" y="456"/>
                  <a:pt x="538" y="454"/>
                  <a:pt x="535" y="450"/>
                </a:cubicBezTo>
                <a:cubicBezTo>
                  <a:pt x="534" y="449"/>
                  <a:pt x="534" y="449"/>
                  <a:pt x="534" y="448"/>
                </a:cubicBezTo>
                <a:cubicBezTo>
                  <a:pt x="534" y="448"/>
                  <a:pt x="534" y="448"/>
                  <a:pt x="534" y="448"/>
                </a:cubicBezTo>
                <a:cubicBezTo>
                  <a:pt x="534" y="448"/>
                  <a:pt x="534" y="448"/>
                  <a:pt x="534" y="448"/>
                </a:cubicBezTo>
                <a:cubicBezTo>
                  <a:pt x="533" y="444"/>
                  <a:pt x="531" y="441"/>
                  <a:pt x="530" y="438"/>
                </a:cubicBezTo>
                <a:cubicBezTo>
                  <a:pt x="530" y="436"/>
                  <a:pt x="528" y="434"/>
                  <a:pt x="528" y="432"/>
                </a:cubicBezTo>
                <a:cubicBezTo>
                  <a:pt x="528" y="432"/>
                  <a:pt x="528" y="432"/>
                  <a:pt x="528" y="432"/>
                </a:cubicBezTo>
                <a:cubicBezTo>
                  <a:pt x="528" y="431"/>
                  <a:pt x="528" y="431"/>
                  <a:pt x="528" y="431"/>
                </a:cubicBezTo>
                <a:cubicBezTo>
                  <a:pt x="528" y="431"/>
                  <a:pt x="528" y="431"/>
                  <a:pt x="528" y="431"/>
                </a:cubicBezTo>
                <a:cubicBezTo>
                  <a:pt x="528" y="430"/>
                  <a:pt x="528" y="429"/>
                  <a:pt x="528" y="428"/>
                </a:cubicBezTo>
                <a:cubicBezTo>
                  <a:pt x="528" y="428"/>
                  <a:pt x="528" y="427"/>
                  <a:pt x="528" y="427"/>
                </a:cubicBezTo>
                <a:cubicBezTo>
                  <a:pt x="528" y="427"/>
                  <a:pt x="528" y="427"/>
                  <a:pt x="528" y="427"/>
                </a:cubicBezTo>
                <a:cubicBezTo>
                  <a:pt x="530" y="425"/>
                  <a:pt x="532" y="424"/>
                  <a:pt x="535" y="423"/>
                </a:cubicBezTo>
                <a:cubicBezTo>
                  <a:pt x="535" y="423"/>
                  <a:pt x="535" y="423"/>
                  <a:pt x="536" y="423"/>
                </a:cubicBezTo>
                <a:cubicBezTo>
                  <a:pt x="536" y="423"/>
                  <a:pt x="537" y="423"/>
                  <a:pt x="538" y="423"/>
                </a:cubicBezTo>
                <a:cubicBezTo>
                  <a:pt x="538" y="423"/>
                  <a:pt x="538" y="423"/>
                  <a:pt x="538" y="423"/>
                </a:cubicBezTo>
                <a:cubicBezTo>
                  <a:pt x="540" y="423"/>
                  <a:pt x="540" y="423"/>
                  <a:pt x="540" y="423"/>
                </a:cubicBezTo>
                <a:cubicBezTo>
                  <a:pt x="540" y="423"/>
                  <a:pt x="540" y="423"/>
                  <a:pt x="541" y="423"/>
                </a:cubicBezTo>
                <a:cubicBezTo>
                  <a:pt x="548" y="423"/>
                  <a:pt x="555" y="423"/>
                  <a:pt x="563" y="423"/>
                </a:cubicBezTo>
                <a:cubicBezTo>
                  <a:pt x="563" y="423"/>
                  <a:pt x="563" y="423"/>
                  <a:pt x="563" y="423"/>
                </a:cubicBezTo>
                <a:cubicBezTo>
                  <a:pt x="563" y="423"/>
                  <a:pt x="563" y="423"/>
                  <a:pt x="563" y="423"/>
                </a:cubicBezTo>
                <a:cubicBezTo>
                  <a:pt x="563" y="423"/>
                  <a:pt x="564" y="423"/>
                  <a:pt x="565" y="423"/>
                </a:cubicBezTo>
                <a:cubicBezTo>
                  <a:pt x="565" y="423"/>
                  <a:pt x="565" y="423"/>
                  <a:pt x="565" y="423"/>
                </a:cubicBezTo>
                <a:cubicBezTo>
                  <a:pt x="570" y="424"/>
                  <a:pt x="576" y="426"/>
                  <a:pt x="579" y="430"/>
                </a:cubicBezTo>
                <a:cubicBezTo>
                  <a:pt x="579" y="430"/>
                  <a:pt x="579" y="431"/>
                  <a:pt x="580" y="431"/>
                </a:cubicBezTo>
                <a:cubicBezTo>
                  <a:pt x="581" y="433"/>
                  <a:pt x="581" y="433"/>
                  <a:pt x="581" y="433"/>
                </a:cubicBezTo>
                <a:cubicBezTo>
                  <a:pt x="582" y="436"/>
                  <a:pt x="584" y="439"/>
                  <a:pt x="585" y="442"/>
                </a:cubicBezTo>
                <a:cubicBezTo>
                  <a:pt x="586" y="443"/>
                  <a:pt x="588" y="446"/>
                  <a:pt x="588" y="448"/>
                </a:cubicBezTo>
                <a:cubicBezTo>
                  <a:pt x="589" y="449"/>
                  <a:pt x="589" y="450"/>
                  <a:pt x="589" y="451"/>
                </a:cubicBezTo>
                <a:close/>
                <a:moveTo>
                  <a:pt x="594" y="406"/>
                </a:moveTo>
                <a:cubicBezTo>
                  <a:pt x="593" y="406"/>
                  <a:pt x="593" y="405"/>
                  <a:pt x="592" y="405"/>
                </a:cubicBezTo>
                <a:cubicBezTo>
                  <a:pt x="591" y="404"/>
                  <a:pt x="590" y="403"/>
                  <a:pt x="590" y="402"/>
                </a:cubicBezTo>
                <a:cubicBezTo>
                  <a:pt x="589" y="401"/>
                  <a:pt x="589" y="401"/>
                  <a:pt x="589" y="401"/>
                </a:cubicBezTo>
                <a:cubicBezTo>
                  <a:pt x="589" y="401"/>
                  <a:pt x="589" y="401"/>
                  <a:pt x="589" y="401"/>
                </a:cubicBezTo>
                <a:cubicBezTo>
                  <a:pt x="587" y="398"/>
                  <a:pt x="585" y="394"/>
                  <a:pt x="583" y="390"/>
                </a:cubicBezTo>
                <a:cubicBezTo>
                  <a:pt x="583" y="390"/>
                  <a:pt x="583" y="390"/>
                  <a:pt x="583" y="390"/>
                </a:cubicBezTo>
                <a:cubicBezTo>
                  <a:pt x="582" y="389"/>
                  <a:pt x="582" y="389"/>
                  <a:pt x="582" y="389"/>
                </a:cubicBezTo>
                <a:cubicBezTo>
                  <a:pt x="582" y="388"/>
                  <a:pt x="582" y="387"/>
                  <a:pt x="582" y="386"/>
                </a:cubicBezTo>
                <a:cubicBezTo>
                  <a:pt x="582" y="385"/>
                  <a:pt x="582" y="385"/>
                  <a:pt x="583" y="384"/>
                </a:cubicBezTo>
                <a:cubicBezTo>
                  <a:pt x="584" y="383"/>
                  <a:pt x="585" y="383"/>
                  <a:pt x="586" y="383"/>
                </a:cubicBezTo>
                <a:cubicBezTo>
                  <a:pt x="588" y="382"/>
                  <a:pt x="589" y="382"/>
                  <a:pt x="591" y="382"/>
                </a:cubicBezTo>
                <a:cubicBezTo>
                  <a:pt x="591" y="382"/>
                  <a:pt x="591" y="382"/>
                  <a:pt x="591" y="382"/>
                </a:cubicBezTo>
                <a:cubicBezTo>
                  <a:pt x="594" y="382"/>
                  <a:pt x="598" y="382"/>
                  <a:pt x="600" y="382"/>
                </a:cubicBezTo>
                <a:cubicBezTo>
                  <a:pt x="609" y="382"/>
                  <a:pt x="623" y="380"/>
                  <a:pt x="629" y="389"/>
                </a:cubicBezTo>
                <a:cubicBezTo>
                  <a:pt x="631" y="392"/>
                  <a:pt x="633" y="394"/>
                  <a:pt x="635" y="397"/>
                </a:cubicBezTo>
                <a:cubicBezTo>
                  <a:pt x="636" y="399"/>
                  <a:pt x="637" y="401"/>
                  <a:pt x="638" y="402"/>
                </a:cubicBezTo>
                <a:cubicBezTo>
                  <a:pt x="639" y="403"/>
                  <a:pt x="639" y="404"/>
                  <a:pt x="639" y="405"/>
                </a:cubicBezTo>
                <a:cubicBezTo>
                  <a:pt x="639" y="405"/>
                  <a:pt x="639" y="406"/>
                  <a:pt x="639" y="406"/>
                </a:cubicBezTo>
                <a:cubicBezTo>
                  <a:pt x="639" y="407"/>
                  <a:pt x="638" y="407"/>
                  <a:pt x="638" y="407"/>
                </a:cubicBezTo>
                <a:cubicBezTo>
                  <a:pt x="638" y="407"/>
                  <a:pt x="638" y="407"/>
                  <a:pt x="638" y="407"/>
                </a:cubicBezTo>
                <a:cubicBezTo>
                  <a:pt x="638" y="407"/>
                  <a:pt x="638" y="407"/>
                  <a:pt x="638" y="407"/>
                </a:cubicBezTo>
                <a:cubicBezTo>
                  <a:pt x="638" y="408"/>
                  <a:pt x="638" y="408"/>
                  <a:pt x="637" y="408"/>
                </a:cubicBezTo>
                <a:cubicBezTo>
                  <a:pt x="637" y="408"/>
                  <a:pt x="637" y="408"/>
                  <a:pt x="637" y="408"/>
                </a:cubicBezTo>
                <a:cubicBezTo>
                  <a:pt x="637" y="408"/>
                  <a:pt x="637" y="408"/>
                  <a:pt x="636" y="408"/>
                </a:cubicBezTo>
                <a:cubicBezTo>
                  <a:pt x="636" y="408"/>
                  <a:pt x="635" y="409"/>
                  <a:pt x="635" y="409"/>
                </a:cubicBezTo>
                <a:cubicBezTo>
                  <a:pt x="635" y="409"/>
                  <a:pt x="635" y="409"/>
                  <a:pt x="635" y="409"/>
                </a:cubicBezTo>
                <a:cubicBezTo>
                  <a:pt x="635" y="409"/>
                  <a:pt x="635" y="409"/>
                  <a:pt x="635" y="409"/>
                </a:cubicBezTo>
                <a:cubicBezTo>
                  <a:pt x="631" y="410"/>
                  <a:pt x="625" y="410"/>
                  <a:pt x="621" y="410"/>
                </a:cubicBezTo>
                <a:cubicBezTo>
                  <a:pt x="616" y="410"/>
                  <a:pt x="611" y="410"/>
                  <a:pt x="607" y="410"/>
                </a:cubicBezTo>
                <a:cubicBezTo>
                  <a:pt x="602" y="410"/>
                  <a:pt x="598" y="408"/>
                  <a:pt x="594" y="406"/>
                </a:cubicBezTo>
                <a:close/>
                <a:moveTo>
                  <a:pt x="670" y="454"/>
                </a:moveTo>
                <a:cubicBezTo>
                  <a:pt x="670" y="454"/>
                  <a:pt x="670" y="454"/>
                  <a:pt x="670" y="454"/>
                </a:cubicBezTo>
                <a:cubicBezTo>
                  <a:pt x="669" y="455"/>
                  <a:pt x="668" y="456"/>
                  <a:pt x="666" y="456"/>
                </a:cubicBezTo>
                <a:cubicBezTo>
                  <a:pt x="665" y="457"/>
                  <a:pt x="664" y="457"/>
                  <a:pt x="662" y="457"/>
                </a:cubicBezTo>
                <a:cubicBezTo>
                  <a:pt x="660" y="457"/>
                  <a:pt x="660" y="457"/>
                  <a:pt x="660" y="457"/>
                </a:cubicBezTo>
                <a:cubicBezTo>
                  <a:pt x="660" y="457"/>
                  <a:pt x="660" y="457"/>
                  <a:pt x="660" y="457"/>
                </a:cubicBezTo>
                <a:cubicBezTo>
                  <a:pt x="651" y="457"/>
                  <a:pt x="643" y="457"/>
                  <a:pt x="635" y="457"/>
                </a:cubicBezTo>
                <a:cubicBezTo>
                  <a:pt x="634" y="457"/>
                  <a:pt x="633" y="457"/>
                  <a:pt x="632" y="457"/>
                </a:cubicBezTo>
                <a:cubicBezTo>
                  <a:pt x="632" y="457"/>
                  <a:pt x="632" y="457"/>
                  <a:pt x="632" y="457"/>
                </a:cubicBezTo>
                <a:cubicBezTo>
                  <a:pt x="626" y="456"/>
                  <a:pt x="620" y="454"/>
                  <a:pt x="616" y="449"/>
                </a:cubicBezTo>
                <a:cubicBezTo>
                  <a:pt x="616" y="449"/>
                  <a:pt x="616" y="448"/>
                  <a:pt x="615" y="448"/>
                </a:cubicBezTo>
                <a:cubicBezTo>
                  <a:pt x="615" y="448"/>
                  <a:pt x="615" y="448"/>
                  <a:pt x="615" y="448"/>
                </a:cubicBezTo>
                <a:cubicBezTo>
                  <a:pt x="615" y="448"/>
                  <a:pt x="615" y="448"/>
                  <a:pt x="615" y="448"/>
                </a:cubicBezTo>
                <a:cubicBezTo>
                  <a:pt x="614" y="445"/>
                  <a:pt x="612" y="441"/>
                  <a:pt x="610" y="438"/>
                </a:cubicBezTo>
                <a:cubicBezTo>
                  <a:pt x="609" y="436"/>
                  <a:pt x="606" y="433"/>
                  <a:pt x="606" y="430"/>
                </a:cubicBezTo>
                <a:cubicBezTo>
                  <a:pt x="606" y="430"/>
                  <a:pt x="606" y="430"/>
                  <a:pt x="606" y="430"/>
                </a:cubicBezTo>
                <a:cubicBezTo>
                  <a:pt x="605" y="429"/>
                  <a:pt x="605" y="429"/>
                  <a:pt x="605" y="429"/>
                </a:cubicBezTo>
                <a:cubicBezTo>
                  <a:pt x="605" y="426"/>
                  <a:pt x="607" y="425"/>
                  <a:pt x="610" y="424"/>
                </a:cubicBezTo>
                <a:cubicBezTo>
                  <a:pt x="610" y="424"/>
                  <a:pt x="610" y="424"/>
                  <a:pt x="610" y="424"/>
                </a:cubicBezTo>
                <a:cubicBezTo>
                  <a:pt x="610" y="424"/>
                  <a:pt x="610" y="424"/>
                  <a:pt x="610" y="424"/>
                </a:cubicBezTo>
                <a:cubicBezTo>
                  <a:pt x="610" y="424"/>
                  <a:pt x="610" y="424"/>
                  <a:pt x="611" y="423"/>
                </a:cubicBezTo>
                <a:cubicBezTo>
                  <a:pt x="612" y="423"/>
                  <a:pt x="613" y="423"/>
                  <a:pt x="615" y="423"/>
                </a:cubicBezTo>
                <a:cubicBezTo>
                  <a:pt x="631" y="423"/>
                  <a:pt x="631" y="423"/>
                  <a:pt x="631" y="423"/>
                </a:cubicBezTo>
                <a:cubicBezTo>
                  <a:pt x="634" y="423"/>
                  <a:pt x="637" y="423"/>
                  <a:pt x="639" y="423"/>
                </a:cubicBezTo>
                <a:cubicBezTo>
                  <a:pt x="639" y="423"/>
                  <a:pt x="639" y="423"/>
                  <a:pt x="639" y="423"/>
                </a:cubicBezTo>
                <a:cubicBezTo>
                  <a:pt x="639" y="423"/>
                  <a:pt x="639" y="423"/>
                  <a:pt x="640" y="423"/>
                </a:cubicBezTo>
                <a:cubicBezTo>
                  <a:pt x="640" y="423"/>
                  <a:pt x="641" y="423"/>
                  <a:pt x="642" y="423"/>
                </a:cubicBezTo>
                <a:cubicBezTo>
                  <a:pt x="642" y="423"/>
                  <a:pt x="642" y="423"/>
                  <a:pt x="642" y="423"/>
                </a:cubicBezTo>
                <a:cubicBezTo>
                  <a:pt x="647" y="424"/>
                  <a:pt x="653" y="426"/>
                  <a:pt x="656" y="429"/>
                </a:cubicBezTo>
                <a:cubicBezTo>
                  <a:pt x="657" y="429"/>
                  <a:pt x="657" y="430"/>
                  <a:pt x="657" y="430"/>
                </a:cubicBezTo>
                <a:cubicBezTo>
                  <a:pt x="657" y="430"/>
                  <a:pt x="657" y="430"/>
                  <a:pt x="657" y="431"/>
                </a:cubicBezTo>
                <a:cubicBezTo>
                  <a:pt x="658" y="431"/>
                  <a:pt x="658" y="431"/>
                  <a:pt x="658" y="431"/>
                </a:cubicBezTo>
                <a:cubicBezTo>
                  <a:pt x="658" y="431"/>
                  <a:pt x="658" y="431"/>
                  <a:pt x="658" y="431"/>
                </a:cubicBezTo>
                <a:cubicBezTo>
                  <a:pt x="659" y="432"/>
                  <a:pt x="659" y="432"/>
                  <a:pt x="659" y="432"/>
                </a:cubicBezTo>
                <a:cubicBezTo>
                  <a:pt x="660" y="434"/>
                  <a:pt x="662" y="436"/>
                  <a:pt x="663" y="439"/>
                </a:cubicBezTo>
                <a:cubicBezTo>
                  <a:pt x="663" y="439"/>
                  <a:pt x="663" y="439"/>
                  <a:pt x="663" y="439"/>
                </a:cubicBezTo>
                <a:cubicBezTo>
                  <a:pt x="665" y="442"/>
                  <a:pt x="668" y="445"/>
                  <a:pt x="670" y="449"/>
                </a:cubicBezTo>
                <a:cubicBezTo>
                  <a:pt x="670" y="449"/>
                  <a:pt x="670" y="449"/>
                  <a:pt x="670" y="449"/>
                </a:cubicBezTo>
                <a:cubicBezTo>
                  <a:pt x="670" y="449"/>
                  <a:pt x="670" y="449"/>
                  <a:pt x="670" y="449"/>
                </a:cubicBezTo>
                <a:cubicBezTo>
                  <a:pt x="671" y="451"/>
                  <a:pt x="671" y="453"/>
                  <a:pt x="670" y="454"/>
                </a:cubicBezTo>
                <a:close/>
                <a:moveTo>
                  <a:pt x="729" y="79"/>
                </a:moveTo>
                <a:cubicBezTo>
                  <a:pt x="753" y="103"/>
                  <a:pt x="766" y="136"/>
                  <a:pt x="766" y="170"/>
                </a:cubicBezTo>
                <a:cubicBezTo>
                  <a:pt x="766" y="204"/>
                  <a:pt x="753" y="237"/>
                  <a:pt x="729" y="261"/>
                </a:cubicBezTo>
                <a:cubicBezTo>
                  <a:pt x="757" y="248"/>
                  <a:pt x="782" y="212"/>
                  <a:pt x="782" y="170"/>
                </a:cubicBezTo>
                <a:cubicBezTo>
                  <a:pt x="782" y="127"/>
                  <a:pt x="757" y="92"/>
                  <a:pt x="729" y="79"/>
                </a:cubicBezTo>
                <a:close/>
                <a:moveTo>
                  <a:pt x="53" y="79"/>
                </a:moveTo>
                <a:cubicBezTo>
                  <a:pt x="26" y="92"/>
                  <a:pt x="0" y="127"/>
                  <a:pt x="0" y="170"/>
                </a:cubicBezTo>
                <a:cubicBezTo>
                  <a:pt x="0" y="212"/>
                  <a:pt x="26" y="248"/>
                  <a:pt x="53" y="261"/>
                </a:cubicBezTo>
                <a:cubicBezTo>
                  <a:pt x="30" y="237"/>
                  <a:pt x="16" y="204"/>
                  <a:pt x="16" y="170"/>
                </a:cubicBezTo>
                <a:cubicBezTo>
                  <a:pt x="16" y="136"/>
                  <a:pt x="30" y="103"/>
                  <a:pt x="53" y="79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1508" name="object 16"/>
          <p:cNvSpPr txBox="1"/>
          <p:nvPr/>
        </p:nvSpPr>
        <p:spPr>
          <a:xfrm>
            <a:off x="6853238" y="2568575"/>
            <a:ext cx="1311275" cy="412750"/>
          </a:xfrm>
          <a:prstGeom prst="rect">
            <a:avLst/>
          </a:prstGeom>
          <a:noFill/>
          <a:ln w="9525">
            <a:noFill/>
          </a:ln>
        </p:spPr>
        <p:txBody>
          <a:bodyPr lIns="0" tIns="16510" rIns="0" bIns="0">
            <a:spAutoFit/>
          </a:bodyPr>
          <a:p>
            <a:pPr marL="12700">
              <a:spcBef>
                <a:spcPts val="125"/>
              </a:spcBef>
            </a:pPr>
            <a:r>
              <a:rPr lang="zh-CN" altLang="en-US" sz="25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成效</a:t>
            </a:r>
            <a:r>
              <a:rPr lang="en-US" altLang="zh-CN" sz="25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5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endParaRPr lang="zh-CN" altLang="en-US" sz="25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484" name="TextBox 30"/>
          <p:cNvSpPr txBox="1"/>
          <p:nvPr/>
        </p:nvSpPr>
        <p:spPr>
          <a:xfrm>
            <a:off x="1524000" y="330200"/>
            <a:ext cx="8086725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 defTabSz="913765">
              <a:buClrTx/>
              <a:buSzTx/>
              <a:defRPr/>
            </a:pPr>
            <a:r>
              <a:rPr lang="zh-CN" altLang="en-US" sz="3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四、取得的主要成效</a:t>
            </a:r>
            <a:endParaRPr lang="zh-CN" altLang="en-US" sz="32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黑体" panose="02010609060101010101" pitchFamily="49" charset="-122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894080" y="1443990"/>
            <a:ext cx="11006455" cy="7372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457200" indent="-457200">
              <a:lnSpc>
                <a:spcPct val="150000"/>
              </a:lnSpc>
              <a:buClr>
                <a:srgbClr val="C00000"/>
              </a:buClr>
              <a:buFont typeface="Wingdings" panose="05000000000000000000" charset="0"/>
              <a:buChar char="u"/>
            </a:pPr>
            <a:r>
              <a:rPr lang="en-US" sz="2800">
                <a:solidFill>
                  <a:srgbClr val="0000CC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5.</a:t>
            </a:r>
            <a:r>
              <a:rPr lang="zh-CN" altLang="en-US" sz="2800">
                <a:solidFill>
                  <a:srgbClr val="0000CC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师资队伍建设成效</a:t>
            </a:r>
            <a:endParaRPr lang="zh-CN" altLang="en-US" sz="2800">
              <a:solidFill>
                <a:srgbClr val="0000CC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51865" y="2265045"/>
            <a:ext cx="10279380" cy="2158365"/>
          </a:xfrm>
          <a:prstGeom prst="rect">
            <a:avLst/>
          </a:prstGeom>
          <a:noFill/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txBody>
          <a:bodyPr wrap="square">
            <a:spAutoFit/>
          </a:bodyPr>
          <a:p>
            <a:pPr marL="457200" indent="-4572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Font typeface="Wingdings" panose="05000000000000000000" charset="0"/>
              <a:buChar char="Ø"/>
            </a:pPr>
            <a:r>
              <a:rPr lang="zh-CN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引进师资</a:t>
            </a:r>
            <a:r>
              <a:rPr lang="en-US" altLang="zh-CN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39</a:t>
            </a:r>
            <a:r>
              <a:rPr lang="zh-CN" altLang="en-US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名，其中国家级青年人才</a:t>
            </a:r>
            <a:r>
              <a:rPr lang="en-US" altLang="zh-CN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1</a:t>
            </a:r>
            <a:r>
              <a:rPr lang="zh-CN" altLang="en-US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人，青年教授</a:t>
            </a:r>
            <a:r>
              <a:rPr lang="en-US" altLang="zh-CN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2</a:t>
            </a:r>
            <a:r>
              <a:rPr lang="zh-CN" altLang="en-US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人，副教授</a:t>
            </a:r>
            <a:r>
              <a:rPr lang="en-US" altLang="zh-CN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10</a:t>
            </a:r>
            <a:r>
              <a:rPr lang="zh-CN" altLang="en-US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人；</a:t>
            </a:r>
            <a:endParaRPr lang="zh-CN" altLang="en-US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Font typeface="Wingdings" panose="05000000000000000000" charset="0"/>
              <a:buChar char="Ø"/>
            </a:pPr>
            <a:r>
              <a:rPr lang="zh-CN" altLang="en-US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入选学校</a:t>
            </a:r>
            <a:r>
              <a:rPr lang="en-US" altLang="zh-CN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“</a:t>
            </a:r>
            <a:r>
              <a:rPr lang="zh-CN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高层次人才发展计划</a:t>
            </a:r>
            <a:r>
              <a:rPr lang="en-US" altLang="zh-CN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”</a:t>
            </a:r>
            <a:r>
              <a:rPr lang="en-US" altLang="zh-CN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9</a:t>
            </a:r>
            <a:r>
              <a:rPr lang="zh-CN" altLang="en-US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人；</a:t>
            </a:r>
            <a:endParaRPr lang="zh-CN" altLang="en-US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Font typeface="Wingdings" panose="05000000000000000000" charset="0"/>
              <a:buChar char="Ø"/>
            </a:pPr>
            <a:r>
              <a:rPr lang="zh-CN" altLang="en-US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获各类教学竞赛奖励</a:t>
            </a:r>
            <a:r>
              <a:rPr lang="en-US" altLang="zh-CN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14</a:t>
            </a:r>
            <a:r>
              <a:rPr lang="zh-CN" altLang="en-US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人次，其中省级奖励</a:t>
            </a:r>
            <a:r>
              <a:rPr lang="en-US" altLang="zh-CN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6</a:t>
            </a:r>
            <a:r>
              <a:rPr lang="zh-CN" altLang="en-US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人次；</a:t>
            </a:r>
            <a:endParaRPr lang="zh-CN" altLang="en-US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Font typeface="Wingdings" panose="05000000000000000000" charset="0"/>
              <a:buChar char="Ø"/>
            </a:pPr>
            <a:r>
              <a:rPr lang="zh-CN" altLang="en-US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入选国家</a:t>
            </a:r>
            <a:r>
              <a:rPr lang="en-US" altLang="zh-CN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“</a:t>
            </a:r>
            <a:r>
              <a:rPr lang="zh-CN" altLang="en-US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万人计划教学名师</a:t>
            </a:r>
            <a:r>
              <a:rPr lang="en-US" altLang="zh-CN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”</a:t>
            </a:r>
            <a:r>
              <a:rPr lang="en-US" altLang="zh-CN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1</a:t>
            </a:r>
            <a:r>
              <a:rPr lang="zh-CN" altLang="en-US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人。</a:t>
            </a:r>
            <a:endParaRPr lang="zh-CN" altLang="en-US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pic>
        <p:nvPicPr>
          <p:cNvPr id="41991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47750" y="4732655"/>
            <a:ext cx="3044825" cy="202438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990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6885" y="4732655"/>
            <a:ext cx="1580515" cy="211328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0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72530" y="4780280"/>
            <a:ext cx="3133725" cy="201803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9" name="Picture 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610725" y="4679315"/>
            <a:ext cx="1506220" cy="213106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over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506" name="Freeform 10"/>
          <p:cNvSpPr>
            <a:spLocks noEditPoints="1"/>
          </p:cNvSpPr>
          <p:nvPr/>
        </p:nvSpPr>
        <p:spPr>
          <a:xfrm>
            <a:off x="1047750" y="5715000"/>
            <a:ext cx="828675" cy="392113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pathLst>
              <a:path w="782" h="493">
                <a:moveTo>
                  <a:pt x="111" y="206"/>
                </a:moveTo>
                <a:cubicBezTo>
                  <a:pt x="91" y="187"/>
                  <a:pt x="91" y="152"/>
                  <a:pt x="111" y="134"/>
                </a:cubicBezTo>
                <a:cubicBezTo>
                  <a:pt x="97" y="136"/>
                  <a:pt x="84" y="151"/>
                  <a:pt x="84" y="170"/>
                </a:cubicBezTo>
                <a:cubicBezTo>
                  <a:pt x="84" y="188"/>
                  <a:pt x="97" y="203"/>
                  <a:pt x="111" y="206"/>
                </a:cubicBezTo>
                <a:close/>
                <a:moveTo>
                  <a:pt x="698" y="170"/>
                </a:moveTo>
                <a:cubicBezTo>
                  <a:pt x="698" y="151"/>
                  <a:pt x="685" y="136"/>
                  <a:pt x="671" y="134"/>
                </a:cubicBezTo>
                <a:cubicBezTo>
                  <a:pt x="691" y="152"/>
                  <a:pt x="691" y="187"/>
                  <a:pt x="671" y="206"/>
                </a:cubicBezTo>
                <a:cubicBezTo>
                  <a:pt x="685" y="203"/>
                  <a:pt x="698" y="188"/>
                  <a:pt x="698" y="170"/>
                </a:cubicBezTo>
                <a:close/>
                <a:moveTo>
                  <a:pt x="696" y="232"/>
                </a:moveTo>
                <a:cubicBezTo>
                  <a:pt x="716" y="224"/>
                  <a:pt x="737" y="200"/>
                  <a:pt x="737" y="170"/>
                </a:cubicBezTo>
                <a:cubicBezTo>
                  <a:pt x="737" y="139"/>
                  <a:pt x="716" y="115"/>
                  <a:pt x="696" y="108"/>
                </a:cubicBezTo>
                <a:cubicBezTo>
                  <a:pt x="712" y="124"/>
                  <a:pt x="723" y="147"/>
                  <a:pt x="723" y="170"/>
                </a:cubicBezTo>
                <a:cubicBezTo>
                  <a:pt x="723" y="193"/>
                  <a:pt x="712" y="215"/>
                  <a:pt x="696" y="232"/>
                </a:cubicBezTo>
                <a:close/>
                <a:moveTo>
                  <a:pt x="87" y="232"/>
                </a:moveTo>
                <a:cubicBezTo>
                  <a:pt x="70" y="215"/>
                  <a:pt x="59" y="193"/>
                  <a:pt x="59" y="170"/>
                </a:cubicBezTo>
                <a:cubicBezTo>
                  <a:pt x="59" y="147"/>
                  <a:pt x="70" y="124"/>
                  <a:pt x="87" y="108"/>
                </a:cubicBezTo>
                <a:cubicBezTo>
                  <a:pt x="66" y="115"/>
                  <a:pt x="45" y="139"/>
                  <a:pt x="46" y="170"/>
                </a:cubicBezTo>
                <a:cubicBezTo>
                  <a:pt x="45" y="200"/>
                  <a:pt x="66" y="224"/>
                  <a:pt x="87" y="232"/>
                </a:cubicBezTo>
                <a:close/>
                <a:moveTo>
                  <a:pt x="714" y="448"/>
                </a:moveTo>
                <a:cubicBezTo>
                  <a:pt x="706" y="438"/>
                  <a:pt x="697" y="428"/>
                  <a:pt x="689" y="419"/>
                </a:cubicBezTo>
                <a:cubicBezTo>
                  <a:pt x="671" y="397"/>
                  <a:pt x="653" y="376"/>
                  <a:pt x="635" y="355"/>
                </a:cubicBezTo>
                <a:cubicBezTo>
                  <a:pt x="634" y="354"/>
                  <a:pt x="633" y="353"/>
                  <a:pt x="632" y="352"/>
                </a:cubicBezTo>
                <a:cubicBezTo>
                  <a:pt x="629" y="347"/>
                  <a:pt x="623" y="345"/>
                  <a:pt x="617" y="343"/>
                </a:cubicBezTo>
                <a:cubicBezTo>
                  <a:pt x="612" y="341"/>
                  <a:pt x="606" y="339"/>
                  <a:pt x="599" y="339"/>
                </a:cubicBezTo>
                <a:cubicBezTo>
                  <a:pt x="621" y="333"/>
                  <a:pt x="637" y="314"/>
                  <a:pt x="637" y="291"/>
                </a:cubicBezTo>
                <a:cubicBezTo>
                  <a:pt x="637" y="50"/>
                  <a:pt x="637" y="50"/>
                  <a:pt x="637" y="50"/>
                </a:cubicBezTo>
                <a:cubicBezTo>
                  <a:pt x="637" y="22"/>
                  <a:pt x="614" y="0"/>
                  <a:pt x="587" y="0"/>
                </a:cubicBezTo>
                <a:cubicBezTo>
                  <a:pt x="195" y="0"/>
                  <a:pt x="195" y="0"/>
                  <a:pt x="195" y="0"/>
                </a:cubicBezTo>
                <a:cubicBezTo>
                  <a:pt x="168" y="0"/>
                  <a:pt x="145" y="22"/>
                  <a:pt x="145" y="50"/>
                </a:cubicBezTo>
                <a:cubicBezTo>
                  <a:pt x="145" y="291"/>
                  <a:pt x="145" y="291"/>
                  <a:pt x="145" y="291"/>
                </a:cubicBezTo>
                <a:cubicBezTo>
                  <a:pt x="145" y="314"/>
                  <a:pt x="161" y="334"/>
                  <a:pt x="183" y="339"/>
                </a:cubicBezTo>
                <a:cubicBezTo>
                  <a:pt x="171" y="340"/>
                  <a:pt x="157" y="344"/>
                  <a:pt x="149" y="354"/>
                </a:cubicBezTo>
                <a:cubicBezTo>
                  <a:pt x="143" y="361"/>
                  <a:pt x="136" y="369"/>
                  <a:pt x="130" y="377"/>
                </a:cubicBezTo>
                <a:cubicBezTo>
                  <a:pt x="111" y="399"/>
                  <a:pt x="91" y="422"/>
                  <a:pt x="72" y="446"/>
                </a:cubicBezTo>
                <a:cubicBezTo>
                  <a:pt x="67" y="451"/>
                  <a:pt x="58" y="459"/>
                  <a:pt x="58" y="467"/>
                </a:cubicBezTo>
                <a:cubicBezTo>
                  <a:pt x="58" y="489"/>
                  <a:pt x="58" y="478"/>
                  <a:pt x="58" y="478"/>
                </a:cubicBezTo>
                <a:cubicBezTo>
                  <a:pt x="58" y="481"/>
                  <a:pt x="59" y="483"/>
                  <a:pt x="60" y="485"/>
                </a:cubicBezTo>
                <a:cubicBezTo>
                  <a:pt x="65" y="492"/>
                  <a:pt x="75" y="493"/>
                  <a:pt x="83" y="493"/>
                </a:cubicBezTo>
                <a:cubicBezTo>
                  <a:pt x="94" y="493"/>
                  <a:pt x="667" y="493"/>
                  <a:pt x="684" y="493"/>
                </a:cubicBezTo>
                <a:cubicBezTo>
                  <a:pt x="693" y="493"/>
                  <a:pt x="702" y="492"/>
                  <a:pt x="711" y="490"/>
                </a:cubicBezTo>
                <a:cubicBezTo>
                  <a:pt x="716" y="489"/>
                  <a:pt x="723" y="486"/>
                  <a:pt x="724" y="479"/>
                </a:cubicBezTo>
                <a:cubicBezTo>
                  <a:pt x="724" y="456"/>
                  <a:pt x="724" y="467"/>
                  <a:pt x="724" y="467"/>
                </a:cubicBezTo>
                <a:cubicBezTo>
                  <a:pt x="725" y="462"/>
                  <a:pt x="722" y="457"/>
                  <a:pt x="718" y="453"/>
                </a:cubicBezTo>
                <a:cubicBezTo>
                  <a:pt x="717" y="451"/>
                  <a:pt x="715" y="449"/>
                  <a:pt x="714" y="448"/>
                </a:cubicBezTo>
                <a:close/>
                <a:moveTo>
                  <a:pt x="164" y="299"/>
                </a:moveTo>
                <a:cubicBezTo>
                  <a:pt x="164" y="64"/>
                  <a:pt x="164" y="53"/>
                  <a:pt x="164" y="53"/>
                </a:cubicBezTo>
                <a:cubicBezTo>
                  <a:pt x="164" y="39"/>
                  <a:pt x="175" y="16"/>
                  <a:pt x="189" y="16"/>
                </a:cubicBezTo>
                <a:cubicBezTo>
                  <a:pt x="570" y="16"/>
                  <a:pt x="593" y="16"/>
                  <a:pt x="593" y="16"/>
                </a:cubicBezTo>
                <a:cubicBezTo>
                  <a:pt x="607" y="16"/>
                  <a:pt x="618" y="39"/>
                  <a:pt x="618" y="53"/>
                </a:cubicBezTo>
                <a:cubicBezTo>
                  <a:pt x="618" y="268"/>
                  <a:pt x="618" y="299"/>
                  <a:pt x="618" y="299"/>
                </a:cubicBezTo>
                <a:cubicBezTo>
                  <a:pt x="618" y="313"/>
                  <a:pt x="607" y="325"/>
                  <a:pt x="593" y="325"/>
                </a:cubicBezTo>
                <a:cubicBezTo>
                  <a:pt x="212" y="325"/>
                  <a:pt x="189" y="325"/>
                  <a:pt x="189" y="325"/>
                </a:cubicBezTo>
                <a:cubicBezTo>
                  <a:pt x="175" y="325"/>
                  <a:pt x="164" y="302"/>
                  <a:pt x="164" y="287"/>
                </a:cubicBezTo>
                <a:lnTo>
                  <a:pt x="164" y="299"/>
                </a:lnTo>
                <a:close/>
                <a:moveTo>
                  <a:pt x="613" y="367"/>
                </a:moveTo>
                <a:cubicBezTo>
                  <a:pt x="613" y="367"/>
                  <a:pt x="613" y="368"/>
                  <a:pt x="612" y="369"/>
                </a:cubicBezTo>
                <a:cubicBezTo>
                  <a:pt x="612" y="369"/>
                  <a:pt x="612" y="369"/>
                  <a:pt x="612" y="369"/>
                </a:cubicBezTo>
                <a:cubicBezTo>
                  <a:pt x="612" y="369"/>
                  <a:pt x="612" y="369"/>
                  <a:pt x="612" y="369"/>
                </a:cubicBezTo>
                <a:cubicBezTo>
                  <a:pt x="612" y="369"/>
                  <a:pt x="612" y="369"/>
                  <a:pt x="612" y="369"/>
                </a:cubicBezTo>
                <a:cubicBezTo>
                  <a:pt x="612" y="369"/>
                  <a:pt x="612" y="369"/>
                  <a:pt x="611" y="369"/>
                </a:cubicBezTo>
                <a:cubicBezTo>
                  <a:pt x="611" y="369"/>
                  <a:pt x="611" y="369"/>
                  <a:pt x="611" y="369"/>
                </a:cubicBezTo>
                <a:cubicBezTo>
                  <a:pt x="611" y="369"/>
                  <a:pt x="611" y="369"/>
                  <a:pt x="610" y="369"/>
                </a:cubicBezTo>
                <a:cubicBezTo>
                  <a:pt x="608" y="371"/>
                  <a:pt x="604" y="371"/>
                  <a:pt x="600" y="371"/>
                </a:cubicBezTo>
                <a:cubicBezTo>
                  <a:pt x="584" y="371"/>
                  <a:pt x="584" y="371"/>
                  <a:pt x="584" y="371"/>
                </a:cubicBezTo>
                <a:cubicBezTo>
                  <a:pt x="580" y="371"/>
                  <a:pt x="577" y="370"/>
                  <a:pt x="574" y="369"/>
                </a:cubicBezTo>
                <a:cubicBezTo>
                  <a:pt x="573" y="368"/>
                  <a:pt x="572" y="367"/>
                  <a:pt x="571" y="367"/>
                </a:cubicBezTo>
                <a:cubicBezTo>
                  <a:pt x="570" y="366"/>
                  <a:pt x="569" y="365"/>
                  <a:pt x="569" y="365"/>
                </a:cubicBezTo>
                <a:cubicBezTo>
                  <a:pt x="568" y="363"/>
                  <a:pt x="568" y="363"/>
                  <a:pt x="568" y="363"/>
                </a:cubicBezTo>
                <a:cubicBezTo>
                  <a:pt x="566" y="360"/>
                  <a:pt x="564" y="357"/>
                  <a:pt x="563" y="354"/>
                </a:cubicBezTo>
                <a:cubicBezTo>
                  <a:pt x="561" y="351"/>
                  <a:pt x="563" y="350"/>
                  <a:pt x="565" y="349"/>
                </a:cubicBezTo>
                <a:cubicBezTo>
                  <a:pt x="565" y="349"/>
                  <a:pt x="566" y="349"/>
                  <a:pt x="566" y="349"/>
                </a:cubicBezTo>
                <a:cubicBezTo>
                  <a:pt x="567" y="348"/>
                  <a:pt x="569" y="348"/>
                  <a:pt x="570" y="348"/>
                </a:cubicBezTo>
                <a:cubicBezTo>
                  <a:pt x="573" y="348"/>
                  <a:pt x="573" y="348"/>
                  <a:pt x="573" y="348"/>
                </a:cubicBezTo>
                <a:cubicBezTo>
                  <a:pt x="573" y="348"/>
                  <a:pt x="573" y="348"/>
                  <a:pt x="573" y="348"/>
                </a:cubicBezTo>
                <a:cubicBezTo>
                  <a:pt x="577" y="348"/>
                  <a:pt x="581" y="348"/>
                  <a:pt x="586" y="348"/>
                </a:cubicBezTo>
                <a:cubicBezTo>
                  <a:pt x="586" y="348"/>
                  <a:pt x="586" y="348"/>
                  <a:pt x="586" y="348"/>
                </a:cubicBezTo>
                <a:cubicBezTo>
                  <a:pt x="590" y="348"/>
                  <a:pt x="590" y="348"/>
                  <a:pt x="590" y="348"/>
                </a:cubicBezTo>
                <a:cubicBezTo>
                  <a:pt x="592" y="348"/>
                  <a:pt x="594" y="348"/>
                  <a:pt x="595" y="348"/>
                </a:cubicBezTo>
                <a:cubicBezTo>
                  <a:pt x="596" y="349"/>
                  <a:pt x="597" y="349"/>
                  <a:pt x="598" y="349"/>
                </a:cubicBezTo>
                <a:cubicBezTo>
                  <a:pt x="598" y="349"/>
                  <a:pt x="598" y="349"/>
                  <a:pt x="598" y="349"/>
                </a:cubicBezTo>
                <a:cubicBezTo>
                  <a:pt x="598" y="350"/>
                  <a:pt x="598" y="350"/>
                  <a:pt x="599" y="350"/>
                </a:cubicBezTo>
                <a:cubicBezTo>
                  <a:pt x="599" y="350"/>
                  <a:pt x="599" y="350"/>
                  <a:pt x="599" y="350"/>
                </a:cubicBezTo>
                <a:cubicBezTo>
                  <a:pt x="600" y="350"/>
                  <a:pt x="602" y="351"/>
                  <a:pt x="603" y="351"/>
                </a:cubicBezTo>
                <a:cubicBezTo>
                  <a:pt x="604" y="352"/>
                  <a:pt x="604" y="353"/>
                  <a:pt x="605" y="354"/>
                </a:cubicBezTo>
                <a:cubicBezTo>
                  <a:pt x="608" y="359"/>
                  <a:pt x="608" y="359"/>
                  <a:pt x="608" y="359"/>
                </a:cubicBezTo>
                <a:cubicBezTo>
                  <a:pt x="609" y="360"/>
                  <a:pt x="611" y="362"/>
                  <a:pt x="612" y="364"/>
                </a:cubicBezTo>
                <a:cubicBezTo>
                  <a:pt x="612" y="364"/>
                  <a:pt x="612" y="364"/>
                  <a:pt x="612" y="364"/>
                </a:cubicBezTo>
                <a:cubicBezTo>
                  <a:pt x="613" y="365"/>
                  <a:pt x="613" y="366"/>
                  <a:pt x="613" y="367"/>
                </a:cubicBezTo>
                <a:close/>
                <a:moveTo>
                  <a:pt x="410" y="363"/>
                </a:moveTo>
                <a:cubicBezTo>
                  <a:pt x="410" y="364"/>
                  <a:pt x="410" y="364"/>
                  <a:pt x="410" y="365"/>
                </a:cubicBezTo>
                <a:cubicBezTo>
                  <a:pt x="406" y="371"/>
                  <a:pt x="392" y="369"/>
                  <a:pt x="386" y="369"/>
                </a:cubicBezTo>
                <a:cubicBezTo>
                  <a:pt x="383" y="369"/>
                  <a:pt x="380" y="369"/>
                  <a:pt x="377" y="369"/>
                </a:cubicBezTo>
                <a:cubicBezTo>
                  <a:pt x="374" y="369"/>
                  <a:pt x="370" y="369"/>
                  <a:pt x="367" y="367"/>
                </a:cubicBezTo>
                <a:cubicBezTo>
                  <a:pt x="367" y="367"/>
                  <a:pt x="367" y="367"/>
                  <a:pt x="367" y="367"/>
                </a:cubicBezTo>
                <a:cubicBezTo>
                  <a:pt x="367" y="366"/>
                  <a:pt x="367" y="366"/>
                  <a:pt x="367" y="366"/>
                </a:cubicBezTo>
                <a:cubicBezTo>
                  <a:pt x="366" y="366"/>
                  <a:pt x="366" y="366"/>
                  <a:pt x="366" y="366"/>
                </a:cubicBezTo>
                <a:cubicBezTo>
                  <a:pt x="366" y="366"/>
                  <a:pt x="366" y="366"/>
                  <a:pt x="366" y="366"/>
                </a:cubicBezTo>
                <a:cubicBezTo>
                  <a:pt x="366" y="366"/>
                  <a:pt x="366" y="366"/>
                  <a:pt x="366" y="366"/>
                </a:cubicBezTo>
                <a:cubicBezTo>
                  <a:pt x="366" y="365"/>
                  <a:pt x="366" y="365"/>
                  <a:pt x="366" y="365"/>
                </a:cubicBezTo>
                <a:cubicBezTo>
                  <a:pt x="366" y="364"/>
                  <a:pt x="366" y="364"/>
                  <a:pt x="366" y="363"/>
                </a:cubicBezTo>
                <a:cubicBezTo>
                  <a:pt x="366" y="363"/>
                  <a:pt x="366" y="363"/>
                  <a:pt x="366" y="363"/>
                </a:cubicBezTo>
                <a:cubicBezTo>
                  <a:pt x="366" y="362"/>
                  <a:pt x="366" y="361"/>
                  <a:pt x="366" y="361"/>
                </a:cubicBezTo>
                <a:cubicBezTo>
                  <a:pt x="366" y="360"/>
                  <a:pt x="366" y="360"/>
                  <a:pt x="366" y="360"/>
                </a:cubicBezTo>
                <a:cubicBezTo>
                  <a:pt x="366" y="358"/>
                  <a:pt x="366" y="355"/>
                  <a:pt x="367" y="353"/>
                </a:cubicBezTo>
                <a:cubicBezTo>
                  <a:pt x="367" y="352"/>
                  <a:pt x="367" y="352"/>
                  <a:pt x="367" y="352"/>
                </a:cubicBezTo>
                <a:cubicBezTo>
                  <a:pt x="367" y="352"/>
                  <a:pt x="367" y="351"/>
                  <a:pt x="368" y="350"/>
                </a:cubicBezTo>
                <a:cubicBezTo>
                  <a:pt x="369" y="350"/>
                  <a:pt x="369" y="349"/>
                  <a:pt x="370" y="349"/>
                </a:cubicBezTo>
                <a:cubicBezTo>
                  <a:pt x="370" y="349"/>
                  <a:pt x="370" y="349"/>
                  <a:pt x="370" y="349"/>
                </a:cubicBezTo>
                <a:cubicBezTo>
                  <a:pt x="370" y="349"/>
                  <a:pt x="370" y="348"/>
                  <a:pt x="370" y="348"/>
                </a:cubicBezTo>
                <a:cubicBezTo>
                  <a:pt x="370" y="348"/>
                  <a:pt x="371" y="348"/>
                  <a:pt x="371" y="348"/>
                </a:cubicBezTo>
                <a:cubicBezTo>
                  <a:pt x="371" y="348"/>
                  <a:pt x="371" y="348"/>
                  <a:pt x="371" y="348"/>
                </a:cubicBezTo>
                <a:cubicBezTo>
                  <a:pt x="371" y="348"/>
                  <a:pt x="372" y="348"/>
                  <a:pt x="372" y="348"/>
                </a:cubicBezTo>
                <a:cubicBezTo>
                  <a:pt x="372" y="348"/>
                  <a:pt x="372" y="348"/>
                  <a:pt x="373" y="348"/>
                </a:cubicBezTo>
                <a:cubicBezTo>
                  <a:pt x="373" y="347"/>
                  <a:pt x="373" y="347"/>
                  <a:pt x="374" y="347"/>
                </a:cubicBezTo>
                <a:cubicBezTo>
                  <a:pt x="374" y="347"/>
                  <a:pt x="374" y="347"/>
                  <a:pt x="374" y="347"/>
                </a:cubicBezTo>
                <a:cubicBezTo>
                  <a:pt x="374" y="347"/>
                  <a:pt x="374" y="347"/>
                  <a:pt x="374" y="347"/>
                </a:cubicBezTo>
                <a:cubicBezTo>
                  <a:pt x="375" y="347"/>
                  <a:pt x="375" y="347"/>
                  <a:pt x="375" y="347"/>
                </a:cubicBezTo>
                <a:cubicBezTo>
                  <a:pt x="376" y="347"/>
                  <a:pt x="377" y="347"/>
                  <a:pt x="378" y="347"/>
                </a:cubicBezTo>
                <a:cubicBezTo>
                  <a:pt x="379" y="347"/>
                  <a:pt x="379" y="347"/>
                  <a:pt x="379" y="347"/>
                </a:cubicBezTo>
                <a:cubicBezTo>
                  <a:pt x="380" y="347"/>
                  <a:pt x="382" y="347"/>
                  <a:pt x="383" y="347"/>
                </a:cubicBezTo>
                <a:cubicBezTo>
                  <a:pt x="399" y="347"/>
                  <a:pt x="399" y="347"/>
                  <a:pt x="399" y="347"/>
                </a:cubicBezTo>
                <a:cubicBezTo>
                  <a:pt x="399" y="347"/>
                  <a:pt x="399" y="347"/>
                  <a:pt x="400" y="347"/>
                </a:cubicBezTo>
                <a:cubicBezTo>
                  <a:pt x="400" y="347"/>
                  <a:pt x="400" y="347"/>
                  <a:pt x="400" y="347"/>
                </a:cubicBezTo>
                <a:cubicBezTo>
                  <a:pt x="401" y="347"/>
                  <a:pt x="401" y="347"/>
                  <a:pt x="402" y="347"/>
                </a:cubicBezTo>
                <a:cubicBezTo>
                  <a:pt x="405" y="347"/>
                  <a:pt x="408" y="348"/>
                  <a:pt x="409" y="351"/>
                </a:cubicBezTo>
                <a:cubicBezTo>
                  <a:pt x="410" y="351"/>
                  <a:pt x="410" y="351"/>
                  <a:pt x="410" y="351"/>
                </a:cubicBezTo>
                <a:cubicBezTo>
                  <a:pt x="410" y="351"/>
                  <a:pt x="410" y="351"/>
                  <a:pt x="410" y="351"/>
                </a:cubicBezTo>
                <a:cubicBezTo>
                  <a:pt x="411" y="355"/>
                  <a:pt x="410" y="359"/>
                  <a:pt x="410" y="362"/>
                </a:cubicBezTo>
                <a:cubicBezTo>
                  <a:pt x="410" y="363"/>
                  <a:pt x="410" y="363"/>
                  <a:pt x="410" y="363"/>
                </a:cubicBezTo>
                <a:cubicBezTo>
                  <a:pt x="410" y="363"/>
                  <a:pt x="410" y="363"/>
                  <a:pt x="410" y="363"/>
                </a:cubicBezTo>
                <a:close/>
                <a:moveTo>
                  <a:pt x="387" y="381"/>
                </a:moveTo>
                <a:cubicBezTo>
                  <a:pt x="393" y="381"/>
                  <a:pt x="407" y="380"/>
                  <a:pt x="410" y="386"/>
                </a:cubicBezTo>
                <a:cubicBezTo>
                  <a:pt x="410" y="387"/>
                  <a:pt x="411" y="387"/>
                  <a:pt x="411" y="388"/>
                </a:cubicBezTo>
                <a:cubicBezTo>
                  <a:pt x="411" y="395"/>
                  <a:pt x="411" y="395"/>
                  <a:pt x="411" y="395"/>
                </a:cubicBezTo>
                <a:cubicBezTo>
                  <a:pt x="411" y="397"/>
                  <a:pt x="411" y="399"/>
                  <a:pt x="411" y="401"/>
                </a:cubicBezTo>
                <a:cubicBezTo>
                  <a:pt x="411" y="401"/>
                  <a:pt x="411" y="401"/>
                  <a:pt x="411" y="401"/>
                </a:cubicBezTo>
                <a:cubicBezTo>
                  <a:pt x="411" y="402"/>
                  <a:pt x="411" y="402"/>
                  <a:pt x="411" y="402"/>
                </a:cubicBezTo>
                <a:cubicBezTo>
                  <a:pt x="411" y="402"/>
                  <a:pt x="410" y="404"/>
                  <a:pt x="410" y="404"/>
                </a:cubicBezTo>
                <a:cubicBezTo>
                  <a:pt x="409" y="405"/>
                  <a:pt x="409" y="405"/>
                  <a:pt x="409" y="405"/>
                </a:cubicBezTo>
                <a:cubicBezTo>
                  <a:pt x="409" y="405"/>
                  <a:pt x="409" y="405"/>
                  <a:pt x="409" y="406"/>
                </a:cubicBezTo>
                <a:cubicBezTo>
                  <a:pt x="409" y="406"/>
                  <a:pt x="409" y="406"/>
                  <a:pt x="409" y="406"/>
                </a:cubicBezTo>
                <a:cubicBezTo>
                  <a:pt x="407" y="407"/>
                  <a:pt x="405" y="408"/>
                  <a:pt x="403" y="409"/>
                </a:cubicBezTo>
                <a:cubicBezTo>
                  <a:pt x="403" y="409"/>
                  <a:pt x="403" y="409"/>
                  <a:pt x="403" y="409"/>
                </a:cubicBezTo>
                <a:cubicBezTo>
                  <a:pt x="403" y="409"/>
                  <a:pt x="403" y="409"/>
                  <a:pt x="403" y="409"/>
                </a:cubicBezTo>
                <a:cubicBezTo>
                  <a:pt x="402" y="409"/>
                  <a:pt x="401" y="409"/>
                  <a:pt x="401" y="409"/>
                </a:cubicBezTo>
                <a:cubicBezTo>
                  <a:pt x="400" y="409"/>
                  <a:pt x="400" y="409"/>
                  <a:pt x="400" y="409"/>
                </a:cubicBezTo>
                <a:cubicBezTo>
                  <a:pt x="399" y="409"/>
                  <a:pt x="398" y="409"/>
                  <a:pt x="398" y="409"/>
                </a:cubicBezTo>
                <a:cubicBezTo>
                  <a:pt x="398" y="409"/>
                  <a:pt x="398" y="409"/>
                  <a:pt x="398" y="409"/>
                </a:cubicBezTo>
                <a:cubicBezTo>
                  <a:pt x="373" y="409"/>
                  <a:pt x="373" y="409"/>
                  <a:pt x="373" y="409"/>
                </a:cubicBezTo>
                <a:cubicBezTo>
                  <a:pt x="371" y="409"/>
                  <a:pt x="367" y="409"/>
                  <a:pt x="364" y="407"/>
                </a:cubicBezTo>
                <a:cubicBezTo>
                  <a:pt x="364" y="407"/>
                  <a:pt x="364" y="407"/>
                  <a:pt x="364" y="407"/>
                </a:cubicBezTo>
                <a:cubicBezTo>
                  <a:pt x="364" y="407"/>
                  <a:pt x="364" y="407"/>
                  <a:pt x="364" y="407"/>
                </a:cubicBezTo>
                <a:cubicBezTo>
                  <a:pt x="364" y="407"/>
                  <a:pt x="364" y="406"/>
                  <a:pt x="363" y="406"/>
                </a:cubicBezTo>
                <a:cubicBezTo>
                  <a:pt x="363" y="406"/>
                  <a:pt x="362" y="405"/>
                  <a:pt x="362" y="405"/>
                </a:cubicBezTo>
                <a:cubicBezTo>
                  <a:pt x="362" y="405"/>
                  <a:pt x="362" y="405"/>
                  <a:pt x="362" y="404"/>
                </a:cubicBezTo>
                <a:cubicBezTo>
                  <a:pt x="362" y="404"/>
                  <a:pt x="361" y="403"/>
                  <a:pt x="361" y="402"/>
                </a:cubicBezTo>
                <a:cubicBezTo>
                  <a:pt x="362" y="400"/>
                  <a:pt x="362" y="400"/>
                  <a:pt x="362" y="400"/>
                </a:cubicBezTo>
                <a:cubicBezTo>
                  <a:pt x="362" y="400"/>
                  <a:pt x="362" y="400"/>
                  <a:pt x="362" y="400"/>
                </a:cubicBezTo>
                <a:cubicBezTo>
                  <a:pt x="362" y="396"/>
                  <a:pt x="362" y="392"/>
                  <a:pt x="363" y="388"/>
                </a:cubicBezTo>
                <a:cubicBezTo>
                  <a:pt x="363" y="388"/>
                  <a:pt x="363" y="388"/>
                  <a:pt x="363" y="388"/>
                </a:cubicBezTo>
                <a:cubicBezTo>
                  <a:pt x="363" y="388"/>
                  <a:pt x="363" y="388"/>
                  <a:pt x="363" y="388"/>
                </a:cubicBezTo>
                <a:cubicBezTo>
                  <a:pt x="364" y="379"/>
                  <a:pt x="381" y="381"/>
                  <a:pt x="387" y="381"/>
                </a:cubicBezTo>
                <a:close/>
                <a:moveTo>
                  <a:pt x="289" y="407"/>
                </a:moveTo>
                <a:cubicBezTo>
                  <a:pt x="289" y="407"/>
                  <a:pt x="289" y="407"/>
                  <a:pt x="288" y="406"/>
                </a:cubicBezTo>
                <a:cubicBezTo>
                  <a:pt x="288" y="406"/>
                  <a:pt x="288" y="405"/>
                  <a:pt x="287" y="405"/>
                </a:cubicBezTo>
                <a:cubicBezTo>
                  <a:pt x="287" y="405"/>
                  <a:pt x="287" y="405"/>
                  <a:pt x="287" y="405"/>
                </a:cubicBezTo>
                <a:cubicBezTo>
                  <a:pt x="287" y="404"/>
                  <a:pt x="287" y="403"/>
                  <a:pt x="287" y="402"/>
                </a:cubicBezTo>
                <a:cubicBezTo>
                  <a:pt x="288" y="400"/>
                  <a:pt x="288" y="400"/>
                  <a:pt x="288" y="400"/>
                </a:cubicBezTo>
                <a:cubicBezTo>
                  <a:pt x="288" y="400"/>
                  <a:pt x="288" y="400"/>
                  <a:pt x="288" y="400"/>
                </a:cubicBezTo>
                <a:cubicBezTo>
                  <a:pt x="288" y="400"/>
                  <a:pt x="288" y="399"/>
                  <a:pt x="288" y="399"/>
                </a:cubicBezTo>
                <a:cubicBezTo>
                  <a:pt x="291" y="388"/>
                  <a:pt x="291" y="388"/>
                  <a:pt x="291" y="388"/>
                </a:cubicBezTo>
                <a:cubicBezTo>
                  <a:pt x="291" y="388"/>
                  <a:pt x="291" y="388"/>
                  <a:pt x="292" y="388"/>
                </a:cubicBezTo>
                <a:cubicBezTo>
                  <a:pt x="295" y="380"/>
                  <a:pt x="310" y="381"/>
                  <a:pt x="317" y="381"/>
                </a:cubicBezTo>
                <a:cubicBezTo>
                  <a:pt x="320" y="381"/>
                  <a:pt x="325" y="381"/>
                  <a:pt x="330" y="381"/>
                </a:cubicBezTo>
                <a:cubicBezTo>
                  <a:pt x="331" y="382"/>
                  <a:pt x="332" y="382"/>
                  <a:pt x="333" y="382"/>
                </a:cubicBezTo>
                <a:cubicBezTo>
                  <a:pt x="333" y="382"/>
                  <a:pt x="333" y="382"/>
                  <a:pt x="333" y="382"/>
                </a:cubicBezTo>
                <a:cubicBezTo>
                  <a:pt x="335" y="383"/>
                  <a:pt x="337" y="384"/>
                  <a:pt x="338" y="385"/>
                </a:cubicBezTo>
                <a:cubicBezTo>
                  <a:pt x="338" y="385"/>
                  <a:pt x="338" y="385"/>
                  <a:pt x="338" y="385"/>
                </a:cubicBezTo>
                <a:cubicBezTo>
                  <a:pt x="338" y="386"/>
                  <a:pt x="338" y="386"/>
                  <a:pt x="338" y="386"/>
                </a:cubicBezTo>
                <a:cubicBezTo>
                  <a:pt x="338" y="386"/>
                  <a:pt x="338" y="386"/>
                  <a:pt x="338" y="386"/>
                </a:cubicBezTo>
                <a:cubicBezTo>
                  <a:pt x="339" y="387"/>
                  <a:pt x="339" y="388"/>
                  <a:pt x="339" y="388"/>
                </a:cubicBezTo>
                <a:cubicBezTo>
                  <a:pt x="339" y="389"/>
                  <a:pt x="339" y="389"/>
                  <a:pt x="339" y="389"/>
                </a:cubicBezTo>
                <a:cubicBezTo>
                  <a:pt x="339" y="389"/>
                  <a:pt x="339" y="389"/>
                  <a:pt x="339" y="389"/>
                </a:cubicBezTo>
                <a:cubicBezTo>
                  <a:pt x="338" y="391"/>
                  <a:pt x="338" y="393"/>
                  <a:pt x="338" y="395"/>
                </a:cubicBezTo>
                <a:cubicBezTo>
                  <a:pt x="336" y="402"/>
                  <a:pt x="336" y="402"/>
                  <a:pt x="336" y="402"/>
                </a:cubicBezTo>
                <a:cubicBezTo>
                  <a:pt x="336" y="403"/>
                  <a:pt x="336" y="404"/>
                  <a:pt x="335" y="404"/>
                </a:cubicBezTo>
                <a:cubicBezTo>
                  <a:pt x="335" y="405"/>
                  <a:pt x="335" y="405"/>
                  <a:pt x="335" y="405"/>
                </a:cubicBezTo>
                <a:cubicBezTo>
                  <a:pt x="335" y="405"/>
                  <a:pt x="334" y="405"/>
                  <a:pt x="334" y="405"/>
                </a:cubicBezTo>
                <a:cubicBezTo>
                  <a:pt x="334" y="405"/>
                  <a:pt x="334" y="406"/>
                  <a:pt x="334" y="406"/>
                </a:cubicBezTo>
                <a:cubicBezTo>
                  <a:pt x="332" y="407"/>
                  <a:pt x="329" y="408"/>
                  <a:pt x="327" y="409"/>
                </a:cubicBezTo>
                <a:cubicBezTo>
                  <a:pt x="327" y="409"/>
                  <a:pt x="327" y="409"/>
                  <a:pt x="327" y="409"/>
                </a:cubicBezTo>
                <a:cubicBezTo>
                  <a:pt x="327" y="409"/>
                  <a:pt x="327" y="409"/>
                  <a:pt x="327" y="409"/>
                </a:cubicBezTo>
                <a:cubicBezTo>
                  <a:pt x="327" y="409"/>
                  <a:pt x="326" y="409"/>
                  <a:pt x="325" y="409"/>
                </a:cubicBezTo>
                <a:cubicBezTo>
                  <a:pt x="325" y="409"/>
                  <a:pt x="325" y="409"/>
                  <a:pt x="324" y="409"/>
                </a:cubicBezTo>
                <a:cubicBezTo>
                  <a:pt x="324" y="409"/>
                  <a:pt x="323" y="409"/>
                  <a:pt x="322" y="409"/>
                </a:cubicBezTo>
                <a:cubicBezTo>
                  <a:pt x="322" y="409"/>
                  <a:pt x="322" y="409"/>
                  <a:pt x="322" y="409"/>
                </a:cubicBezTo>
                <a:cubicBezTo>
                  <a:pt x="298" y="409"/>
                  <a:pt x="298" y="409"/>
                  <a:pt x="298" y="409"/>
                </a:cubicBezTo>
                <a:cubicBezTo>
                  <a:pt x="295" y="409"/>
                  <a:pt x="292" y="409"/>
                  <a:pt x="289" y="407"/>
                </a:cubicBezTo>
                <a:cubicBezTo>
                  <a:pt x="289" y="407"/>
                  <a:pt x="289" y="407"/>
                  <a:pt x="289" y="407"/>
                </a:cubicBezTo>
                <a:close/>
                <a:moveTo>
                  <a:pt x="320" y="369"/>
                </a:moveTo>
                <a:cubicBezTo>
                  <a:pt x="316" y="369"/>
                  <a:pt x="312" y="369"/>
                  <a:pt x="309" y="369"/>
                </a:cubicBezTo>
                <a:cubicBezTo>
                  <a:pt x="306" y="369"/>
                  <a:pt x="301" y="369"/>
                  <a:pt x="299" y="366"/>
                </a:cubicBezTo>
                <a:cubicBezTo>
                  <a:pt x="299" y="365"/>
                  <a:pt x="299" y="365"/>
                  <a:pt x="299" y="365"/>
                </a:cubicBezTo>
                <a:cubicBezTo>
                  <a:pt x="299" y="365"/>
                  <a:pt x="299" y="364"/>
                  <a:pt x="299" y="364"/>
                </a:cubicBezTo>
                <a:cubicBezTo>
                  <a:pt x="299" y="364"/>
                  <a:pt x="299" y="364"/>
                  <a:pt x="299" y="363"/>
                </a:cubicBezTo>
                <a:cubicBezTo>
                  <a:pt x="299" y="363"/>
                  <a:pt x="299" y="363"/>
                  <a:pt x="299" y="363"/>
                </a:cubicBezTo>
                <a:cubicBezTo>
                  <a:pt x="299" y="363"/>
                  <a:pt x="299" y="363"/>
                  <a:pt x="299" y="363"/>
                </a:cubicBezTo>
                <a:cubicBezTo>
                  <a:pt x="299" y="362"/>
                  <a:pt x="299" y="361"/>
                  <a:pt x="300" y="361"/>
                </a:cubicBezTo>
                <a:cubicBezTo>
                  <a:pt x="300" y="358"/>
                  <a:pt x="301" y="355"/>
                  <a:pt x="302" y="353"/>
                </a:cubicBezTo>
                <a:cubicBezTo>
                  <a:pt x="302" y="353"/>
                  <a:pt x="302" y="353"/>
                  <a:pt x="302" y="353"/>
                </a:cubicBezTo>
                <a:cubicBezTo>
                  <a:pt x="302" y="352"/>
                  <a:pt x="303" y="351"/>
                  <a:pt x="303" y="350"/>
                </a:cubicBezTo>
                <a:cubicBezTo>
                  <a:pt x="304" y="350"/>
                  <a:pt x="304" y="350"/>
                  <a:pt x="305" y="349"/>
                </a:cubicBezTo>
                <a:cubicBezTo>
                  <a:pt x="306" y="348"/>
                  <a:pt x="308" y="348"/>
                  <a:pt x="310" y="347"/>
                </a:cubicBezTo>
                <a:cubicBezTo>
                  <a:pt x="310" y="347"/>
                  <a:pt x="310" y="347"/>
                  <a:pt x="310" y="347"/>
                </a:cubicBezTo>
                <a:cubicBezTo>
                  <a:pt x="312" y="347"/>
                  <a:pt x="313" y="347"/>
                  <a:pt x="315" y="347"/>
                </a:cubicBezTo>
                <a:cubicBezTo>
                  <a:pt x="317" y="347"/>
                  <a:pt x="317" y="347"/>
                  <a:pt x="317" y="347"/>
                </a:cubicBezTo>
                <a:cubicBezTo>
                  <a:pt x="317" y="347"/>
                  <a:pt x="318" y="347"/>
                  <a:pt x="319" y="347"/>
                </a:cubicBezTo>
                <a:cubicBezTo>
                  <a:pt x="323" y="347"/>
                  <a:pt x="328" y="347"/>
                  <a:pt x="332" y="347"/>
                </a:cubicBezTo>
                <a:cubicBezTo>
                  <a:pt x="333" y="347"/>
                  <a:pt x="334" y="347"/>
                  <a:pt x="334" y="347"/>
                </a:cubicBezTo>
                <a:cubicBezTo>
                  <a:pt x="335" y="347"/>
                  <a:pt x="335" y="347"/>
                  <a:pt x="335" y="347"/>
                </a:cubicBezTo>
                <a:cubicBezTo>
                  <a:pt x="335" y="347"/>
                  <a:pt x="335" y="347"/>
                  <a:pt x="336" y="347"/>
                </a:cubicBezTo>
                <a:cubicBezTo>
                  <a:pt x="336" y="347"/>
                  <a:pt x="337" y="347"/>
                  <a:pt x="337" y="347"/>
                </a:cubicBezTo>
                <a:cubicBezTo>
                  <a:pt x="337" y="347"/>
                  <a:pt x="337" y="347"/>
                  <a:pt x="337" y="347"/>
                </a:cubicBezTo>
                <a:cubicBezTo>
                  <a:pt x="341" y="347"/>
                  <a:pt x="345" y="348"/>
                  <a:pt x="345" y="351"/>
                </a:cubicBezTo>
                <a:cubicBezTo>
                  <a:pt x="345" y="351"/>
                  <a:pt x="345" y="351"/>
                  <a:pt x="345" y="351"/>
                </a:cubicBezTo>
                <a:cubicBezTo>
                  <a:pt x="345" y="351"/>
                  <a:pt x="345" y="351"/>
                  <a:pt x="345" y="352"/>
                </a:cubicBezTo>
                <a:cubicBezTo>
                  <a:pt x="345" y="355"/>
                  <a:pt x="344" y="359"/>
                  <a:pt x="343" y="362"/>
                </a:cubicBezTo>
                <a:cubicBezTo>
                  <a:pt x="343" y="362"/>
                  <a:pt x="343" y="362"/>
                  <a:pt x="343" y="362"/>
                </a:cubicBezTo>
                <a:cubicBezTo>
                  <a:pt x="343" y="363"/>
                  <a:pt x="343" y="363"/>
                  <a:pt x="343" y="363"/>
                </a:cubicBezTo>
                <a:cubicBezTo>
                  <a:pt x="343" y="364"/>
                  <a:pt x="343" y="364"/>
                  <a:pt x="342" y="365"/>
                </a:cubicBezTo>
                <a:cubicBezTo>
                  <a:pt x="342" y="365"/>
                  <a:pt x="342" y="365"/>
                  <a:pt x="342" y="366"/>
                </a:cubicBezTo>
                <a:cubicBezTo>
                  <a:pt x="342" y="366"/>
                  <a:pt x="342" y="366"/>
                  <a:pt x="342" y="366"/>
                </a:cubicBezTo>
                <a:cubicBezTo>
                  <a:pt x="342" y="366"/>
                  <a:pt x="342" y="366"/>
                  <a:pt x="342" y="366"/>
                </a:cubicBezTo>
                <a:cubicBezTo>
                  <a:pt x="337" y="371"/>
                  <a:pt x="325" y="369"/>
                  <a:pt x="320" y="369"/>
                </a:cubicBezTo>
                <a:close/>
                <a:moveTo>
                  <a:pt x="212" y="404"/>
                </a:moveTo>
                <a:cubicBezTo>
                  <a:pt x="212" y="404"/>
                  <a:pt x="212" y="403"/>
                  <a:pt x="212" y="403"/>
                </a:cubicBezTo>
                <a:cubicBezTo>
                  <a:pt x="213" y="403"/>
                  <a:pt x="213" y="402"/>
                  <a:pt x="213" y="402"/>
                </a:cubicBezTo>
                <a:cubicBezTo>
                  <a:pt x="213" y="402"/>
                  <a:pt x="213" y="402"/>
                  <a:pt x="213" y="402"/>
                </a:cubicBezTo>
                <a:cubicBezTo>
                  <a:pt x="213" y="402"/>
                  <a:pt x="213" y="402"/>
                  <a:pt x="213" y="402"/>
                </a:cubicBezTo>
                <a:cubicBezTo>
                  <a:pt x="213" y="401"/>
                  <a:pt x="214" y="401"/>
                  <a:pt x="214" y="400"/>
                </a:cubicBezTo>
                <a:cubicBezTo>
                  <a:pt x="216" y="396"/>
                  <a:pt x="217" y="393"/>
                  <a:pt x="219" y="389"/>
                </a:cubicBezTo>
                <a:cubicBezTo>
                  <a:pt x="219" y="389"/>
                  <a:pt x="219" y="389"/>
                  <a:pt x="219" y="389"/>
                </a:cubicBezTo>
                <a:cubicBezTo>
                  <a:pt x="219" y="389"/>
                  <a:pt x="219" y="389"/>
                  <a:pt x="219" y="389"/>
                </a:cubicBezTo>
                <a:cubicBezTo>
                  <a:pt x="220" y="388"/>
                  <a:pt x="220" y="388"/>
                  <a:pt x="220" y="388"/>
                </a:cubicBezTo>
                <a:cubicBezTo>
                  <a:pt x="220" y="388"/>
                  <a:pt x="220" y="388"/>
                  <a:pt x="220" y="387"/>
                </a:cubicBezTo>
                <a:cubicBezTo>
                  <a:pt x="220" y="387"/>
                  <a:pt x="220" y="387"/>
                  <a:pt x="221" y="387"/>
                </a:cubicBezTo>
                <a:cubicBezTo>
                  <a:pt x="226" y="380"/>
                  <a:pt x="238" y="382"/>
                  <a:pt x="245" y="382"/>
                </a:cubicBezTo>
                <a:cubicBezTo>
                  <a:pt x="245" y="382"/>
                  <a:pt x="245" y="382"/>
                  <a:pt x="245" y="382"/>
                </a:cubicBezTo>
                <a:cubicBezTo>
                  <a:pt x="247" y="382"/>
                  <a:pt x="253" y="381"/>
                  <a:pt x="258" y="382"/>
                </a:cubicBezTo>
                <a:cubicBezTo>
                  <a:pt x="259" y="382"/>
                  <a:pt x="261" y="382"/>
                  <a:pt x="262" y="382"/>
                </a:cubicBezTo>
                <a:cubicBezTo>
                  <a:pt x="263" y="382"/>
                  <a:pt x="264" y="383"/>
                  <a:pt x="264" y="383"/>
                </a:cubicBezTo>
                <a:cubicBezTo>
                  <a:pt x="266" y="384"/>
                  <a:pt x="267" y="385"/>
                  <a:pt x="267" y="387"/>
                </a:cubicBezTo>
                <a:cubicBezTo>
                  <a:pt x="267" y="387"/>
                  <a:pt x="267" y="387"/>
                  <a:pt x="267" y="387"/>
                </a:cubicBezTo>
                <a:cubicBezTo>
                  <a:pt x="267" y="387"/>
                  <a:pt x="267" y="387"/>
                  <a:pt x="267" y="388"/>
                </a:cubicBezTo>
                <a:cubicBezTo>
                  <a:pt x="267" y="388"/>
                  <a:pt x="267" y="388"/>
                  <a:pt x="267" y="388"/>
                </a:cubicBezTo>
                <a:cubicBezTo>
                  <a:pt x="262" y="402"/>
                  <a:pt x="262" y="402"/>
                  <a:pt x="262" y="402"/>
                </a:cubicBezTo>
                <a:cubicBezTo>
                  <a:pt x="262" y="403"/>
                  <a:pt x="261" y="404"/>
                  <a:pt x="260" y="405"/>
                </a:cubicBezTo>
                <a:cubicBezTo>
                  <a:pt x="259" y="406"/>
                  <a:pt x="258" y="407"/>
                  <a:pt x="256" y="407"/>
                </a:cubicBezTo>
                <a:cubicBezTo>
                  <a:pt x="256" y="407"/>
                  <a:pt x="256" y="407"/>
                  <a:pt x="256" y="407"/>
                </a:cubicBezTo>
                <a:cubicBezTo>
                  <a:pt x="254" y="408"/>
                  <a:pt x="252" y="409"/>
                  <a:pt x="250" y="409"/>
                </a:cubicBezTo>
                <a:cubicBezTo>
                  <a:pt x="249" y="409"/>
                  <a:pt x="249" y="409"/>
                  <a:pt x="249" y="409"/>
                </a:cubicBezTo>
                <a:cubicBezTo>
                  <a:pt x="249" y="409"/>
                  <a:pt x="249" y="409"/>
                  <a:pt x="248" y="409"/>
                </a:cubicBezTo>
                <a:cubicBezTo>
                  <a:pt x="244" y="410"/>
                  <a:pt x="240" y="409"/>
                  <a:pt x="235" y="409"/>
                </a:cubicBezTo>
                <a:cubicBezTo>
                  <a:pt x="231" y="409"/>
                  <a:pt x="227" y="410"/>
                  <a:pt x="222" y="410"/>
                </a:cubicBezTo>
                <a:cubicBezTo>
                  <a:pt x="219" y="410"/>
                  <a:pt x="215" y="409"/>
                  <a:pt x="213" y="406"/>
                </a:cubicBezTo>
                <a:cubicBezTo>
                  <a:pt x="213" y="406"/>
                  <a:pt x="213" y="406"/>
                  <a:pt x="213" y="406"/>
                </a:cubicBezTo>
                <a:cubicBezTo>
                  <a:pt x="213" y="406"/>
                  <a:pt x="213" y="406"/>
                  <a:pt x="213" y="406"/>
                </a:cubicBezTo>
                <a:cubicBezTo>
                  <a:pt x="213" y="405"/>
                  <a:pt x="213" y="405"/>
                  <a:pt x="212" y="405"/>
                </a:cubicBezTo>
                <a:cubicBezTo>
                  <a:pt x="212" y="405"/>
                  <a:pt x="212" y="405"/>
                  <a:pt x="212" y="405"/>
                </a:cubicBezTo>
                <a:cubicBezTo>
                  <a:pt x="212" y="405"/>
                  <a:pt x="212" y="405"/>
                  <a:pt x="212" y="405"/>
                </a:cubicBezTo>
                <a:cubicBezTo>
                  <a:pt x="212" y="404"/>
                  <a:pt x="212" y="404"/>
                  <a:pt x="212" y="404"/>
                </a:cubicBezTo>
                <a:close/>
                <a:moveTo>
                  <a:pt x="212" y="359"/>
                </a:moveTo>
                <a:cubicBezTo>
                  <a:pt x="212" y="359"/>
                  <a:pt x="212" y="359"/>
                  <a:pt x="212" y="359"/>
                </a:cubicBezTo>
                <a:cubicBezTo>
                  <a:pt x="209" y="364"/>
                  <a:pt x="209" y="364"/>
                  <a:pt x="209" y="364"/>
                </a:cubicBezTo>
                <a:cubicBezTo>
                  <a:pt x="209" y="364"/>
                  <a:pt x="208" y="365"/>
                  <a:pt x="207" y="366"/>
                </a:cubicBezTo>
                <a:cubicBezTo>
                  <a:pt x="206" y="367"/>
                  <a:pt x="205" y="367"/>
                  <a:pt x="203" y="368"/>
                </a:cubicBezTo>
                <a:cubicBezTo>
                  <a:pt x="203" y="368"/>
                  <a:pt x="203" y="368"/>
                  <a:pt x="202" y="368"/>
                </a:cubicBezTo>
                <a:cubicBezTo>
                  <a:pt x="202" y="369"/>
                  <a:pt x="202" y="369"/>
                  <a:pt x="202" y="369"/>
                </a:cubicBezTo>
                <a:cubicBezTo>
                  <a:pt x="202" y="369"/>
                  <a:pt x="202" y="369"/>
                  <a:pt x="202" y="369"/>
                </a:cubicBezTo>
                <a:cubicBezTo>
                  <a:pt x="201" y="369"/>
                  <a:pt x="200" y="369"/>
                  <a:pt x="199" y="369"/>
                </a:cubicBezTo>
                <a:cubicBezTo>
                  <a:pt x="197" y="370"/>
                  <a:pt x="196" y="370"/>
                  <a:pt x="194" y="370"/>
                </a:cubicBezTo>
                <a:cubicBezTo>
                  <a:pt x="189" y="370"/>
                  <a:pt x="189" y="370"/>
                  <a:pt x="189" y="370"/>
                </a:cubicBezTo>
                <a:cubicBezTo>
                  <a:pt x="189" y="370"/>
                  <a:pt x="189" y="370"/>
                  <a:pt x="189" y="370"/>
                </a:cubicBezTo>
                <a:cubicBezTo>
                  <a:pt x="184" y="370"/>
                  <a:pt x="178" y="370"/>
                  <a:pt x="172" y="370"/>
                </a:cubicBezTo>
                <a:cubicBezTo>
                  <a:pt x="170" y="370"/>
                  <a:pt x="165" y="369"/>
                  <a:pt x="164" y="366"/>
                </a:cubicBezTo>
                <a:cubicBezTo>
                  <a:pt x="164" y="366"/>
                  <a:pt x="164" y="365"/>
                  <a:pt x="164" y="365"/>
                </a:cubicBezTo>
                <a:cubicBezTo>
                  <a:pt x="165" y="364"/>
                  <a:pt x="166" y="362"/>
                  <a:pt x="166" y="362"/>
                </a:cubicBezTo>
                <a:cubicBezTo>
                  <a:pt x="168" y="358"/>
                  <a:pt x="170" y="355"/>
                  <a:pt x="173" y="352"/>
                </a:cubicBezTo>
                <a:cubicBezTo>
                  <a:pt x="173" y="352"/>
                  <a:pt x="173" y="352"/>
                  <a:pt x="173" y="352"/>
                </a:cubicBezTo>
                <a:cubicBezTo>
                  <a:pt x="173" y="352"/>
                  <a:pt x="173" y="352"/>
                  <a:pt x="173" y="352"/>
                </a:cubicBezTo>
                <a:cubicBezTo>
                  <a:pt x="180" y="345"/>
                  <a:pt x="193" y="347"/>
                  <a:pt x="201" y="347"/>
                </a:cubicBezTo>
                <a:cubicBezTo>
                  <a:pt x="205" y="347"/>
                  <a:pt x="210" y="346"/>
                  <a:pt x="213" y="348"/>
                </a:cubicBezTo>
                <a:cubicBezTo>
                  <a:pt x="213" y="348"/>
                  <a:pt x="213" y="348"/>
                  <a:pt x="213" y="348"/>
                </a:cubicBezTo>
                <a:cubicBezTo>
                  <a:pt x="214" y="348"/>
                  <a:pt x="214" y="348"/>
                  <a:pt x="214" y="348"/>
                </a:cubicBezTo>
                <a:cubicBezTo>
                  <a:pt x="214" y="348"/>
                  <a:pt x="214" y="349"/>
                  <a:pt x="214" y="349"/>
                </a:cubicBezTo>
                <a:cubicBezTo>
                  <a:pt x="215" y="349"/>
                  <a:pt x="216" y="350"/>
                  <a:pt x="216" y="350"/>
                </a:cubicBezTo>
                <a:cubicBezTo>
                  <a:pt x="216" y="351"/>
                  <a:pt x="216" y="352"/>
                  <a:pt x="215" y="353"/>
                </a:cubicBezTo>
                <a:cubicBezTo>
                  <a:pt x="215" y="353"/>
                  <a:pt x="215" y="353"/>
                  <a:pt x="215" y="353"/>
                </a:cubicBezTo>
                <a:cubicBezTo>
                  <a:pt x="214" y="355"/>
                  <a:pt x="213" y="357"/>
                  <a:pt x="212" y="359"/>
                </a:cubicBezTo>
                <a:close/>
                <a:moveTo>
                  <a:pt x="266" y="369"/>
                </a:moveTo>
                <a:cubicBezTo>
                  <a:pt x="266" y="369"/>
                  <a:pt x="265" y="369"/>
                  <a:pt x="264" y="369"/>
                </a:cubicBezTo>
                <a:cubicBezTo>
                  <a:pt x="264" y="369"/>
                  <a:pt x="264" y="370"/>
                  <a:pt x="264" y="370"/>
                </a:cubicBezTo>
                <a:cubicBezTo>
                  <a:pt x="261" y="370"/>
                  <a:pt x="258" y="370"/>
                  <a:pt x="254" y="370"/>
                </a:cubicBezTo>
                <a:cubicBezTo>
                  <a:pt x="240" y="370"/>
                  <a:pt x="240" y="370"/>
                  <a:pt x="240" y="370"/>
                </a:cubicBezTo>
                <a:cubicBezTo>
                  <a:pt x="238" y="370"/>
                  <a:pt x="233" y="369"/>
                  <a:pt x="231" y="366"/>
                </a:cubicBezTo>
                <a:cubicBezTo>
                  <a:pt x="231" y="366"/>
                  <a:pt x="231" y="365"/>
                  <a:pt x="231" y="365"/>
                </a:cubicBezTo>
                <a:cubicBezTo>
                  <a:pt x="231" y="365"/>
                  <a:pt x="231" y="365"/>
                  <a:pt x="231" y="364"/>
                </a:cubicBezTo>
                <a:cubicBezTo>
                  <a:pt x="232" y="363"/>
                  <a:pt x="233" y="362"/>
                  <a:pt x="233" y="361"/>
                </a:cubicBezTo>
                <a:cubicBezTo>
                  <a:pt x="234" y="358"/>
                  <a:pt x="235" y="354"/>
                  <a:pt x="238" y="352"/>
                </a:cubicBezTo>
                <a:cubicBezTo>
                  <a:pt x="238" y="351"/>
                  <a:pt x="238" y="351"/>
                  <a:pt x="238" y="351"/>
                </a:cubicBezTo>
                <a:cubicBezTo>
                  <a:pt x="238" y="351"/>
                  <a:pt x="238" y="351"/>
                  <a:pt x="238" y="351"/>
                </a:cubicBezTo>
                <a:cubicBezTo>
                  <a:pt x="239" y="351"/>
                  <a:pt x="239" y="351"/>
                  <a:pt x="239" y="351"/>
                </a:cubicBezTo>
                <a:cubicBezTo>
                  <a:pt x="239" y="350"/>
                  <a:pt x="239" y="350"/>
                  <a:pt x="239" y="350"/>
                </a:cubicBezTo>
                <a:cubicBezTo>
                  <a:pt x="239" y="350"/>
                  <a:pt x="239" y="350"/>
                  <a:pt x="239" y="350"/>
                </a:cubicBezTo>
                <a:cubicBezTo>
                  <a:pt x="241" y="349"/>
                  <a:pt x="244" y="348"/>
                  <a:pt x="246" y="348"/>
                </a:cubicBezTo>
                <a:cubicBezTo>
                  <a:pt x="246" y="348"/>
                  <a:pt x="246" y="347"/>
                  <a:pt x="247" y="347"/>
                </a:cubicBezTo>
                <a:cubicBezTo>
                  <a:pt x="248" y="347"/>
                  <a:pt x="249" y="347"/>
                  <a:pt x="251" y="347"/>
                </a:cubicBezTo>
                <a:cubicBezTo>
                  <a:pt x="259" y="347"/>
                  <a:pt x="259" y="347"/>
                  <a:pt x="259" y="347"/>
                </a:cubicBezTo>
                <a:cubicBezTo>
                  <a:pt x="262" y="347"/>
                  <a:pt x="265" y="347"/>
                  <a:pt x="267" y="347"/>
                </a:cubicBezTo>
                <a:cubicBezTo>
                  <a:pt x="271" y="347"/>
                  <a:pt x="276" y="346"/>
                  <a:pt x="279" y="349"/>
                </a:cubicBezTo>
                <a:cubicBezTo>
                  <a:pt x="279" y="349"/>
                  <a:pt x="280" y="349"/>
                  <a:pt x="280" y="350"/>
                </a:cubicBezTo>
                <a:cubicBezTo>
                  <a:pt x="280" y="350"/>
                  <a:pt x="280" y="350"/>
                  <a:pt x="280" y="350"/>
                </a:cubicBezTo>
                <a:cubicBezTo>
                  <a:pt x="280" y="350"/>
                  <a:pt x="280" y="350"/>
                  <a:pt x="280" y="350"/>
                </a:cubicBezTo>
                <a:cubicBezTo>
                  <a:pt x="280" y="350"/>
                  <a:pt x="280" y="350"/>
                  <a:pt x="280" y="350"/>
                </a:cubicBezTo>
                <a:cubicBezTo>
                  <a:pt x="280" y="351"/>
                  <a:pt x="280" y="351"/>
                  <a:pt x="280" y="352"/>
                </a:cubicBezTo>
                <a:cubicBezTo>
                  <a:pt x="280" y="355"/>
                  <a:pt x="278" y="359"/>
                  <a:pt x="277" y="361"/>
                </a:cubicBezTo>
                <a:cubicBezTo>
                  <a:pt x="277" y="361"/>
                  <a:pt x="277" y="361"/>
                  <a:pt x="277" y="361"/>
                </a:cubicBezTo>
                <a:cubicBezTo>
                  <a:pt x="277" y="362"/>
                  <a:pt x="277" y="362"/>
                  <a:pt x="276" y="363"/>
                </a:cubicBezTo>
                <a:cubicBezTo>
                  <a:pt x="276" y="363"/>
                  <a:pt x="276" y="363"/>
                  <a:pt x="276" y="363"/>
                </a:cubicBezTo>
                <a:cubicBezTo>
                  <a:pt x="276" y="364"/>
                  <a:pt x="276" y="364"/>
                  <a:pt x="276" y="364"/>
                </a:cubicBezTo>
                <a:cubicBezTo>
                  <a:pt x="276" y="364"/>
                  <a:pt x="276" y="364"/>
                  <a:pt x="276" y="364"/>
                </a:cubicBezTo>
                <a:cubicBezTo>
                  <a:pt x="276" y="364"/>
                  <a:pt x="275" y="365"/>
                  <a:pt x="275" y="365"/>
                </a:cubicBezTo>
                <a:cubicBezTo>
                  <a:pt x="275" y="365"/>
                  <a:pt x="275" y="365"/>
                  <a:pt x="275" y="365"/>
                </a:cubicBezTo>
                <a:cubicBezTo>
                  <a:pt x="275" y="365"/>
                  <a:pt x="275" y="365"/>
                  <a:pt x="275" y="365"/>
                </a:cubicBezTo>
                <a:cubicBezTo>
                  <a:pt x="275" y="366"/>
                  <a:pt x="275" y="366"/>
                  <a:pt x="275" y="366"/>
                </a:cubicBezTo>
                <a:cubicBezTo>
                  <a:pt x="274" y="366"/>
                  <a:pt x="274" y="367"/>
                  <a:pt x="273" y="367"/>
                </a:cubicBezTo>
                <a:cubicBezTo>
                  <a:pt x="273" y="367"/>
                  <a:pt x="272" y="367"/>
                  <a:pt x="272" y="368"/>
                </a:cubicBezTo>
                <a:cubicBezTo>
                  <a:pt x="271" y="368"/>
                  <a:pt x="271" y="368"/>
                  <a:pt x="271" y="368"/>
                </a:cubicBezTo>
                <a:cubicBezTo>
                  <a:pt x="271" y="368"/>
                  <a:pt x="271" y="368"/>
                  <a:pt x="271" y="368"/>
                </a:cubicBezTo>
                <a:cubicBezTo>
                  <a:pt x="269" y="369"/>
                  <a:pt x="268" y="369"/>
                  <a:pt x="266" y="369"/>
                </a:cubicBezTo>
                <a:close/>
                <a:moveTo>
                  <a:pt x="172" y="430"/>
                </a:moveTo>
                <a:cubicBezTo>
                  <a:pt x="172" y="430"/>
                  <a:pt x="172" y="430"/>
                  <a:pt x="172" y="430"/>
                </a:cubicBezTo>
                <a:cubicBezTo>
                  <a:pt x="172" y="433"/>
                  <a:pt x="169" y="437"/>
                  <a:pt x="167" y="439"/>
                </a:cubicBezTo>
                <a:cubicBezTo>
                  <a:pt x="167" y="439"/>
                  <a:pt x="167" y="439"/>
                  <a:pt x="167" y="439"/>
                </a:cubicBezTo>
                <a:cubicBezTo>
                  <a:pt x="165" y="443"/>
                  <a:pt x="164" y="447"/>
                  <a:pt x="161" y="450"/>
                </a:cubicBezTo>
                <a:cubicBezTo>
                  <a:pt x="161" y="450"/>
                  <a:pt x="161" y="450"/>
                  <a:pt x="161" y="451"/>
                </a:cubicBezTo>
                <a:cubicBezTo>
                  <a:pt x="160" y="451"/>
                  <a:pt x="160" y="451"/>
                  <a:pt x="160" y="451"/>
                </a:cubicBezTo>
                <a:cubicBezTo>
                  <a:pt x="160" y="451"/>
                  <a:pt x="160" y="451"/>
                  <a:pt x="160" y="452"/>
                </a:cubicBezTo>
                <a:cubicBezTo>
                  <a:pt x="159" y="452"/>
                  <a:pt x="159" y="452"/>
                  <a:pt x="159" y="452"/>
                </a:cubicBezTo>
                <a:cubicBezTo>
                  <a:pt x="159" y="452"/>
                  <a:pt x="159" y="452"/>
                  <a:pt x="159" y="452"/>
                </a:cubicBezTo>
                <a:cubicBezTo>
                  <a:pt x="156" y="455"/>
                  <a:pt x="153" y="456"/>
                  <a:pt x="150" y="457"/>
                </a:cubicBezTo>
                <a:cubicBezTo>
                  <a:pt x="149" y="457"/>
                  <a:pt x="149" y="457"/>
                  <a:pt x="149" y="458"/>
                </a:cubicBezTo>
                <a:cubicBezTo>
                  <a:pt x="146" y="458"/>
                  <a:pt x="144" y="458"/>
                  <a:pt x="142" y="458"/>
                </a:cubicBezTo>
                <a:cubicBezTo>
                  <a:pt x="141" y="458"/>
                  <a:pt x="141" y="458"/>
                  <a:pt x="141" y="458"/>
                </a:cubicBezTo>
                <a:cubicBezTo>
                  <a:pt x="141" y="458"/>
                  <a:pt x="141" y="458"/>
                  <a:pt x="141" y="458"/>
                </a:cubicBezTo>
                <a:cubicBezTo>
                  <a:pt x="132" y="458"/>
                  <a:pt x="124" y="458"/>
                  <a:pt x="115" y="458"/>
                </a:cubicBezTo>
                <a:cubicBezTo>
                  <a:pt x="114" y="458"/>
                  <a:pt x="114" y="458"/>
                  <a:pt x="113" y="458"/>
                </a:cubicBezTo>
                <a:cubicBezTo>
                  <a:pt x="112" y="458"/>
                  <a:pt x="111" y="458"/>
                  <a:pt x="110" y="458"/>
                </a:cubicBezTo>
                <a:cubicBezTo>
                  <a:pt x="109" y="457"/>
                  <a:pt x="107" y="456"/>
                  <a:pt x="107" y="456"/>
                </a:cubicBezTo>
                <a:cubicBezTo>
                  <a:pt x="106" y="455"/>
                  <a:pt x="106" y="453"/>
                  <a:pt x="106" y="452"/>
                </a:cubicBezTo>
                <a:cubicBezTo>
                  <a:pt x="106" y="451"/>
                  <a:pt x="106" y="451"/>
                  <a:pt x="107" y="450"/>
                </a:cubicBezTo>
                <a:cubicBezTo>
                  <a:pt x="107" y="449"/>
                  <a:pt x="107" y="449"/>
                  <a:pt x="107" y="449"/>
                </a:cubicBezTo>
                <a:cubicBezTo>
                  <a:pt x="107" y="449"/>
                  <a:pt x="107" y="449"/>
                  <a:pt x="107" y="449"/>
                </a:cubicBezTo>
                <a:cubicBezTo>
                  <a:pt x="107" y="448"/>
                  <a:pt x="107" y="448"/>
                  <a:pt x="107" y="448"/>
                </a:cubicBezTo>
                <a:cubicBezTo>
                  <a:pt x="107" y="448"/>
                  <a:pt x="107" y="448"/>
                  <a:pt x="107" y="448"/>
                </a:cubicBezTo>
                <a:cubicBezTo>
                  <a:pt x="109" y="445"/>
                  <a:pt x="112" y="442"/>
                  <a:pt x="114" y="439"/>
                </a:cubicBezTo>
                <a:cubicBezTo>
                  <a:pt x="116" y="436"/>
                  <a:pt x="117" y="433"/>
                  <a:pt x="119" y="431"/>
                </a:cubicBezTo>
                <a:cubicBezTo>
                  <a:pt x="120" y="431"/>
                  <a:pt x="120" y="430"/>
                  <a:pt x="120" y="430"/>
                </a:cubicBezTo>
                <a:cubicBezTo>
                  <a:pt x="120" y="430"/>
                  <a:pt x="120" y="430"/>
                  <a:pt x="120" y="430"/>
                </a:cubicBezTo>
                <a:cubicBezTo>
                  <a:pt x="121" y="430"/>
                  <a:pt x="121" y="429"/>
                  <a:pt x="122" y="429"/>
                </a:cubicBezTo>
                <a:cubicBezTo>
                  <a:pt x="122" y="429"/>
                  <a:pt x="122" y="429"/>
                  <a:pt x="122" y="429"/>
                </a:cubicBezTo>
                <a:cubicBezTo>
                  <a:pt x="122" y="429"/>
                  <a:pt x="122" y="429"/>
                  <a:pt x="122" y="429"/>
                </a:cubicBezTo>
                <a:cubicBezTo>
                  <a:pt x="125" y="426"/>
                  <a:pt x="128" y="425"/>
                  <a:pt x="132" y="424"/>
                </a:cubicBezTo>
                <a:cubicBezTo>
                  <a:pt x="132" y="424"/>
                  <a:pt x="132" y="424"/>
                  <a:pt x="132" y="424"/>
                </a:cubicBezTo>
                <a:cubicBezTo>
                  <a:pt x="132" y="424"/>
                  <a:pt x="132" y="424"/>
                  <a:pt x="132" y="424"/>
                </a:cubicBezTo>
                <a:cubicBezTo>
                  <a:pt x="133" y="424"/>
                  <a:pt x="133" y="424"/>
                  <a:pt x="134" y="424"/>
                </a:cubicBezTo>
                <a:cubicBezTo>
                  <a:pt x="135" y="424"/>
                  <a:pt x="135" y="424"/>
                  <a:pt x="135" y="424"/>
                </a:cubicBezTo>
                <a:cubicBezTo>
                  <a:pt x="136" y="424"/>
                  <a:pt x="136" y="424"/>
                  <a:pt x="137" y="424"/>
                </a:cubicBezTo>
                <a:cubicBezTo>
                  <a:pt x="137" y="423"/>
                  <a:pt x="137" y="423"/>
                  <a:pt x="138" y="423"/>
                </a:cubicBezTo>
                <a:cubicBezTo>
                  <a:pt x="138" y="423"/>
                  <a:pt x="138" y="423"/>
                  <a:pt x="138" y="423"/>
                </a:cubicBezTo>
                <a:cubicBezTo>
                  <a:pt x="138" y="423"/>
                  <a:pt x="138" y="423"/>
                  <a:pt x="138" y="423"/>
                </a:cubicBezTo>
                <a:cubicBezTo>
                  <a:pt x="146" y="423"/>
                  <a:pt x="153" y="423"/>
                  <a:pt x="161" y="423"/>
                </a:cubicBezTo>
                <a:cubicBezTo>
                  <a:pt x="161" y="423"/>
                  <a:pt x="161" y="423"/>
                  <a:pt x="161" y="423"/>
                </a:cubicBezTo>
                <a:cubicBezTo>
                  <a:pt x="163" y="423"/>
                  <a:pt x="163" y="423"/>
                  <a:pt x="163" y="423"/>
                </a:cubicBezTo>
                <a:cubicBezTo>
                  <a:pt x="165" y="423"/>
                  <a:pt x="166" y="424"/>
                  <a:pt x="167" y="424"/>
                </a:cubicBezTo>
                <a:cubicBezTo>
                  <a:pt x="168" y="424"/>
                  <a:pt x="168" y="424"/>
                  <a:pt x="169" y="425"/>
                </a:cubicBezTo>
                <a:cubicBezTo>
                  <a:pt x="169" y="425"/>
                  <a:pt x="169" y="425"/>
                  <a:pt x="169" y="425"/>
                </a:cubicBezTo>
                <a:cubicBezTo>
                  <a:pt x="169" y="425"/>
                  <a:pt x="169" y="425"/>
                  <a:pt x="170" y="425"/>
                </a:cubicBezTo>
                <a:cubicBezTo>
                  <a:pt x="172" y="426"/>
                  <a:pt x="173" y="428"/>
                  <a:pt x="172" y="430"/>
                </a:cubicBezTo>
                <a:close/>
                <a:moveTo>
                  <a:pt x="188" y="402"/>
                </a:moveTo>
                <a:cubicBezTo>
                  <a:pt x="188" y="402"/>
                  <a:pt x="188" y="402"/>
                  <a:pt x="188" y="402"/>
                </a:cubicBezTo>
                <a:cubicBezTo>
                  <a:pt x="188" y="402"/>
                  <a:pt x="188" y="402"/>
                  <a:pt x="188" y="402"/>
                </a:cubicBezTo>
                <a:cubicBezTo>
                  <a:pt x="188" y="403"/>
                  <a:pt x="187" y="403"/>
                  <a:pt x="187" y="404"/>
                </a:cubicBezTo>
                <a:cubicBezTo>
                  <a:pt x="187" y="404"/>
                  <a:pt x="187" y="404"/>
                  <a:pt x="187" y="404"/>
                </a:cubicBezTo>
                <a:cubicBezTo>
                  <a:pt x="185" y="406"/>
                  <a:pt x="182" y="407"/>
                  <a:pt x="179" y="408"/>
                </a:cubicBezTo>
                <a:cubicBezTo>
                  <a:pt x="179" y="408"/>
                  <a:pt x="179" y="408"/>
                  <a:pt x="179" y="408"/>
                </a:cubicBezTo>
                <a:cubicBezTo>
                  <a:pt x="179" y="409"/>
                  <a:pt x="178" y="409"/>
                  <a:pt x="178" y="409"/>
                </a:cubicBezTo>
                <a:cubicBezTo>
                  <a:pt x="177" y="409"/>
                  <a:pt x="177" y="409"/>
                  <a:pt x="177" y="409"/>
                </a:cubicBezTo>
                <a:cubicBezTo>
                  <a:pt x="177" y="409"/>
                  <a:pt x="177" y="409"/>
                  <a:pt x="176" y="409"/>
                </a:cubicBezTo>
                <a:cubicBezTo>
                  <a:pt x="174" y="409"/>
                  <a:pt x="172" y="410"/>
                  <a:pt x="171" y="410"/>
                </a:cubicBezTo>
                <a:cubicBezTo>
                  <a:pt x="170" y="410"/>
                  <a:pt x="170" y="410"/>
                  <a:pt x="170" y="410"/>
                </a:cubicBezTo>
                <a:cubicBezTo>
                  <a:pt x="167" y="410"/>
                  <a:pt x="164" y="410"/>
                  <a:pt x="161" y="410"/>
                </a:cubicBezTo>
                <a:cubicBezTo>
                  <a:pt x="156" y="410"/>
                  <a:pt x="151" y="410"/>
                  <a:pt x="146" y="410"/>
                </a:cubicBezTo>
                <a:cubicBezTo>
                  <a:pt x="146" y="410"/>
                  <a:pt x="145" y="410"/>
                  <a:pt x="144" y="410"/>
                </a:cubicBezTo>
                <a:cubicBezTo>
                  <a:pt x="144" y="410"/>
                  <a:pt x="144" y="410"/>
                  <a:pt x="144" y="410"/>
                </a:cubicBezTo>
                <a:cubicBezTo>
                  <a:pt x="143" y="409"/>
                  <a:pt x="143" y="409"/>
                  <a:pt x="142" y="409"/>
                </a:cubicBezTo>
                <a:cubicBezTo>
                  <a:pt x="142" y="409"/>
                  <a:pt x="142" y="409"/>
                  <a:pt x="142" y="409"/>
                </a:cubicBezTo>
                <a:cubicBezTo>
                  <a:pt x="142" y="409"/>
                  <a:pt x="142" y="409"/>
                  <a:pt x="142" y="409"/>
                </a:cubicBezTo>
                <a:cubicBezTo>
                  <a:pt x="140" y="409"/>
                  <a:pt x="138" y="407"/>
                  <a:pt x="138" y="405"/>
                </a:cubicBezTo>
                <a:cubicBezTo>
                  <a:pt x="138" y="405"/>
                  <a:pt x="138" y="404"/>
                  <a:pt x="138" y="404"/>
                </a:cubicBezTo>
                <a:cubicBezTo>
                  <a:pt x="138" y="404"/>
                  <a:pt x="138" y="404"/>
                  <a:pt x="138" y="403"/>
                </a:cubicBezTo>
                <a:cubicBezTo>
                  <a:pt x="138" y="403"/>
                  <a:pt x="138" y="403"/>
                  <a:pt x="139" y="402"/>
                </a:cubicBezTo>
                <a:cubicBezTo>
                  <a:pt x="139" y="402"/>
                  <a:pt x="139" y="402"/>
                  <a:pt x="139" y="402"/>
                </a:cubicBezTo>
                <a:cubicBezTo>
                  <a:pt x="139" y="402"/>
                  <a:pt x="139" y="402"/>
                  <a:pt x="139" y="402"/>
                </a:cubicBezTo>
                <a:cubicBezTo>
                  <a:pt x="139" y="402"/>
                  <a:pt x="139" y="401"/>
                  <a:pt x="140" y="401"/>
                </a:cubicBezTo>
                <a:cubicBezTo>
                  <a:pt x="142" y="397"/>
                  <a:pt x="144" y="394"/>
                  <a:pt x="147" y="390"/>
                </a:cubicBezTo>
                <a:cubicBezTo>
                  <a:pt x="147" y="390"/>
                  <a:pt x="147" y="390"/>
                  <a:pt x="147" y="390"/>
                </a:cubicBezTo>
                <a:cubicBezTo>
                  <a:pt x="148" y="389"/>
                  <a:pt x="148" y="389"/>
                  <a:pt x="148" y="389"/>
                </a:cubicBezTo>
                <a:cubicBezTo>
                  <a:pt x="149" y="388"/>
                  <a:pt x="149" y="387"/>
                  <a:pt x="151" y="386"/>
                </a:cubicBezTo>
                <a:cubicBezTo>
                  <a:pt x="151" y="385"/>
                  <a:pt x="152" y="385"/>
                  <a:pt x="153" y="385"/>
                </a:cubicBezTo>
                <a:cubicBezTo>
                  <a:pt x="153" y="384"/>
                  <a:pt x="154" y="384"/>
                  <a:pt x="154" y="384"/>
                </a:cubicBezTo>
                <a:cubicBezTo>
                  <a:pt x="154" y="384"/>
                  <a:pt x="154" y="384"/>
                  <a:pt x="155" y="384"/>
                </a:cubicBezTo>
                <a:cubicBezTo>
                  <a:pt x="155" y="384"/>
                  <a:pt x="155" y="384"/>
                  <a:pt x="155" y="384"/>
                </a:cubicBezTo>
                <a:cubicBezTo>
                  <a:pt x="155" y="384"/>
                  <a:pt x="155" y="384"/>
                  <a:pt x="156" y="383"/>
                </a:cubicBezTo>
                <a:cubicBezTo>
                  <a:pt x="157" y="383"/>
                  <a:pt x="158" y="383"/>
                  <a:pt x="160" y="382"/>
                </a:cubicBezTo>
                <a:cubicBezTo>
                  <a:pt x="161" y="382"/>
                  <a:pt x="163" y="382"/>
                  <a:pt x="165" y="382"/>
                </a:cubicBezTo>
                <a:cubicBezTo>
                  <a:pt x="169" y="382"/>
                  <a:pt x="169" y="382"/>
                  <a:pt x="169" y="382"/>
                </a:cubicBezTo>
                <a:cubicBezTo>
                  <a:pt x="170" y="382"/>
                  <a:pt x="171" y="382"/>
                  <a:pt x="172" y="382"/>
                </a:cubicBezTo>
                <a:cubicBezTo>
                  <a:pt x="177" y="382"/>
                  <a:pt x="181" y="382"/>
                  <a:pt x="185" y="382"/>
                </a:cubicBezTo>
                <a:cubicBezTo>
                  <a:pt x="185" y="382"/>
                  <a:pt x="185" y="382"/>
                  <a:pt x="185" y="382"/>
                </a:cubicBezTo>
                <a:cubicBezTo>
                  <a:pt x="187" y="382"/>
                  <a:pt x="187" y="382"/>
                  <a:pt x="187" y="382"/>
                </a:cubicBezTo>
                <a:cubicBezTo>
                  <a:pt x="189" y="382"/>
                  <a:pt x="190" y="382"/>
                  <a:pt x="191" y="382"/>
                </a:cubicBezTo>
                <a:cubicBezTo>
                  <a:pt x="193" y="383"/>
                  <a:pt x="193" y="383"/>
                  <a:pt x="194" y="383"/>
                </a:cubicBezTo>
                <a:cubicBezTo>
                  <a:pt x="196" y="384"/>
                  <a:pt x="197" y="386"/>
                  <a:pt x="196" y="389"/>
                </a:cubicBezTo>
                <a:cubicBezTo>
                  <a:pt x="194" y="392"/>
                  <a:pt x="192" y="395"/>
                  <a:pt x="190" y="398"/>
                </a:cubicBezTo>
                <a:cubicBezTo>
                  <a:pt x="188" y="402"/>
                  <a:pt x="188" y="402"/>
                  <a:pt x="188" y="402"/>
                </a:cubicBezTo>
                <a:cubicBezTo>
                  <a:pt x="188" y="402"/>
                  <a:pt x="188" y="402"/>
                  <a:pt x="188" y="402"/>
                </a:cubicBezTo>
                <a:close/>
                <a:moveTo>
                  <a:pt x="411" y="448"/>
                </a:moveTo>
                <a:cubicBezTo>
                  <a:pt x="411" y="449"/>
                  <a:pt x="411" y="449"/>
                  <a:pt x="411" y="450"/>
                </a:cubicBezTo>
                <a:cubicBezTo>
                  <a:pt x="411" y="450"/>
                  <a:pt x="411" y="450"/>
                  <a:pt x="411" y="450"/>
                </a:cubicBezTo>
                <a:cubicBezTo>
                  <a:pt x="411" y="451"/>
                  <a:pt x="411" y="451"/>
                  <a:pt x="410" y="451"/>
                </a:cubicBezTo>
                <a:cubicBezTo>
                  <a:pt x="410" y="451"/>
                  <a:pt x="410" y="451"/>
                  <a:pt x="410" y="452"/>
                </a:cubicBezTo>
                <a:cubicBezTo>
                  <a:pt x="410" y="452"/>
                  <a:pt x="410" y="452"/>
                  <a:pt x="410" y="452"/>
                </a:cubicBezTo>
                <a:cubicBezTo>
                  <a:pt x="410" y="452"/>
                  <a:pt x="409" y="453"/>
                  <a:pt x="409" y="453"/>
                </a:cubicBezTo>
                <a:cubicBezTo>
                  <a:pt x="409" y="453"/>
                  <a:pt x="409" y="453"/>
                  <a:pt x="409" y="453"/>
                </a:cubicBezTo>
                <a:cubicBezTo>
                  <a:pt x="408" y="454"/>
                  <a:pt x="408" y="454"/>
                  <a:pt x="407" y="455"/>
                </a:cubicBezTo>
                <a:cubicBezTo>
                  <a:pt x="407" y="455"/>
                  <a:pt x="407" y="455"/>
                  <a:pt x="407" y="455"/>
                </a:cubicBezTo>
                <a:cubicBezTo>
                  <a:pt x="407" y="455"/>
                  <a:pt x="407" y="455"/>
                  <a:pt x="407" y="455"/>
                </a:cubicBezTo>
                <a:cubicBezTo>
                  <a:pt x="406" y="455"/>
                  <a:pt x="406" y="456"/>
                  <a:pt x="405" y="456"/>
                </a:cubicBezTo>
                <a:cubicBezTo>
                  <a:pt x="405" y="456"/>
                  <a:pt x="405" y="456"/>
                  <a:pt x="405" y="456"/>
                </a:cubicBezTo>
                <a:cubicBezTo>
                  <a:pt x="404" y="456"/>
                  <a:pt x="404" y="456"/>
                  <a:pt x="404" y="456"/>
                </a:cubicBezTo>
                <a:cubicBezTo>
                  <a:pt x="403" y="456"/>
                  <a:pt x="403" y="457"/>
                  <a:pt x="403" y="457"/>
                </a:cubicBezTo>
                <a:cubicBezTo>
                  <a:pt x="403" y="457"/>
                  <a:pt x="403" y="457"/>
                  <a:pt x="402" y="457"/>
                </a:cubicBezTo>
                <a:cubicBezTo>
                  <a:pt x="402" y="457"/>
                  <a:pt x="402" y="457"/>
                  <a:pt x="402" y="457"/>
                </a:cubicBezTo>
                <a:cubicBezTo>
                  <a:pt x="402" y="457"/>
                  <a:pt x="401" y="457"/>
                  <a:pt x="400" y="457"/>
                </a:cubicBezTo>
                <a:cubicBezTo>
                  <a:pt x="400" y="457"/>
                  <a:pt x="399" y="457"/>
                  <a:pt x="399" y="457"/>
                </a:cubicBezTo>
                <a:cubicBezTo>
                  <a:pt x="398" y="458"/>
                  <a:pt x="398" y="458"/>
                  <a:pt x="397" y="458"/>
                </a:cubicBezTo>
                <a:cubicBezTo>
                  <a:pt x="397" y="458"/>
                  <a:pt x="397" y="458"/>
                  <a:pt x="397" y="458"/>
                </a:cubicBezTo>
                <a:cubicBezTo>
                  <a:pt x="396" y="458"/>
                  <a:pt x="396" y="458"/>
                  <a:pt x="396" y="458"/>
                </a:cubicBezTo>
                <a:cubicBezTo>
                  <a:pt x="396" y="458"/>
                  <a:pt x="396" y="458"/>
                  <a:pt x="396" y="458"/>
                </a:cubicBezTo>
                <a:cubicBezTo>
                  <a:pt x="393" y="458"/>
                  <a:pt x="390" y="458"/>
                  <a:pt x="387" y="458"/>
                </a:cubicBezTo>
                <a:cubicBezTo>
                  <a:pt x="373" y="458"/>
                  <a:pt x="212" y="458"/>
                  <a:pt x="200" y="458"/>
                </a:cubicBezTo>
                <a:cubicBezTo>
                  <a:pt x="199" y="458"/>
                  <a:pt x="198" y="458"/>
                  <a:pt x="198" y="458"/>
                </a:cubicBezTo>
                <a:cubicBezTo>
                  <a:pt x="197" y="458"/>
                  <a:pt x="196" y="458"/>
                  <a:pt x="195" y="457"/>
                </a:cubicBezTo>
                <a:cubicBezTo>
                  <a:pt x="193" y="457"/>
                  <a:pt x="192" y="456"/>
                  <a:pt x="191" y="455"/>
                </a:cubicBezTo>
                <a:cubicBezTo>
                  <a:pt x="190" y="454"/>
                  <a:pt x="190" y="453"/>
                  <a:pt x="189" y="452"/>
                </a:cubicBezTo>
                <a:cubicBezTo>
                  <a:pt x="189" y="451"/>
                  <a:pt x="189" y="450"/>
                  <a:pt x="190" y="449"/>
                </a:cubicBezTo>
                <a:cubicBezTo>
                  <a:pt x="191" y="448"/>
                  <a:pt x="191" y="448"/>
                  <a:pt x="191" y="448"/>
                </a:cubicBezTo>
                <a:cubicBezTo>
                  <a:pt x="191" y="448"/>
                  <a:pt x="191" y="448"/>
                  <a:pt x="191" y="448"/>
                </a:cubicBezTo>
                <a:cubicBezTo>
                  <a:pt x="192" y="444"/>
                  <a:pt x="194" y="440"/>
                  <a:pt x="196" y="437"/>
                </a:cubicBezTo>
                <a:cubicBezTo>
                  <a:pt x="196" y="436"/>
                  <a:pt x="197" y="435"/>
                  <a:pt x="197" y="435"/>
                </a:cubicBezTo>
                <a:cubicBezTo>
                  <a:pt x="198" y="432"/>
                  <a:pt x="198" y="432"/>
                  <a:pt x="198" y="432"/>
                </a:cubicBezTo>
                <a:cubicBezTo>
                  <a:pt x="199" y="431"/>
                  <a:pt x="200" y="430"/>
                  <a:pt x="201" y="428"/>
                </a:cubicBezTo>
                <a:cubicBezTo>
                  <a:pt x="201" y="428"/>
                  <a:pt x="202" y="428"/>
                  <a:pt x="202" y="428"/>
                </a:cubicBezTo>
                <a:cubicBezTo>
                  <a:pt x="202" y="428"/>
                  <a:pt x="202" y="428"/>
                  <a:pt x="203" y="428"/>
                </a:cubicBezTo>
                <a:cubicBezTo>
                  <a:pt x="203" y="427"/>
                  <a:pt x="203" y="427"/>
                  <a:pt x="203" y="427"/>
                </a:cubicBezTo>
                <a:cubicBezTo>
                  <a:pt x="203" y="427"/>
                  <a:pt x="203" y="427"/>
                  <a:pt x="203" y="427"/>
                </a:cubicBezTo>
                <a:cubicBezTo>
                  <a:pt x="204" y="427"/>
                  <a:pt x="204" y="427"/>
                  <a:pt x="204" y="427"/>
                </a:cubicBezTo>
                <a:cubicBezTo>
                  <a:pt x="204" y="426"/>
                  <a:pt x="205" y="426"/>
                  <a:pt x="205" y="426"/>
                </a:cubicBezTo>
                <a:cubicBezTo>
                  <a:pt x="205" y="426"/>
                  <a:pt x="206" y="426"/>
                  <a:pt x="206" y="425"/>
                </a:cubicBezTo>
                <a:cubicBezTo>
                  <a:pt x="206" y="425"/>
                  <a:pt x="207" y="425"/>
                  <a:pt x="207" y="425"/>
                </a:cubicBezTo>
                <a:cubicBezTo>
                  <a:pt x="208" y="425"/>
                  <a:pt x="208" y="425"/>
                  <a:pt x="209" y="424"/>
                </a:cubicBezTo>
                <a:cubicBezTo>
                  <a:pt x="209" y="424"/>
                  <a:pt x="210" y="424"/>
                  <a:pt x="210" y="424"/>
                </a:cubicBezTo>
                <a:cubicBezTo>
                  <a:pt x="210" y="424"/>
                  <a:pt x="210" y="424"/>
                  <a:pt x="210" y="424"/>
                </a:cubicBezTo>
                <a:cubicBezTo>
                  <a:pt x="212" y="423"/>
                  <a:pt x="214" y="423"/>
                  <a:pt x="216" y="423"/>
                </a:cubicBezTo>
                <a:cubicBezTo>
                  <a:pt x="216" y="423"/>
                  <a:pt x="385" y="423"/>
                  <a:pt x="392" y="423"/>
                </a:cubicBezTo>
                <a:cubicBezTo>
                  <a:pt x="393" y="423"/>
                  <a:pt x="395" y="423"/>
                  <a:pt x="397" y="423"/>
                </a:cubicBezTo>
                <a:cubicBezTo>
                  <a:pt x="398" y="423"/>
                  <a:pt x="399" y="423"/>
                  <a:pt x="400" y="423"/>
                </a:cubicBezTo>
                <a:cubicBezTo>
                  <a:pt x="400" y="423"/>
                  <a:pt x="400" y="423"/>
                  <a:pt x="400" y="423"/>
                </a:cubicBezTo>
                <a:cubicBezTo>
                  <a:pt x="401" y="423"/>
                  <a:pt x="402" y="423"/>
                  <a:pt x="402" y="423"/>
                </a:cubicBezTo>
                <a:cubicBezTo>
                  <a:pt x="403" y="423"/>
                  <a:pt x="403" y="423"/>
                  <a:pt x="403" y="423"/>
                </a:cubicBezTo>
                <a:cubicBezTo>
                  <a:pt x="403" y="423"/>
                  <a:pt x="403" y="423"/>
                  <a:pt x="403" y="423"/>
                </a:cubicBezTo>
                <a:cubicBezTo>
                  <a:pt x="404" y="424"/>
                  <a:pt x="404" y="424"/>
                  <a:pt x="405" y="424"/>
                </a:cubicBezTo>
                <a:cubicBezTo>
                  <a:pt x="405" y="424"/>
                  <a:pt x="405" y="424"/>
                  <a:pt x="405" y="424"/>
                </a:cubicBezTo>
                <a:cubicBezTo>
                  <a:pt x="406" y="425"/>
                  <a:pt x="406" y="425"/>
                  <a:pt x="407" y="425"/>
                </a:cubicBezTo>
                <a:cubicBezTo>
                  <a:pt x="407" y="425"/>
                  <a:pt x="407" y="425"/>
                  <a:pt x="407" y="425"/>
                </a:cubicBezTo>
                <a:cubicBezTo>
                  <a:pt x="407" y="425"/>
                  <a:pt x="407" y="425"/>
                  <a:pt x="407" y="425"/>
                </a:cubicBezTo>
                <a:cubicBezTo>
                  <a:pt x="408" y="426"/>
                  <a:pt x="408" y="426"/>
                  <a:pt x="408" y="426"/>
                </a:cubicBezTo>
                <a:cubicBezTo>
                  <a:pt x="409" y="427"/>
                  <a:pt x="409" y="427"/>
                  <a:pt x="410" y="428"/>
                </a:cubicBezTo>
                <a:cubicBezTo>
                  <a:pt x="411" y="429"/>
                  <a:pt x="411" y="430"/>
                  <a:pt x="411" y="431"/>
                </a:cubicBezTo>
                <a:cubicBezTo>
                  <a:pt x="411" y="432"/>
                  <a:pt x="411" y="432"/>
                  <a:pt x="411" y="432"/>
                </a:cubicBezTo>
                <a:cubicBezTo>
                  <a:pt x="411" y="432"/>
                  <a:pt x="411" y="432"/>
                  <a:pt x="411" y="432"/>
                </a:cubicBezTo>
                <a:cubicBezTo>
                  <a:pt x="411" y="436"/>
                  <a:pt x="411" y="441"/>
                  <a:pt x="411" y="445"/>
                </a:cubicBezTo>
                <a:cubicBezTo>
                  <a:pt x="411" y="446"/>
                  <a:pt x="411" y="447"/>
                  <a:pt x="411" y="448"/>
                </a:cubicBezTo>
                <a:close/>
                <a:moveTo>
                  <a:pt x="434" y="366"/>
                </a:moveTo>
                <a:cubicBezTo>
                  <a:pt x="434" y="366"/>
                  <a:pt x="434" y="366"/>
                  <a:pt x="434" y="366"/>
                </a:cubicBezTo>
                <a:cubicBezTo>
                  <a:pt x="434" y="366"/>
                  <a:pt x="434" y="366"/>
                  <a:pt x="434" y="365"/>
                </a:cubicBezTo>
                <a:cubicBezTo>
                  <a:pt x="433" y="365"/>
                  <a:pt x="433" y="364"/>
                  <a:pt x="432" y="363"/>
                </a:cubicBezTo>
                <a:cubicBezTo>
                  <a:pt x="432" y="362"/>
                  <a:pt x="432" y="362"/>
                  <a:pt x="432" y="362"/>
                </a:cubicBezTo>
                <a:cubicBezTo>
                  <a:pt x="432" y="362"/>
                  <a:pt x="432" y="361"/>
                  <a:pt x="432" y="360"/>
                </a:cubicBezTo>
                <a:cubicBezTo>
                  <a:pt x="432" y="360"/>
                  <a:pt x="432" y="360"/>
                  <a:pt x="432" y="360"/>
                </a:cubicBezTo>
                <a:cubicBezTo>
                  <a:pt x="432" y="358"/>
                  <a:pt x="432" y="355"/>
                  <a:pt x="432" y="353"/>
                </a:cubicBezTo>
                <a:cubicBezTo>
                  <a:pt x="432" y="352"/>
                  <a:pt x="432" y="352"/>
                  <a:pt x="432" y="352"/>
                </a:cubicBezTo>
                <a:cubicBezTo>
                  <a:pt x="432" y="351"/>
                  <a:pt x="432" y="350"/>
                  <a:pt x="432" y="350"/>
                </a:cubicBezTo>
                <a:cubicBezTo>
                  <a:pt x="433" y="349"/>
                  <a:pt x="434" y="349"/>
                  <a:pt x="435" y="348"/>
                </a:cubicBezTo>
                <a:cubicBezTo>
                  <a:pt x="436" y="348"/>
                  <a:pt x="437" y="347"/>
                  <a:pt x="438" y="347"/>
                </a:cubicBezTo>
                <a:cubicBezTo>
                  <a:pt x="438" y="347"/>
                  <a:pt x="438" y="347"/>
                  <a:pt x="438" y="347"/>
                </a:cubicBezTo>
                <a:cubicBezTo>
                  <a:pt x="438" y="347"/>
                  <a:pt x="438" y="347"/>
                  <a:pt x="438" y="347"/>
                </a:cubicBezTo>
                <a:cubicBezTo>
                  <a:pt x="439" y="347"/>
                  <a:pt x="439" y="347"/>
                  <a:pt x="440" y="347"/>
                </a:cubicBezTo>
                <a:cubicBezTo>
                  <a:pt x="440" y="347"/>
                  <a:pt x="440" y="347"/>
                  <a:pt x="441" y="347"/>
                </a:cubicBezTo>
                <a:cubicBezTo>
                  <a:pt x="443" y="346"/>
                  <a:pt x="445" y="346"/>
                  <a:pt x="447" y="346"/>
                </a:cubicBezTo>
                <a:cubicBezTo>
                  <a:pt x="463" y="346"/>
                  <a:pt x="463" y="346"/>
                  <a:pt x="463" y="346"/>
                </a:cubicBezTo>
                <a:cubicBezTo>
                  <a:pt x="464" y="346"/>
                  <a:pt x="465" y="346"/>
                  <a:pt x="465" y="347"/>
                </a:cubicBezTo>
                <a:cubicBezTo>
                  <a:pt x="469" y="347"/>
                  <a:pt x="474" y="348"/>
                  <a:pt x="475" y="352"/>
                </a:cubicBezTo>
                <a:cubicBezTo>
                  <a:pt x="476" y="355"/>
                  <a:pt x="476" y="359"/>
                  <a:pt x="477" y="362"/>
                </a:cubicBezTo>
                <a:cubicBezTo>
                  <a:pt x="477" y="363"/>
                  <a:pt x="477" y="363"/>
                  <a:pt x="477" y="363"/>
                </a:cubicBezTo>
                <a:cubicBezTo>
                  <a:pt x="477" y="364"/>
                  <a:pt x="477" y="364"/>
                  <a:pt x="477" y="365"/>
                </a:cubicBezTo>
                <a:cubicBezTo>
                  <a:pt x="477" y="365"/>
                  <a:pt x="477" y="365"/>
                  <a:pt x="477" y="365"/>
                </a:cubicBezTo>
                <a:cubicBezTo>
                  <a:pt x="477" y="365"/>
                  <a:pt x="477" y="365"/>
                  <a:pt x="477" y="365"/>
                </a:cubicBezTo>
                <a:cubicBezTo>
                  <a:pt x="477" y="365"/>
                  <a:pt x="477" y="365"/>
                  <a:pt x="477" y="365"/>
                </a:cubicBezTo>
                <a:cubicBezTo>
                  <a:pt x="476" y="367"/>
                  <a:pt x="474" y="368"/>
                  <a:pt x="472" y="369"/>
                </a:cubicBezTo>
                <a:cubicBezTo>
                  <a:pt x="471" y="369"/>
                  <a:pt x="471" y="369"/>
                  <a:pt x="471" y="369"/>
                </a:cubicBezTo>
                <a:cubicBezTo>
                  <a:pt x="471" y="369"/>
                  <a:pt x="471" y="369"/>
                  <a:pt x="470" y="369"/>
                </a:cubicBezTo>
                <a:cubicBezTo>
                  <a:pt x="470" y="369"/>
                  <a:pt x="470" y="369"/>
                  <a:pt x="470" y="369"/>
                </a:cubicBezTo>
                <a:cubicBezTo>
                  <a:pt x="469" y="369"/>
                  <a:pt x="469" y="369"/>
                  <a:pt x="469" y="369"/>
                </a:cubicBezTo>
                <a:cubicBezTo>
                  <a:pt x="463" y="370"/>
                  <a:pt x="457" y="369"/>
                  <a:pt x="455" y="369"/>
                </a:cubicBezTo>
                <a:cubicBezTo>
                  <a:pt x="445" y="369"/>
                  <a:pt x="445" y="369"/>
                  <a:pt x="445" y="369"/>
                </a:cubicBezTo>
                <a:cubicBezTo>
                  <a:pt x="444" y="369"/>
                  <a:pt x="443" y="369"/>
                  <a:pt x="442" y="369"/>
                </a:cubicBezTo>
                <a:cubicBezTo>
                  <a:pt x="442" y="369"/>
                  <a:pt x="441" y="369"/>
                  <a:pt x="441" y="369"/>
                </a:cubicBezTo>
                <a:cubicBezTo>
                  <a:pt x="440" y="369"/>
                  <a:pt x="440" y="369"/>
                  <a:pt x="440" y="369"/>
                </a:cubicBezTo>
                <a:cubicBezTo>
                  <a:pt x="440" y="369"/>
                  <a:pt x="440" y="369"/>
                  <a:pt x="440" y="369"/>
                </a:cubicBezTo>
                <a:cubicBezTo>
                  <a:pt x="439" y="369"/>
                  <a:pt x="439" y="369"/>
                  <a:pt x="438" y="368"/>
                </a:cubicBezTo>
                <a:cubicBezTo>
                  <a:pt x="438" y="368"/>
                  <a:pt x="438" y="368"/>
                  <a:pt x="438" y="368"/>
                </a:cubicBezTo>
                <a:cubicBezTo>
                  <a:pt x="437" y="368"/>
                  <a:pt x="437" y="368"/>
                  <a:pt x="436" y="367"/>
                </a:cubicBezTo>
                <a:cubicBezTo>
                  <a:pt x="436" y="367"/>
                  <a:pt x="435" y="367"/>
                  <a:pt x="434" y="366"/>
                </a:cubicBezTo>
                <a:cubicBezTo>
                  <a:pt x="434" y="366"/>
                  <a:pt x="434" y="366"/>
                  <a:pt x="434" y="366"/>
                </a:cubicBezTo>
                <a:close/>
                <a:moveTo>
                  <a:pt x="437" y="404"/>
                </a:moveTo>
                <a:cubicBezTo>
                  <a:pt x="436" y="403"/>
                  <a:pt x="436" y="402"/>
                  <a:pt x="435" y="402"/>
                </a:cubicBezTo>
                <a:cubicBezTo>
                  <a:pt x="435" y="400"/>
                  <a:pt x="435" y="400"/>
                  <a:pt x="435" y="400"/>
                </a:cubicBezTo>
                <a:cubicBezTo>
                  <a:pt x="435" y="400"/>
                  <a:pt x="435" y="400"/>
                  <a:pt x="435" y="400"/>
                </a:cubicBezTo>
                <a:cubicBezTo>
                  <a:pt x="435" y="396"/>
                  <a:pt x="435" y="392"/>
                  <a:pt x="434" y="388"/>
                </a:cubicBezTo>
                <a:cubicBezTo>
                  <a:pt x="434" y="388"/>
                  <a:pt x="434" y="388"/>
                  <a:pt x="434" y="388"/>
                </a:cubicBezTo>
                <a:cubicBezTo>
                  <a:pt x="434" y="388"/>
                  <a:pt x="434" y="388"/>
                  <a:pt x="434" y="388"/>
                </a:cubicBezTo>
                <a:cubicBezTo>
                  <a:pt x="434" y="388"/>
                  <a:pt x="434" y="388"/>
                  <a:pt x="434" y="387"/>
                </a:cubicBezTo>
                <a:cubicBezTo>
                  <a:pt x="435" y="379"/>
                  <a:pt x="453" y="381"/>
                  <a:pt x="458" y="381"/>
                </a:cubicBezTo>
                <a:cubicBezTo>
                  <a:pt x="465" y="381"/>
                  <a:pt x="477" y="380"/>
                  <a:pt x="481" y="386"/>
                </a:cubicBezTo>
                <a:cubicBezTo>
                  <a:pt x="481" y="387"/>
                  <a:pt x="482" y="387"/>
                  <a:pt x="482" y="388"/>
                </a:cubicBezTo>
                <a:cubicBezTo>
                  <a:pt x="482" y="389"/>
                  <a:pt x="482" y="389"/>
                  <a:pt x="482" y="389"/>
                </a:cubicBezTo>
                <a:cubicBezTo>
                  <a:pt x="482" y="389"/>
                  <a:pt x="482" y="389"/>
                  <a:pt x="482" y="389"/>
                </a:cubicBezTo>
                <a:cubicBezTo>
                  <a:pt x="483" y="391"/>
                  <a:pt x="483" y="392"/>
                  <a:pt x="484" y="395"/>
                </a:cubicBezTo>
                <a:cubicBezTo>
                  <a:pt x="485" y="401"/>
                  <a:pt x="485" y="401"/>
                  <a:pt x="485" y="401"/>
                </a:cubicBezTo>
                <a:cubicBezTo>
                  <a:pt x="485" y="402"/>
                  <a:pt x="485" y="403"/>
                  <a:pt x="484" y="404"/>
                </a:cubicBezTo>
                <a:cubicBezTo>
                  <a:pt x="484" y="405"/>
                  <a:pt x="484" y="405"/>
                  <a:pt x="483" y="406"/>
                </a:cubicBezTo>
                <a:cubicBezTo>
                  <a:pt x="483" y="406"/>
                  <a:pt x="483" y="406"/>
                  <a:pt x="482" y="407"/>
                </a:cubicBezTo>
                <a:cubicBezTo>
                  <a:pt x="482" y="407"/>
                  <a:pt x="482" y="407"/>
                  <a:pt x="482" y="407"/>
                </a:cubicBezTo>
                <a:cubicBezTo>
                  <a:pt x="482" y="407"/>
                  <a:pt x="482" y="407"/>
                  <a:pt x="482" y="407"/>
                </a:cubicBezTo>
                <a:cubicBezTo>
                  <a:pt x="481" y="407"/>
                  <a:pt x="481" y="407"/>
                  <a:pt x="481" y="407"/>
                </a:cubicBezTo>
                <a:cubicBezTo>
                  <a:pt x="480" y="408"/>
                  <a:pt x="480" y="408"/>
                  <a:pt x="480" y="408"/>
                </a:cubicBezTo>
                <a:cubicBezTo>
                  <a:pt x="479" y="408"/>
                  <a:pt x="479" y="408"/>
                  <a:pt x="479" y="408"/>
                </a:cubicBezTo>
                <a:cubicBezTo>
                  <a:pt x="479" y="408"/>
                  <a:pt x="479" y="408"/>
                  <a:pt x="478" y="408"/>
                </a:cubicBezTo>
                <a:cubicBezTo>
                  <a:pt x="478" y="408"/>
                  <a:pt x="478" y="409"/>
                  <a:pt x="477" y="409"/>
                </a:cubicBezTo>
                <a:cubicBezTo>
                  <a:pt x="477" y="409"/>
                  <a:pt x="477" y="409"/>
                  <a:pt x="477" y="409"/>
                </a:cubicBezTo>
                <a:cubicBezTo>
                  <a:pt x="477" y="409"/>
                  <a:pt x="476" y="409"/>
                  <a:pt x="475" y="409"/>
                </a:cubicBezTo>
                <a:cubicBezTo>
                  <a:pt x="474" y="409"/>
                  <a:pt x="474" y="409"/>
                  <a:pt x="473" y="409"/>
                </a:cubicBezTo>
                <a:cubicBezTo>
                  <a:pt x="473" y="409"/>
                  <a:pt x="473" y="409"/>
                  <a:pt x="473" y="409"/>
                </a:cubicBezTo>
                <a:cubicBezTo>
                  <a:pt x="473" y="409"/>
                  <a:pt x="473" y="409"/>
                  <a:pt x="473" y="409"/>
                </a:cubicBezTo>
                <a:cubicBezTo>
                  <a:pt x="473" y="409"/>
                  <a:pt x="473" y="409"/>
                  <a:pt x="473" y="409"/>
                </a:cubicBezTo>
                <a:cubicBezTo>
                  <a:pt x="465" y="409"/>
                  <a:pt x="457" y="409"/>
                  <a:pt x="449" y="409"/>
                </a:cubicBezTo>
                <a:cubicBezTo>
                  <a:pt x="448" y="409"/>
                  <a:pt x="447" y="409"/>
                  <a:pt x="447" y="409"/>
                </a:cubicBezTo>
                <a:cubicBezTo>
                  <a:pt x="446" y="409"/>
                  <a:pt x="446" y="409"/>
                  <a:pt x="446" y="409"/>
                </a:cubicBezTo>
                <a:cubicBezTo>
                  <a:pt x="445" y="409"/>
                  <a:pt x="445" y="409"/>
                  <a:pt x="444" y="409"/>
                </a:cubicBezTo>
                <a:cubicBezTo>
                  <a:pt x="444" y="409"/>
                  <a:pt x="444" y="409"/>
                  <a:pt x="444" y="409"/>
                </a:cubicBezTo>
                <a:cubicBezTo>
                  <a:pt x="444" y="408"/>
                  <a:pt x="444" y="408"/>
                  <a:pt x="444" y="408"/>
                </a:cubicBezTo>
                <a:cubicBezTo>
                  <a:pt x="443" y="408"/>
                  <a:pt x="442" y="408"/>
                  <a:pt x="442" y="408"/>
                </a:cubicBezTo>
                <a:cubicBezTo>
                  <a:pt x="441" y="408"/>
                  <a:pt x="441" y="407"/>
                  <a:pt x="441" y="407"/>
                </a:cubicBezTo>
                <a:cubicBezTo>
                  <a:pt x="441" y="407"/>
                  <a:pt x="440" y="407"/>
                  <a:pt x="440" y="407"/>
                </a:cubicBezTo>
                <a:cubicBezTo>
                  <a:pt x="440" y="407"/>
                  <a:pt x="440" y="407"/>
                  <a:pt x="440" y="407"/>
                </a:cubicBezTo>
                <a:cubicBezTo>
                  <a:pt x="439" y="406"/>
                  <a:pt x="437" y="405"/>
                  <a:pt x="437" y="404"/>
                </a:cubicBezTo>
                <a:close/>
                <a:moveTo>
                  <a:pt x="494" y="451"/>
                </a:moveTo>
                <a:cubicBezTo>
                  <a:pt x="493" y="453"/>
                  <a:pt x="492" y="453"/>
                  <a:pt x="491" y="454"/>
                </a:cubicBezTo>
                <a:cubicBezTo>
                  <a:pt x="490" y="455"/>
                  <a:pt x="489" y="456"/>
                  <a:pt x="487" y="456"/>
                </a:cubicBezTo>
                <a:cubicBezTo>
                  <a:pt x="485" y="457"/>
                  <a:pt x="484" y="457"/>
                  <a:pt x="481" y="457"/>
                </a:cubicBezTo>
                <a:cubicBezTo>
                  <a:pt x="476" y="457"/>
                  <a:pt x="476" y="457"/>
                  <a:pt x="476" y="457"/>
                </a:cubicBezTo>
                <a:cubicBezTo>
                  <a:pt x="476" y="457"/>
                  <a:pt x="476" y="457"/>
                  <a:pt x="476" y="457"/>
                </a:cubicBezTo>
                <a:cubicBezTo>
                  <a:pt x="469" y="457"/>
                  <a:pt x="462" y="457"/>
                  <a:pt x="454" y="457"/>
                </a:cubicBezTo>
                <a:cubicBezTo>
                  <a:pt x="453" y="457"/>
                  <a:pt x="453" y="457"/>
                  <a:pt x="452" y="457"/>
                </a:cubicBezTo>
                <a:cubicBezTo>
                  <a:pt x="451" y="457"/>
                  <a:pt x="451" y="457"/>
                  <a:pt x="451" y="457"/>
                </a:cubicBezTo>
                <a:cubicBezTo>
                  <a:pt x="450" y="457"/>
                  <a:pt x="450" y="457"/>
                  <a:pt x="449" y="457"/>
                </a:cubicBezTo>
                <a:cubicBezTo>
                  <a:pt x="449" y="457"/>
                  <a:pt x="449" y="457"/>
                  <a:pt x="448" y="457"/>
                </a:cubicBezTo>
                <a:cubicBezTo>
                  <a:pt x="448" y="457"/>
                  <a:pt x="448" y="457"/>
                  <a:pt x="448" y="457"/>
                </a:cubicBezTo>
                <a:cubicBezTo>
                  <a:pt x="445" y="456"/>
                  <a:pt x="442" y="454"/>
                  <a:pt x="440" y="451"/>
                </a:cubicBezTo>
                <a:cubicBezTo>
                  <a:pt x="440" y="451"/>
                  <a:pt x="440" y="451"/>
                  <a:pt x="440" y="451"/>
                </a:cubicBezTo>
                <a:cubicBezTo>
                  <a:pt x="440" y="451"/>
                  <a:pt x="440" y="451"/>
                  <a:pt x="440" y="451"/>
                </a:cubicBezTo>
                <a:cubicBezTo>
                  <a:pt x="440" y="451"/>
                  <a:pt x="440" y="451"/>
                  <a:pt x="440" y="450"/>
                </a:cubicBezTo>
                <a:cubicBezTo>
                  <a:pt x="439" y="450"/>
                  <a:pt x="439" y="449"/>
                  <a:pt x="439" y="449"/>
                </a:cubicBezTo>
                <a:cubicBezTo>
                  <a:pt x="439" y="449"/>
                  <a:pt x="439" y="449"/>
                  <a:pt x="439" y="448"/>
                </a:cubicBezTo>
                <a:cubicBezTo>
                  <a:pt x="439" y="448"/>
                  <a:pt x="439" y="448"/>
                  <a:pt x="439" y="448"/>
                </a:cubicBezTo>
                <a:cubicBezTo>
                  <a:pt x="439" y="447"/>
                  <a:pt x="439" y="447"/>
                  <a:pt x="439" y="447"/>
                </a:cubicBezTo>
                <a:cubicBezTo>
                  <a:pt x="439" y="447"/>
                  <a:pt x="439" y="447"/>
                  <a:pt x="439" y="447"/>
                </a:cubicBezTo>
                <a:cubicBezTo>
                  <a:pt x="439" y="444"/>
                  <a:pt x="438" y="439"/>
                  <a:pt x="438" y="435"/>
                </a:cubicBezTo>
                <a:cubicBezTo>
                  <a:pt x="438" y="435"/>
                  <a:pt x="438" y="434"/>
                  <a:pt x="438" y="433"/>
                </a:cubicBezTo>
                <a:cubicBezTo>
                  <a:pt x="438" y="431"/>
                  <a:pt x="438" y="431"/>
                  <a:pt x="438" y="431"/>
                </a:cubicBezTo>
                <a:cubicBezTo>
                  <a:pt x="438" y="431"/>
                  <a:pt x="438" y="431"/>
                  <a:pt x="438" y="431"/>
                </a:cubicBezTo>
                <a:cubicBezTo>
                  <a:pt x="438" y="430"/>
                  <a:pt x="438" y="430"/>
                  <a:pt x="438" y="430"/>
                </a:cubicBezTo>
                <a:cubicBezTo>
                  <a:pt x="438" y="430"/>
                  <a:pt x="438" y="429"/>
                  <a:pt x="438" y="429"/>
                </a:cubicBezTo>
                <a:cubicBezTo>
                  <a:pt x="438" y="429"/>
                  <a:pt x="438" y="429"/>
                  <a:pt x="438" y="428"/>
                </a:cubicBezTo>
                <a:cubicBezTo>
                  <a:pt x="439" y="428"/>
                  <a:pt x="439" y="428"/>
                  <a:pt x="439" y="428"/>
                </a:cubicBezTo>
                <a:cubicBezTo>
                  <a:pt x="439" y="428"/>
                  <a:pt x="439" y="428"/>
                  <a:pt x="439" y="428"/>
                </a:cubicBezTo>
                <a:cubicBezTo>
                  <a:pt x="439" y="427"/>
                  <a:pt x="439" y="427"/>
                  <a:pt x="439" y="427"/>
                </a:cubicBezTo>
                <a:cubicBezTo>
                  <a:pt x="440" y="426"/>
                  <a:pt x="440" y="426"/>
                  <a:pt x="440" y="426"/>
                </a:cubicBezTo>
                <a:cubicBezTo>
                  <a:pt x="440" y="426"/>
                  <a:pt x="441" y="426"/>
                  <a:pt x="441" y="425"/>
                </a:cubicBezTo>
                <a:cubicBezTo>
                  <a:pt x="441" y="425"/>
                  <a:pt x="441" y="425"/>
                  <a:pt x="441" y="425"/>
                </a:cubicBezTo>
                <a:cubicBezTo>
                  <a:pt x="441" y="425"/>
                  <a:pt x="441" y="425"/>
                  <a:pt x="441" y="425"/>
                </a:cubicBezTo>
                <a:cubicBezTo>
                  <a:pt x="442" y="425"/>
                  <a:pt x="442" y="425"/>
                  <a:pt x="443" y="424"/>
                </a:cubicBezTo>
                <a:cubicBezTo>
                  <a:pt x="443" y="424"/>
                  <a:pt x="443" y="424"/>
                  <a:pt x="443" y="424"/>
                </a:cubicBezTo>
                <a:cubicBezTo>
                  <a:pt x="444" y="424"/>
                  <a:pt x="444" y="424"/>
                  <a:pt x="444" y="424"/>
                </a:cubicBezTo>
                <a:cubicBezTo>
                  <a:pt x="444" y="424"/>
                  <a:pt x="444" y="424"/>
                  <a:pt x="444" y="424"/>
                </a:cubicBezTo>
                <a:cubicBezTo>
                  <a:pt x="444" y="424"/>
                  <a:pt x="445" y="423"/>
                  <a:pt x="445" y="423"/>
                </a:cubicBezTo>
                <a:cubicBezTo>
                  <a:pt x="446" y="423"/>
                  <a:pt x="446" y="423"/>
                  <a:pt x="446" y="423"/>
                </a:cubicBezTo>
                <a:cubicBezTo>
                  <a:pt x="446" y="423"/>
                  <a:pt x="447" y="423"/>
                  <a:pt x="447" y="423"/>
                </a:cubicBezTo>
                <a:cubicBezTo>
                  <a:pt x="448" y="423"/>
                  <a:pt x="448" y="423"/>
                  <a:pt x="449" y="423"/>
                </a:cubicBezTo>
                <a:cubicBezTo>
                  <a:pt x="450" y="423"/>
                  <a:pt x="450" y="423"/>
                  <a:pt x="450" y="423"/>
                </a:cubicBezTo>
                <a:cubicBezTo>
                  <a:pt x="450" y="423"/>
                  <a:pt x="450" y="423"/>
                  <a:pt x="451" y="423"/>
                </a:cubicBezTo>
                <a:cubicBezTo>
                  <a:pt x="452" y="423"/>
                  <a:pt x="452" y="423"/>
                  <a:pt x="452" y="423"/>
                </a:cubicBezTo>
                <a:cubicBezTo>
                  <a:pt x="453" y="423"/>
                  <a:pt x="454" y="423"/>
                  <a:pt x="455" y="423"/>
                </a:cubicBezTo>
                <a:cubicBezTo>
                  <a:pt x="457" y="423"/>
                  <a:pt x="458" y="423"/>
                  <a:pt x="459" y="423"/>
                </a:cubicBezTo>
                <a:cubicBezTo>
                  <a:pt x="469" y="423"/>
                  <a:pt x="469" y="423"/>
                  <a:pt x="469" y="423"/>
                </a:cubicBezTo>
                <a:cubicBezTo>
                  <a:pt x="472" y="423"/>
                  <a:pt x="475" y="423"/>
                  <a:pt x="478" y="423"/>
                </a:cubicBezTo>
                <a:cubicBezTo>
                  <a:pt x="478" y="423"/>
                  <a:pt x="479" y="423"/>
                  <a:pt x="479" y="423"/>
                </a:cubicBezTo>
                <a:cubicBezTo>
                  <a:pt x="479" y="423"/>
                  <a:pt x="480" y="423"/>
                  <a:pt x="480" y="423"/>
                </a:cubicBezTo>
                <a:cubicBezTo>
                  <a:pt x="480" y="423"/>
                  <a:pt x="480" y="423"/>
                  <a:pt x="481" y="423"/>
                </a:cubicBezTo>
                <a:cubicBezTo>
                  <a:pt x="481" y="423"/>
                  <a:pt x="481" y="423"/>
                  <a:pt x="481" y="423"/>
                </a:cubicBezTo>
                <a:cubicBezTo>
                  <a:pt x="481" y="423"/>
                  <a:pt x="481" y="423"/>
                  <a:pt x="481" y="423"/>
                </a:cubicBezTo>
                <a:cubicBezTo>
                  <a:pt x="482" y="423"/>
                  <a:pt x="482" y="424"/>
                  <a:pt x="483" y="424"/>
                </a:cubicBezTo>
                <a:cubicBezTo>
                  <a:pt x="483" y="424"/>
                  <a:pt x="484" y="424"/>
                  <a:pt x="484" y="424"/>
                </a:cubicBezTo>
                <a:cubicBezTo>
                  <a:pt x="484" y="424"/>
                  <a:pt x="484" y="424"/>
                  <a:pt x="484" y="425"/>
                </a:cubicBezTo>
                <a:cubicBezTo>
                  <a:pt x="485" y="425"/>
                  <a:pt x="485" y="425"/>
                  <a:pt x="486" y="425"/>
                </a:cubicBezTo>
                <a:cubicBezTo>
                  <a:pt x="487" y="426"/>
                  <a:pt x="488" y="427"/>
                  <a:pt x="489" y="428"/>
                </a:cubicBezTo>
                <a:cubicBezTo>
                  <a:pt x="490" y="429"/>
                  <a:pt x="491" y="430"/>
                  <a:pt x="491" y="431"/>
                </a:cubicBezTo>
                <a:cubicBezTo>
                  <a:pt x="492" y="438"/>
                  <a:pt x="492" y="438"/>
                  <a:pt x="492" y="438"/>
                </a:cubicBezTo>
                <a:cubicBezTo>
                  <a:pt x="493" y="441"/>
                  <a:pt x="493" y="443"/>
                  <a:pt x="494" y="446"/>
                </a:cubicBezTo>
                <a:cubicBezTo>
                  <a:pt x="494" y="446"/>
                  <a:pt x="494" y="446"/>
                  <a:pt x="494" y="446"/>
                </a:cubicBezTo>
                <a:cubicBezTo>
                  <a:pt x="494" y="448"/>
                  <a:pt x="494" y="448"/>
                  <a:pt x="494" y="448"/>
                </a:cubicBezTo>
                <a:cubicBezTo>
                  <a:pt x="494" y="449"/>
                  <a:pt x="494" y="450"/>
                  <a:pt x="494" y="451"/>
                </a:cubicBezTo>
                <a:close/>
                <a:moveTo>
                  <a:pt x="508" y="369"/>
                </a:moveTo>
                <a:cubicBezTo>
                  <a:pt x="507" y="368"/>
                  <a:pt x="505" y="368"/>
                  <a:pt x="505" y="367"/>
                </a:cubicBezTo>
                <a:cubicBezTo>
                  <a:pt x="504" y="366"/>
                  <a:pt x="503" y="365"/>
                  <a:pt x="503" y="365"/>
                </a:cubicBezTo>
                <a:cubicBezTo>
                  <a:pt x="502" y="363"/>
                  <a:pt x="502" y="363"/>
                  <a:pt x="502" y="363"/>
                </a:cubicBezTo>
                <a:cubicBezTo>
                  <a:pt x="502" y="361"/>
                  <a:pt x="501" y="359"/>
                  <a:pt x="500" y="357"/>
                </a:cubicBezTo>
                <a:cubicBezTo>
                  <a:pt x="500" y="356"/>
                  <a:pt x="499" y="355"/>
                  <a:pt x="499" y="353"/>
                </a:cubicBezTo>
                <a:cubicBezTo>
                  <a:pt x="499" y="353"/>
                  <a:pt x="499" y="353"/>
                  <a:pt x="499" y="353"/>
                </a:cubicBezTo>
                <a:cubicBezTo>
                  <a:pt x="499" y="353"/>
                  <a:pt x="499" y="353"/>
                  <a:pt x="499" y="353"/>
                </a:cubicBezTo>
                <a:cubicBezTo>
                  <a:pt x="499" y="352"/>
                  <a:pt x="499" y="352"/>
                  <a:pt x="499" y="352"/>
                </a:cubicBezTo>
                <a:cubicBezTo>
                  <a:pt x="499" y="352"/>
                  <a:pt x="499" y="352"/>
                  <a:pt x="499" y="352"/>
                </a:cubicBezTo>
                <a:cubicBezTo>
                  <a:pt x="499" y="352"/>
                  <a:pt x="499" y="352"/>
                  <a:pt x="499" y="352"/>
                </a:cubicBezTo>
                <a:cubicBezTo>
                  <a:pt x="501" y="348"/>
                  <a:pt x="508" y="348"/>
                  <a:pt x="511" y="348"/>
                </a:cubicBezTo>
                <a:cubicBezTo>
                  <a:pt x="528" y="348"/>
                  <a:pt x="528" y="348"/>
                  <a:pt x="528" y="348"/>
                </a:cubicBezTo>
                <a:cubicBezTo>
                  <a:pt x="529" y="348"/>
                  <a:pt x="531" y="348"/>
                  <a:pt x="532" y="349"/>
                </a:cubicBezTo>
                <a:cubicBezTo>
                  <a:pt x="532" y="349"/>
                  <a:pt x="533" y="349"/>
                  <a:pt x="533" y="349"/>
                </a:cubicBezTo>
                <a:cubicBezTo>
                  <a:pt x="533" y="349"/>
                  <a:pt x="534" y="349"/>
                  <a:pt x="534" y="349"/>
                </a:cubicBezTo>
                <a:cubicBezTo>
                  <a:pt x="534" y="349"/>
                  <a:pt x="534" y="349"/>
                  <a:pt x="534" y="349"/>
                </a:cubicBezTo>
                <a:cubicBezTo>
                  <a:pt x="535" y="349"/>
                  <a:pt x="536" y="350"/>
                  <a:pt x="536" y="350"/>
                </a:cubicBezTo>
                <a:cubicBezTo>
                  <a:pt x="536" y="350"/>
                  <a:pt x="536" y="350"/>
                  <a:pt x="536" y="350"/>
                </a:cubicBezTo>
                <a:cubicBezTo>
                  <a:pt x="536" y="350"/>
                  <a:pt x="536" y="350"/>
                  <a:pt x="536" y="350"/>
                </a:cubicBezTo>
                <a:cubicBezTo>
                  <a:pt x="537" y="350"/>
                  <a:pt x="537" y="350"/>
                  <a:pt x="538" y="350"/>
                </a:cubicBezTo>
                <a:cubicBezTo>
                  <a:pt x="538" y="351"/>
                  <a:pt x="538" y="351"/>
                  <a:pt x="538" y="351"/>
                </a:cubicBezTo>
                <a:cubicBezTo>
                  <a:pt x="538" y="351"/>
                  <a:pt x="538" y="351"/>
                  <a:pt x="539" y="351"/>
                </a:cubicBezTo>
                <a:cubicBezTo>
                  <a:pt x="539" y="351"/>
                  <a:pt x="539" y="351"/>
                  <a:pt x="539" y="351"/>
                </a:cubicBezTo>
                <a:cubicBezTo>
                  <a:pt x="539" y="352"/>
                  <a:pt x="539" y="352"/>
                  <a:pt x="539" y="352"/>
                </a:cubicBezTo>
                <a:cubicBezTo>
                  <a:pt x="540" y="352"/>
                  <a:pt x="541" y="353"/>
                  <a:pt x="541" y="354"/>
                </a:cubicBezTo>
                <a:cubicBezTo>
                  <a:pt x="541" y="354"/>
                  <a:pt x="541" y="354"/>
                  <a:pt x="541" y="354"/>
                </a:cubicBezTo>
                <a:cubicBezTo>
                  <a:pt x="543" y="356"/>
                  <a:pt x="544" y="359"/>
                  <a:pt x="545" y="361"/>
                </a:cubicBezTo>
                <a:cubicBezTo>
                  <a:pt x="545" y="361"/>
                  <a:pt x="545" y="361"/>
                  <a:pt x="545" y="361"/>
                </a:cubicBezTo>
                <a:cubicBezTo>
                  <a:pt x="546" y="363"/>
                  <a:pt x="547" y="364"/>
                  <a:pt x="547" y="365"/>
                </a:cubicBezTo>
                <a:cubicBezTo>
                  <a:pt x="547" y="366"/>
                  <a:pt x="547" y="366"/>
                  <a:pt x="547" y="366"/>
                </a:cubicBezTo>
                <a:cubicBezTo>
                  <a:pt x="547" y="366"/>
                  <a:pt x="547" y="366"/>
                  <a:pt x="547" y="366"/>
                </a:cubicBezTo>
                <a:cubicBezTo>
                  <a:pt x="547" y="368"/>
                  <a:pt x="545" y="369"/>
                  <a:pt x="543" y="370"/>
                </a:cubicBezTo>
                <a:cubicBezTo>
                  <a:pt x="542" y="370"/>
                  <a:pt x="542" y="370"/>
                  <a:pt x="542" y="370"/>
                </a:cubicBezTo>
                <a:cubicBezTo>
                  <a:pt x="542" y="370"/>
                  <a:pt x="542" y="370"/>
                  <a:pt x="542" y="370"/>
                </a:cubicBezTo>
                <a:cubicBezTo>
                  <a:pt x="542" y="370"/>
                  <a:pt x="541" y="370"/>
                  <a:pt x="541" y="371"/>
                </a:cubicBezTo>
                <a:cubicBezTo>
                  <a:pt x="540" y="371"/>
                  <a:pt x="540" y="371"/>
                  <a:pt x="540" y="371"/>
                </a:cubicBezTo>
                <a:cubicBezTo>
                  <a:pt x="540" y="371"/>
                  <a:pt x="539" y="371"/>
                  <a:pt x="539" y="371"/>
                </a:cubicBezTo>
                <a:cubicBezTo>
                  <a:pt x="539" y="371"/>
                  <a:pt x="538" y="371"/>
                  <a:pt x="538" y="371"/>
                </a:cubicBezTo>
                <a:cubicBezTo>
                  <a:pt x="538" y="371"/>
                  <a:pt x="538" y="371"/>
                  <a:pt x="538" y="371"/>
                </a:cubicBezTo>
                <a:cubicBezTo>
                  <a:pt x="538" y="371"/>
                  <a:pt x="538" y="371"/>
                  <a:pt x="538" y="371"/>
                </a:cubicBezTo>
                <a:cubicBezTo>
                  <a:pt x="535" y="371"/>
                  <a:pt x="532" y="371"/>
                  <a:pt x="530" y="371"/>
                </a:cubicBezTo>
                <a:cubicBezTo>
                  <a:pt x="526" y="371"/>
                  <a:pt x="521" y="371"/>
                  <a:pt x="517" y="371"/>
                </a:cubicBezTo>
                <a:cubicBezTo>
                  <a:pt x="514" y="371"/>
                  <a:pt x="511" y="370"/>
                  <a:pt x="508" y="369"/>
                </a:cubicBezTo>
                <a:cubicBezTo>
                  <a:pt x="508" y="369"/>
                  <a:pt x="508" y="369"/>
                  <a:pt x="508" y="369"/>
                </a:cubicBezTo>
                <a:close/>
                <a:moveTo>
                  <a:pt x="519" y="405"/>
                </a:moveTo>
                <a:cubicBezTo>
                  <a:pt x="518" y="404"/>
                  <a:pt x="517" y="403"/>
                  <a:pt x="517" y="402"/>
                </a:cubicBezTo>
                <a:cubicBezTo>
                  <a:pt x="515" y="396"/>
                  <a:pt x="515" y="396"/>
                  <a:pt x="515" y="396"/>
                </a:cubicBezTo>
                <a:cubicBezTo>
                  <a:pt x="514" y="394"/>
                  <a:pt x="513" y="392"/>
                  <a:pt x="512" y="390"/>
                </a:cubicBezTo>
                <a:cubicBezTo>
                  <a:pt x="512" y="390"/>
                  <a:pt x="512" y="390"/>
                  <a:pt x="512" y="390"/>
                </a:cubicBezTo>
                <a:cubicBezTo>
                  <a:pt x="512" y="389"/>
                  <a:pt x="512" y="389"/>
                  <a:pt x="512" y="389"/>
                </a:cubicBezTo>
                <a:cubicBezTo>
                  <a:pt x="512" y="388"/>
                  <a:pt x="512" y="387"/>
                  <a:pt x="512" y="386"/>
                </a:cubicBezTo>
                <a:cubicBezTo>
                  <a:pt x="512" y="386"/>
                  <a:pt x="513" y="385"/>
                  <a:pt x="513" y="385"/>
                </a:cubicBezTo>
                <a:cubicBezTo>
                  <a:pt x="513" y="385"/>
                  <a:pt x="513" y="385"/>
                  <a:pt x="514" y="385"/>
                </a:cubicBezTo>
                <a:cubicBezTo>
                  <a:pt x="514" y="384"/>
                  <a:pt x="514" y="384"/>
                  <a:pt x="514" y="384"/>
                </a:cubicBezTo>
                <a:cubicBezTo>
                  <a:pt x="515" y="384"/>
                  <a:pt x="516" y="383"/>
                  <a:pt x="517" y="383"/>
                </a:cubicBezTo>
                <a:cubicBezTo>
                  <a:pt x="518" y="383"/>
                  <a:pt x="519" y="383"/>
                  <a:pt x="520" y="382"/>
                </a:cubicBezTo>
                <a:cubicBezTo>
                  <a:pt x="525" y="382"/>
                  <a:pt x="530" y="382"/>
                  <a:pt x="532" y="382"/>
                </a:cubicBezTo>
                <a:cubicBezTo>
                  <a:pt x="540" y="382"/>
                  <a:pt x="554" y="381"/>
                  <a:pt x="559" y="389"/>
                </a:cubicBezTo>
                <a:cubicBezTo>
                  <a:pt x="559" y="389"/>
                  <a:pt x="559" y="389"/>
                  <a:pt x="559" y="389"/>
                </a:cubicBezTo>
                <a:cubicBezTo>
                  <a:pt x="559" y="389"/>
                  <a:pt x="559" y="389"/>
                  <a:pt x="559" y="389"/>
                </a:cubicBezTo>
                <a:cubicBezTo>
                  <a:pt x="559" y="389"/>
                  <a:pt x="559" y="389"/>
                  <a:pt x="559" y="389"/>
                </a:cubicBezTo>
                <a:cubicBezTo>
                  <a:pt x="561" y="393"/>
                  <a:pt x="562" y="396"/>
                  <a:pt x="564" y="400"/>
                </a:cubicBezTo>
                <a:cubicBezTo>
                  <a:pt x="565" y="401"/>
                  <a:pt x="565" y="402"/>
                  <a:pt x="566" y="403"/>
                </a:cubicBezTo>
                <a:cubicBezTo>
                  <a:pt x="566" y="403"/>
                  <a:pt x="566" y="403"/>
                  <a:pt x="566" y="403"/>
                </a:cubicBezTo>
                <a:cubicBezTo>
                  <a:pt x="566" y="404"/>
                  <a:pt x="566" y="404"/>
                  <a:pt x="566" y="404"/>
                </a:cubicBezTo>
                <a:cubicBezTo>
                  <a:pt x="566" y="404"/>
                  <a:pt x="566" y="405"/>
                  <a:pt x="566" y="405"/>
                </a:cubicBezTo>
                <a:cubicBezTo>
                  <a:pt x="566" y="405"/>
                  <a:pt x="566" y="405"/>
                  <a:pt x="566" y="405"/>
                </a:cubicBezTo>
                <a:cubicBezTo>
                  <a:pt x="566" y="405"/>
                  <a:pt x="566" y="405"/>
                  <a:pt x="566" y="405"/>
                </a:cubicBezTo>
                <a:cubicBezTo>
                  <a:pt x="566" y="406"/>
                  <a:pt x="565" y="406"/>
                  <a:pt x="565" y="406"/>
                </a:cubicBezTo>
                <a:cubicBezTo>
                  <a:pt x="565" y="406"/>
                  <a:pt x="565" y="406"/>
                  <a:pt x="565" y="406"/>
                </a:cubicBezTo>
                <a:cubicBezTo>
                  <a:pt x="565" y="407"/>
                  <a:pt x="565" y="407"/>
                  <a:pt x="564" y="407"/>
                </a:cubicBezTo>
                <a:cubicBezTo>
                  <a:pt x="564" y="407"/>
                  <a:pt x="564" y="407"/>
                  <a:pt x="564" y="407"/>
                </a:cubicBezTo>
                <a:cubicBezTo>
                  <a:pt x="564" y="408"/>
                  <a:pt x="564" y="408"/>
                  <a:pt x="564" y="408"/>
                </a:cubicBezTo>
                <a:cubicBezTo>
                  <a:pt x="564" y="408"/>
                  <a:pt x="563" y="408"/>
                  <a:pt x="563" y="408"/>
                </a:cubicBezTo>
                <a:cubicBezTo>
                  <a:pt x="563" y="408"/>
                  <a:pt x="562" y="409"/>
                  <a:pt x="561" y="409"/>
                </a:cubicBezTo>
                <a:cubicBezTo>
                  <a:pt x="561" y="409"/>
                  <a:pt x="561" y="409"/>
                  <a:pt x="560" y="409"/>
                </a:cubicBezTo>
                <a:cubicBezTo>
                  <a:pt x="560" y="409"/>
                  <a:pt x="559" y="409"/>
                  <a:pt x="559" y="410"/>
                </a:cubicBezTo>
                <a:cubicBezTo>
                  <a:pt x="559" y="410"/>
                  <a:pt x="559" y="410"/>
                  <a:pt x="559" y="410"/>
                </a:cubicBezTo>
                <a:cubicBezTo>
                  <a:pt x="558" y="410"/>
                  <a:pt x="558" y="410"/>
                  <a:pt x="558" y="410"/>
                </a:cubicBezTo>
                <a:cubicBezTo>
                  <a:pt x="550" y="410"/>
                  <a:pt x="541" y="410"/>
                  <a:pt x="532" y="410"/>
                </a:cubicBezTo>
                <a:cubicBezTo>
                  <a:pt x="532" y="410"/>
                  <a:pt x="531" y="410"/>
                  <a:pt x="530" y="410"/>
                </a:cubicBezTo>
                <a:cubicBezTo>
                  <a:pt x="530" y="410"/>
                  <a:pt x="530" y="410"/>
                  <a:pt x="530" y="410"/>
                </a:cubicBezTo>
                <a:cubicBezTo>
                  <a:pt x="527" y="409"/>
                  <a:pt x="524" y="408"/>
                  <a:pt x="521" y="406"/>
                </a:cubicBezTo>
                <a:cubicBezTo>
                  <a:pt x="520" y="406"/>
                  <a:pt x="520" y="406"/>
                  <a:pt x="519" y="405"/>
                </a:cubicBezTo>
                <a:close/>
                <a:moveTo>
                  <a:pt x="589" y="451"/>
                </a:moveTo>
                <a:cubicBezTo>
                  <a:pt x="589" y="452"/>
                  <a:pt x="588" y="452"/>
                  <a:pt x="588" y="452"/>
                </a:cubicBezTo>
                <a:cubicBezTo>
                  <a:pt x="588" y="452"/>
                  <a:pt x="588" y="452"/>
                  <a:pt x="588" y="453"/>
                </a:cubicBezTo>
                <a:cubicBezTo>
                  <a:pt x="588" y="453"/>
                  <a:pt x="588" y="453"/>
                  <a:pt x="588" y="453"/>
                </a:cubicBezTo>
                <a:cubicBezTo>
                  <a:pt x="588" y="453"/>
                  <a:pt x="588" y="453"/>
                  <a:pt x="588" y="454"/>
                </a:cubicBezTo>
                <a:cubicBezTo>
                  <a:pt x="588" y="454"/>
                  <a:pt x="588" y="454"/>
                  <a:pt x="587" y="454"/>
                </a:cubicBezTo>
                <a:cubicBezTo>
                  <a:pt x="587" y="454"/>
                  <a:pt x="587" y="454"/>
                  <a:pt x="587" y="454"/>
                </a:cubicBezTo>
                <a:cubicBezTo>
                  <a:pt x="587" y="454"/>
                  <a:pt x="587" y="454"/>
                  <a:pt x="587" y="455"/>
                </a:cubicBezTo>
                <a:cubicBezTo>
                  <a:pt x="585" y="456"/>
                  <a:pt x="583" y="457"/>
                  <a:pt x="581" y="457"/>
                </a:cubicBezTo>
                <a:cubicBezTo>
                  <a:pt x="581" y="457"/>
                  <a:pt x="581" y="457"/>
                  <a:pt x="581" y="457"/>
                </a:cubicBezTo>
                <a:cubicBezTo>
                  <a:pt x="580" y="457"/>
                  <a:pt x="579" y="457"/>
                  <a:pt x="578" y="457"/>
                </a:cubicBezTo>
                <a:cubicBezTo>
                  <a:pt x="578" y="457"/>
                  <a:pt x="578" y="457"/>
                  <a:pt x="578" y="457"/>
                </a:cubicBezTo>
                <a:cubicBezTo>
                  <a:pt x="577" y="457"/>
                  <a:pt x="577" y="457"/>
                  <a:pt x="577" y="457"/>
                </a:cubicBezTo>
                <a:cubicBezTo>
                  <a:pt x="577" y="457"/>
                  <a:pt x="576" y="457"/>
                  <a:pt x="575" y="457"/>
                </a:cubicBezTo>
                <a:cubicBezTo>
                  <a:pt x="552" y="457"/>
                  <a:pt x="552" y="457"/>
                  <a:pt x="552" y="457"/>
                </a:cubicBezTo>
                <a:cubicBezTo>
                  <a:pt x="551" y="457"/>
                  <a:pt x="550" y="457"/>
                  <a:pt x="549" y="457"/>
                </a:cubicBezTo>
                <a:cubicBezTo>
                  <a:pt x="549" y="457"/>
                  <a:pt x="549" y="457"/>
                  <a:pt x="548" y="457"/>
                </a:cubicBezTo>
                <a:cubicBezTo>
                  <a:pt x="543" y="456"/>
                  <a:pt x="538" y="454"/>
                  <a:pt x="535" y="450"/>
                </a:cubicBezTo>
                <a:cubicBezTo>
                  <a:pt x="534" y="449"/>
                  <a:pt x="534" y="449"/>
                  <a:pt x="534" y="448"/>
                </a:cubicBezTo>
                <a:cubicBezTo>
                  <a:pt x="534" y="448"/>
                  <a:pt x="534" y="448"/>
                  <a:pt x="534" y="448"/>
                </a:cubicBezTo>
                <a:cubicBezTo>
                  <a:pt x="534" y="448"/>
                  <a:pt x="534" y="448"/>
                  <a:pt x="534" y="448"/>
                </a:cubicBezTo>
                <a:cubicBezTo>
                  <a:pt x="533" y="444"/>
                  <a:pt x="531" y="441"/>
                  <a:pt x="530" y="438"/>
                </a:cubicBezTo>
                <a:cubicBezTo>
                  <a:pt x="530" y="436"/>
                  <a:pt x="528" y="434"/>
                  <a:pt x="528" y="432"/>
                </a:cubicBezTo>
                <a:cubicBezTo>
                  <a:pt x="528" y="432"/>
                  <a:pt x="528" y="432"/>
                  <a:pt x="528" y="432"/>
                </a:cubicBezTo>
                <a:cubicBezTo>
                  <a:pt x="528" y="431"/>
                  <a:pt x="528" y="431"/>
                  <a:pt x="528" y="431"/>
                </a:cubicBezTo>
                <a:cubicBezTo>
                  <a:pt x="528" y="431"/>
                  <a:pt x="528" y="431"/>
                  <a:pt x="528" y="431"/>
                </a:cubicBezTo>
                <a:cubicBezTo>
                  <a:pt x="528" y="430"/>
                  <a:pt x="528" y="429"/>
                  <a:pt x="528" y="428"/>
                </a:cubicBezTo>
                <a:cubicBezTo>
                  <a:pt x="528" y="428"/>
                  <a:pt x="528" y="427"/>
                  <a:pt x="528" y="427"/>
                </a:cubicBezTo>
                <a:cubicBezTo>
                  <a:pt x="528" y="427"/>
                  <a:pt x="528" y="427"/>
                  <a:pt x="528" y="427"/>
                </a:cubicBezTo>
                <a:cubicBezTo>
                  <a:pt x="530" y="425"/>
                  <a:pt x="532" y="424"/>
                  <a:pt x="535" y="423"/>
                </a:cubicBezTo>
                <a:cubicBezTo>
                  <a:pt x="535" y="423"/>
                  <a:pt x="535" y="423"/>
                  <a:pt x="536" y="423"/>
                </a:cubicBezTo>
                <a:cubicBezTo>
                  <a:pt x="536" y="423"/>
                  <a:pt x="537" y="423"/>
                  <a:pt x="538" y="423"/>
                </a:cubicBezTo>
                <a:cubicBezTo>
                  <a:pt x="538" y="423"/>
                  <a:pt x="538" y="423"/>
                  <a:pt x="538" y="423"/>
                </a:cubicBezTo>
                <a:cubicBezTo>
                  <a:pt x="540" y="423"/>
                  <a:pt x="540" y="423"/>
                  <a:pt x="540" y="423"/>
                </a:cubicBezTo>
                <a:cubicBezTo>
                  <a:pt x="540" y="423"/>
                  <a:pt x="540" y="423"/>
                  <a:pt x="541" y="423"/>
                </a:cubicBezTo>
                <a:cubicBezTo>
                  <a:pt x="548" y="423"/>
                  <a:pt x="555" y="423"/>
                  <a:pt x="563" y="423"/>
                </a:cubicBezTo>
                <a:cubicBezTo>
                  <a:pt x="563" y="423"/>
                  <a:pt x="563" y="423"/>
                  <a:pt x="563" y="423"/>
                </a:cubicBezTo>
                <a:cubicBezTo>
                  <a:pt x="563" y="423"/>
                  <a:pt x="563" y="423"/>
                  <a:pt x="563" y="423"/>
                </a:cubicBezTo>
                <a:cubicBezTo>
                  <a:pt x="563" y="423"/>
                  <a:pt x="564" y="423"/>
                  <a:pt x="565" y="423"/>
                </a:cubicBezTo>
                <a:cubicBezTo>
                  <a:pt x="565" y="423"/>
                  <a:pt x="565" y="423"/>
                  <a:pt x="565" y="423"/>
                </a:cubicBezTo>
                <a:cubicBezTo>
                  <a:pt x="570" y="424"/>
                  <a:pt x="576" y="426"/>
                  <a:pt x="579" y="430"/>
                </a:cubicBezTo>
                <a:cubicBezTo>
                  <a:pt x="579" y="430"/>
                  <a:pt x="579" y="431"/>
                  <a:pt x="580" y="431"/>
                </a:cubicBezTo>
                <a:cubicBezTo>
                  <a:pt x="581" y="433"/>
                  <a:pt x="581" y="433"/>
                  <a:pt x="581" y="433"/>
                </a:cubicBezTo>
                <a:cubicBezTo>
                  <a:pt x="582" y="436"/>
                  <a:pt x="584" y="439"/>
                  <a:pt x="585" y="442"/>
                </a:cubicBezTo>
                <a:cubicBezTo>
                  <a:pt x="586" y="443"/>
                  <a:pt x="588" y="446"/>
                  <a:pt x="588" y="448"/>
                </a:cubicBezTo>
                <a:cubicBezTo>
                  <a:pt x="589" y="449"/>
                  <a:pt x="589" y="450"/>
                  <a:pt x="589" y="451"/>
                </a:cubicBezTo>
                <a:close/>
                <a:moveTo>
                  <a:pt x="594" y="406"/>
                </a:moveTo>
                <a:cubicBezTo>
                  <a:pt x="593" y="406"/>
                  <a:pt x="593" y="405"/>
                  <a:pt x="592" y="405"/>
                </a:cubicBezTo>
                <a:cubicBezTo>
                  <a:pt x="591" y="404"/>
                  <a:pt x="590" y="403"/>
                  <a:pt x="590" y="402"/>
                </a:cubicBezTo>
                <a:cubicBezTo>
                  <a:pt x="589" y="401"/>
                  <a:pt x="589" y="401"/>
                  <a:pt x="589" y="401"/>
                </a:cubicBezTo>
                <a:cubicBezTo>
                  <a:pt x="589" y="401"/>
                  <a:pt x="589" y="401"/>
                  <a:pt x="589" y="401"/>
                </a:cubicBezTo>
                <a:cubicBezTo>
                  <a:pt x="587" y="398"/>
                  <a:pt x="585" y="394"/>
                  <a:pt x="583" y="390"/>
                </a:cubicBezTo>
                <a:cubicBezTo>
                  <a:pt x="583" y="390"/>
                  <a:pt x="583" y="390"/>
                  <a:pt x="583" y="390"/>
                </a:cubicBezTo>
                <a:cubicBezTo>
                  <a:pt x="582" y="389"/>
                  <a:pt x="582" y="389"/>
                  <a:pt x="582" y="389"/>
                </a:cubicBezTo>
                <a:cubicBezTo>
                  <a:pt x="582" y="388"/>
                  <a:pt x="582" y="387"/>
                  <a:pt x="582" y="386"/>
                </a:cubicBezTo>
                <a:cubicBezTo>
                  <a:pt x="582" y="385"/>
                  <a:pt x="582" y="385"/>
                  <a:pt x="583" y="384"/>
                </a:cubicBezTo>
                <a:cubicBezTo>
                  <a:pt x="584" y="383"/>
                  <a:pt x="585" y="383"/>
                  <a:pt x="586" y="383"/>
                </a:cubicBezTo>
                <a:cubicBezTo>
                  <a:pt x="588" y="382"/>
                  <a:pt x="589" y="382"/>
                  <a:pt x="591" y="382"/>
                </a:cubicBezTo>
                <a:cubicBezTo>
                  <a:pt x="591" y="382"/>
                  <a:pt x="591" y="382"/>
                  <a:pt x="591" y="382"/>
                </a:cubicBezTo>
                <a:cubicBezTo>
                  <a:pt x="594" y="382"/>
                  <a:pt x="598" y="382"/>
                  <a:pt x="600" y="382"/>
                </a:cubicBezTo>
                <a:cubicBezTo>
                  <a:pt x="609" y="382"/>
                  <a:pt x="623" y="380"/>
                  <a:pt x="629" y="389"/>
                </a:cubicBezTo>
                <a:cubicBezTo>
                  <a:pt x="631" y="392"/>
                  <a:pt x="633" y="394"/>
                  <a:pt x="635" y="397"/>
                </a:cubicBezTo>
                <a:cubicBezTo>
                  <a:pt x="636" y="399"/>
                  <a:pt x="637" y="401"/>
                  <a:pt x="638" y="402"/>
                </a:cubicBezTo>
                <a:cubicBezTo>
                  <a:pt x="639" y="403"/>
                  <a:pt x="639" y="404"/>
                  <a:pt x="639" y="405"/>
                </a:cubicBezTo>
                <a:cubicBezTo>
                  <a:pt x="639" y="405"/>
                  <a:pt x="639" y="406"/>
                  <a:pt x="639" y="406"/>
                </a:cubicBezTo>
                <a:cubicBezTo>
                  <a:pt x="639" y="407"/>
                  <a:pt x="638" y="407"/>
                  <a:pt x="638" y="407"/>
                </a:cubicBezTo>
                <a:cubicBezTo>
                  <a:pt x="638" y="407"/>
                  <a:pt x="638" y="407"/>
                  <a:pt x="638" y="407"/>
                </a:cubicBezTo>
                <a:cubicBezTo>
                  <a:pt x="638" y="407"/>
                  <a:pt x="638" y="407"/>
                  <a:pt x="638" y="407"/>
                </a:cubicBezTo>
                <a:cubicBezTo>
                  <a:pt x="638" y="408"/>
                  <a:pt x="638" y="408"/>
                  <a:pt x="637" y="408"/>
                </a:cubicBezTo>
                <a:cubicBezTo>
                  <a:pt x="637" y="408"/>
                  <a:pt x="637" y="408"/>
                  <a:pt x="637" y="408"/>
                </a:cubicBezTo>
                <a:cubicBezTo>
                  <a:pt x="637" y="408"/>
                  <a:pt x="637" y="408"/>
                  <a:pt x="636" y="408"/>
                </a:cubicBezTo>
                <a:cubicBezTo>
                  <a:pt x="636" y="408"/>
                  <a:pt x="635" y="409"/>
                  <a:pt x="635" y="409"/>
                </a:cubicBezTo>
                <a:cubicBezTo>
                  <a:pt x="635" y="409"/>
                  <a:pt x="635" y="409"/>
                  <a:pt x="635" y="409"/>
                </a:cubicBezTo>
                <a:cubicBezTo>
                  <a:pt x="635" y="409"/>
                  <a:pt x="635" y="409"/>
                  <a:pt x="635" y="409"/>
                </a:cubicBezTo>
                <a:cubicBezTo>
                  <a:pt x="631" y="410"/>
                  <a:pt x="625" y="410"/>
                  <a:pt x="621" y="410"/>
                </a:cubicBezTo>
                <a:cubicBezTo>
                  <a:pt x="616" y="410"/>
                  <a:pt x="611" y="410"/>
                  <a:pt x="607" y="410"/>
                </a:cubicBezTo>
                <a:cubicBezTo>
                  <a:pt x="602" y="410"/>
                  <a:pt x="598" y="408"/>
                  <a:pt x="594" y="406"/>
                </a:cubicBezTo>
                <a:close/>
                <a:moveTo>
                  <a:pt x="670" y="454"/>
                </a:moveTo>
                <a:cubicBezTo>
                  <a:pt x="670" y="454"/>
                  <a:pt x="670" y="454"/>
                  <a:pt x="670" y="454"/>
                </a:cubicBezTo>
                <a:cubicBezTo>
                  <a:pt x="669" y="455"/>
                  <a:pt x="668" y="456"/>
                  <a:pt x="666" y="456"/>
                </a:cubicBezTo>
                <a:cubicBezTo>
                  <a:pt x="665" y="457"/>
                  <a:pt x="664" y="457"/>
                  <a:pt x="662" y="457"/>
                </a:cubicBezTo>
                <a:cubicBezTo>
                  <a:pt x="660" y="457"/>
                  <a:pt x="660" y="457"/>
                  <a:pt x="660" y="457"/>
                </a:cubicBezTo>
                <a:cubicBezTo>
                  <a:pt x="660" y="457"/>
                  <a:pt x="660" y="457"/>
                  <a:pt x="660" y="457"/>
                </a:cubicBezTo>
                <a:cubicBezTo>
                  <a:pt x="651" y="457"/>
                  <a:pt x="643" y="457"/>
                  <a:pt x="635" y="457"/>
                </a:cubicBezTo>
                <a:cubicBezTo>
                  <a:pt x="634" y="457"/>
                  <a:pt x="633" y="457"/>
                  <a:pt x="632" y="457"/>
                </a:cubicBezTo>
                <a:cubicBezTo>
                  <a:pt x="632" y="457"/>
                  <a:pt x="632" y="457"/>
                  <a:pt x="632" y="457"/>
                </a:cubicBezTo>
                <a:cubicBezTo>
                  <a:pt x="626" y="456"/>
                  <a:pt x="620" y="454"/>
                  <a:pt x="616" y="449"/>
                </a:cubicBezTo>
                <a:cubicBezTo>
                  <a:pt x="616" y="449"/>
                  <a:pt x="616" y="448"/>
                  <a:pt x="615" y="448"/>
                </a:cubicBezTo>
                <a:cubicBezTo>
                  <a:pt x="615" y="448"/>
                  <a:pt x="615" y="448"/>
                  <a:pt x="615" y="448"/>
                </a:cubicBezTo>
                <a:cubicBezTo>
                  <a:pt x="615" y="448"/>
                  <a:pt x="615" y="448"/>
                  <a:pt x="615" y="448"/>
                </a:cubicBezTo>
                <a:cubicBezTo>
                  <a:pt x="614" y="445"/>
                  <a:pt x="612" y="441"/>
                  <a:pt x="610" y="438"/>
                </a:cubicBezTo>
                <a:cubicBezTo>
                  <a:pt x="609" y="436"/>
                  <a:pt x="606" y="433"/>
                  <a:pt x="606" y="430"/>
                </a:cubicBezTo>
                <a:cubicBezTo>
                  <a:pt x="606" y="430"/>
                  <a:pt x="606" y="430"/>
                  <a:pt x="606" y="430"/>
                </a:cubicBezTo>
                <a:cubicBezTo>
                  <a:pt x="605" y="429"/>
                  <a:pt x="605" y="429"/>
                  <a:pt x="605" y="429"/>
                </a:cubicBezTo>
                <a:cubicBezTo>
                  <a:pt x="605" y="426"/>
                  <a:pt x="607" y="425"/>
                  <a:pt x="610" y="424"/>
                </a:cubicBezTo>
                <a:cubicBezTo>
                  <a:pt x="610" y="424"/>
                  <a:pt x="610" y="424"/>
                  <a:pt x="610" y="424"/>
                </a:cubicBezTo>
                <a:cubicBezTo>
                  <a:pt x="610" y="424"/>
                  <a:pt x="610" y="424"/>
                  <a:pt x="610" y="424"/>
                </a:cubicBezTo>
                <a:cubicBezTo>
                  <a:pt x="610" y="424"/>
                  <a:pt x="610" y="424"/>
                  <a:pt x="611" y="423"/>
                </a:cubicBezTo>
                <a:cubicBezTo>
                  <a:pt x="612" y="423"/>
                  <a:pt x="613" y="423"/>
                  <a:pt x="615" y="423"/>
                </a:cubicBezTo>
                <a:cubicBezTo>
                  <a:pt x="631" y="423"/>
                  <a:pt x="631" y="423"/>
                  <a:pt x="631" y="423"/>
                </a:cubicBezTo>
                <a:cubicBezTo>
                  <a:pt x="634" y="423"/>
                  <a:pt x="637" y="423"/>
                  <a:pt x="639" y="423"/>
                </a:cubicBezTo>
                <a:cubicBezTo>
                  <a:pt x="639" y="423"/>
                  <a:pt x="639" y="423"/>
                  <a:pt x="639" y="423"/>
                </a:cubicBezTo>
                <a:cubicBezTo>
                  <a:pt x="639" y="423"/>
                  <a:pt x="639" y="423"/>
                  <a:pt x="640" y="423"/>
                </a:cubicBezTo>
                <a:cubicBezTo>
                  <a:pt x="640" y="423"/>
                  <a:pt x="641" y="423"/>
                  <a:pt x="642" y="423"/>
                </a:cubicBezTo>
                <a:cubicBezTo>
                  <a:pt x="642" y="423"/>
                  <a:pt x="642" y="423"/>
                  <a:pt x="642" y="423"/>
                </a:cubicBezTo>
                <a:cubicBezTo>
                  <a:pt x="647" y="424"/>
                  <a:pt x="653" y="426"/>
                  <a:pt x="656" y="429"/>
                </a:cubicBezTo>
                <a:cubicBezTo>
                  <a:pt x="657" y="429"/>
                  <a:pt x="657" y="430"/>
                  <a:pt x="657" y="430"/>
                </a:cubicBezTo>
                <a:cubicBezTo>
                  <a:pt x="657" y="430"/>
                  <a:pt x="657" y="430"/>
                  <a:pt x="657" y="431"/>
                </a:cubicBezTo>
                <a:cubicBezTo>
                  <a:pt x="658" y="431"/>
                  <a:pt x="658" y="431"/>
                  <a:pt x="658" y="431"/>
                </a:cubicBezTo>
                <a:cubicBezTo>
                  <a:pt x="658" y="431"/>
                  <a:pt x="658" y="431"/>
                  <a:pt x="658" y="431"/>
                </a:cubicBezTo>
                <a:cubicBezTo>
                  <a:pt x="659" y="432"/>
                  <a:pt x="659" y="432"/>
                  <a:pt x="659" y="432"/>
                </a:cubicBezTo>
                <a:cubicBezTo>
                  <a:pt x="660" y="434"/>
                  <a:pt x="662" y="436"/>
                  <a:pt x="663" y="439"/>
                </a:cubicBezTo>
                <a:cubicBezTo>
                  <a:pt x="663" y="439"/>
                  <a:pt x="663" y="439"/>
                  <a:pt x="663" y="439"/>
                </a:cubicBezTo>
                <a:cubicBezTo>
                  <a:pt x="665" y="442"/>
                  <a:pt x="668" y="445"/>
                  <a:pt x="670" y="449"/>
                </a:cubicBezTo>
                <a:cubicBezTo>
                  <a:pt x="670" y="449"/>
                  <a:pt x="670" y="449"/>
                  <a:pt x="670" y="449"/>
                </a:cubicBezTo>
                <a:cubicBezTo>
                  <a:pt x="670" y="449"/>
                  <a:pt x="670" y="449"/>
                  <a:pt x="670" y="449"/>
                </a:cubicBezTo>
                <a:cubicBezTo>
                  <a:pt x="671" y="451"/>
                  <a:pt x="671" y="453"/>
                  <a:pt x="670" y="454"/>
                </a:cubicBezTo>
                <a:close/>
                <a:moveTo>
                  <a:pt x="729" y="79"/>
                </a:moveTo>
                <a:cubicBezTo>
                  <a:pt x="753" y="103"/>
                  <a:pt x="766" y="136"/>
                  <a:pt x="766" y="170"/>
                </a:cubicBezTo>
                <a:cubicBezTo>
                  <a:pt x="766" y="204"/>
                  <a:pt x="753" y="237"/>
                  <a:pt x="729" y="261"/>
                </a:cubicBezTo>
                <a:cubicBezTo>
                  <a:pt x="757" y="248"/>
                  <a:pt x="782" y="212"/>
                  <a:pt x="782" y="170"/>
                </a:cubicBezTo>
                <a:cubicBezTo>
                  <a:pt x="782" y="127"/>
                  <a:pt x="757" y="92"/>
                  <a:pt x="729" y="79"/>
                </a:cubicBezTo>
                <a:close/>
                <a:moveTo>
                  <a:pt x="53" y="79"/>
                </a:moveTo>
                <a:cubicBezTo>
                  <a:pt x="26" y="92"/>
                  <a:pt x="0" y="127"/>
                  <a:pt x="0" y="170"/>
                </a:cubicBezTo>
                <a:cubicBezTo>
                  <a:pt x="0" y="212"/>
                  <a:pt x="26" y="248"/>
                  <a:pt x="53" y="261"/>
                </a:cubicBezTo>
                <a:cubicBezTo>
                  <a:pt x="30" y="237"/>
                  <a:pt x="16" y="204"/>
                  <a:pt x="16" y="170"/>
                </a:cubicBezTo>
                <a:cubicBezTo>
                  <a:pt x="16" y="136"/>
                  <a:pt x="30" y="103"/>
                  <a:pt x="53" y="79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1507" name="Freeform 10"/>
          <p:cNvSpPr>
            <a:spLocks noEditPoints="1"/>
          </p:cNvSpPr>
          <p:nvPr/>
        </p:nvSpPr>
        <p:spPr>
          <a:xfrm>
            <a:off x="1143000" y="4429125"/>
            <a:ext cx="828675" cy="392113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pathLst>
              <a:path w="782" h="493">
                <a:moveTo>
                  <a:pt x="111" y="206"/>
                </a:moveTo>
                <a:cubicBezTo>
                  <a:pt x="91" y="187"/>
                  <a:pt x="91" y="152"/>
                  <a:pt x="111" y="134"/>
                </a:cubicBezTo>
                <a:cubicBezTo>
                  <a:pt x="97" y="136"/>
                  <a:pt x="84" y="151"/>
                  <a:pt x="84" y="170"/>
                </a:cubicBezTo>
                <a:cubicBezTo>
                  <a:pt x="84" y="188"/>
                  <a:pt x="97" y="203"/>
                  <a:pt x="111" y="206"/>
                </a:cubicBezTo>
                <a:close/>
                <a:moveTo>
                  <a:pt x="698" y="170"/>
                </a:moveTo>
                <a:cubicBezTo>
                  <a:pt x="698" y="151"/>
                  <a:pt x="685" y="136"/>
                  <a:pt x="671" y="134"/>
                </a:cubicBezTo>
                <a:cubicBezTo>
                  <a:pt x="691" y="152"/>
                  <a:pt x="691" y="187"/>
                  <a:pt x="671" y="206"/>
                </a:cubicBezTo>
                <a:cubicBezTo>
                  <a:pt x="685" y="203"/>
                  <a:pt x="698" y="188"/>
                  <a:pt x="698" y="170"/>
                </a:cubicBezTo>
                <a:close/>
                <a:moveTo>
                  <a:pt x="696" y="232"/>
                </a:moveTo>
                <a:cubicBezTo>
                  <a:pt x="716" y="224"/>
                  <a:pt x="737" y="200"/>
                  <a:pt x="737" y="170"/>
                </a:cubicBezTo>
                <a:cubicBezTo>
                  <a:pt x="737" y="139"/>
                  <a:pt x="716" y="115"/>
                  <a:pt x="696" y="108"/>
                </a:cubicBezTo>
                <a:cubicBezTo>
                  <a:pt x="712" y="124"/>
                  <a:pt x="723" y="147"/>
                  <a:pt x="723" y="170"/>
                </a:cubicBezTo>
                <a:cubicBezTo>
                  <a:pt x="723" y="193"/>
                  <a:pt x="712" y="215"/>
                  <a:pt x="696" y="232"/>
                </a:cubicBezTo>
                <a:close/>
                <a:moveTo>
                  <a:pt x="87" y="232"/>
                </a:moveTo>
                <a:cubicBezTo>
                  <a:pt x="70" y="215"/>
                  <a:pt x="59" y="193"/>
                  <a:pt x="59" y="170"/>
                </a:cubicBezTo>
                <a:cubicBezTo>
                  <a:pt x="59" y="147"/>
                  <a:pt x="70" y="124"/>
                  <a:pt x="87" y="108"/>
                </a:cubicBezTo>
                <a:cubicBezTo>
                  <a:pt x="66" y="115"/>
                  <a:pt x="45" y="139"/>
                  <a:pt x="46" y="170"/>
                </a:cubicBezTo>
                <a:cubicBezTo>
                  <a:pt x="45" y="200"/>
                  <a:pt x="66" y="224"/>
                  <a:pt x="87" y="232"/>
                </a:cubicBezTo>
                <a:close/>
                <a:moveTo>
                  <a:pt x="714" y="448"/>
                </a:moveTo>
                <a:cubicBezTo>
                  <a:pt x="706" y="438"/>
                  <a:pt x="697" y="428"/>
                  <a:pt x="689" y="419"/>
                </a:cubicBezTo>
                <a:cubicBezTo>
                  <a:pt x="671" y="397"/>
                  <a:pt x="653" y="376"/>
                  <a:pt x="635" y="355"/>
                </a:cubicBezTo>
                <a:cubicBezTo>
                  <a:pt x="634" y="354"/>
                  <a:pt x="633" y="353"/>
                  <a:pt x="632" y="352"/>
                </a:cubicBezTo>
                <a:cubicBezTo>
                  <a:pt x="629" y="347"/>
                  <a:pt x="623" y="345"/>
                  <a:pt x="617" y="343"/>
                </a:cubicBezTo>
                <a:cubicBezTo>
                  <a:pt x="612" y="341"/>
                  <a:pt x="606" y="339"/>
                  <a:pt x="599" y="339"/>
                </a:cubicBezTo>
                <a:cubicBezTo>
                  <a:pt x="621" y="333"/>
                  <a:pt x="637" y="314"/>
                  <a:pt x="637" y="291"/>
                </a:cubicBezTo>
                <a:cubicBezTo>
                  <a:pt x="637" y="50"/>
                  <a:pt x="637" y="50"/>
                  <a:pt x="637" y="50"/>
                </a:cubicBezTo>
                <a:cubicBezTo>
                  <a:pt x="637" y="22"/>
                  <a:pt x="614" y="0"/>
                  <a:pt x="587" y="0"/>
                </a:cubicBezTo>
                <a:cubicBezTo>
                  <a:pt x="195" y="0"/>
                  <a:pt x="195" y="0"/>
                  <a:pt x="195" y="0"/>
                </a:cubicBezTo>
                <a:cubicBezTo>
                  <a:pt x="168" y="0"/>
                  <a:pt x="145" y="22"/>
                  <a:pt x="145" y="50"/>
                </a:cubicBezTo>
                <a:cubicBezTo>
                  <a:pt x="145" y="291"/>
                  <a:pt x="145" y="291"/>
                  <a:pt x="145" y="291"/>
                </a:cubicBezTo>
                <a:cubicBezTo>
                  <a:pt x="145" y="314"/>
                  <a:pt x="161" y="334"/>
                  <a:pt x="183" y="339"/>
                </a:cubicBezTo>
                <a:cubicBezTo>
                  <a:pt x="171" y="340"/>
                  <a:pt x="157" y="344"/>
                  <a:pt x="149" y="354"/>
                </a:cubicBezTo>
                <a:cubicBezTo>
                  <a:pt x="143" y="361"/>
                  <a:pt x="136" y="369"/>
                  <a:pt x="130" y="377"/>
                </a:cubicBezTo>
                <a:cubicBezTo>
                  <a:pt x="111" y="399"/>
                  <a:pt x="91" y="422"/>
                  <a:pt x="72" y="446"/>
                </a:cubicBezTo>
                <a:cubicBezTo>
                  <a:pt x="67" y="451"/>
                  <a:pt x="58" y="459"/>
                  <a:pt x="58" y="467"/>
                </a:cubicBezTo>
                <a:cubicBezTo>
                  <a:pt x="58" y="489"/>
                  <a:pt x="58" y="478"/>
                  <a:pt x="58" y="478"/>
                </a:cubicBezTo>
                <a:cubicBezTo>
                  <a:pt x="58" y="481"/>
                  <a:pt x="59" y="483"/>
                  <a:pt x="60" y="485"/>
                </a:cubicBezTo>
                <a:cubicBezTo>
                  <a:pt x="65" y="492"/>
                  <a:pt x="75" y="493"/>
                  <a:pt x="83" y="493"/>
                </a:cubicBezTo>
                <a:cubicBezTo>
                  <a:pt x="94" y="493"/>
                  <a:pt x="667" y="493"/>
                  <a:pt x="684" y="493"/>
                </a:cubicBezTo>
                <a:cubicBezTo>
                  <a:pt x="693" y="493"/>
                  <a:pt x="702" y="492"/>
                  <a:pt x="711" y="490"/>
                </a:cubicBezTo>
                <a:cubicBezTo>
                  <a:pt x="716" y="489"/>
                  <a:pt x="723" y="486"/>
                  <a:pt x="724" y="479"/>
                </a:cubicBezTo>
                <a:cubicBezTo>
                  <a:pt x="724" y="456"/>
                  <a:pt x="724" y="467"/>
                  <a:pt x="724" y="467"/>
                </a:cubicBezTo>
                <a:cubicBezTo>
                  <a:pt x="725" y="462"/>
                  <a:pt x="722" y="457"/>
                  <a:pt x="718" y="453"/>
                </a:cubicBezTo>
                <a:cubicBezTo>
                  <a:pt x="717" y="451"/>
                  <a:pt x="715" y="449"/>
                  <a:pt x="714" y="448"/>
                </a:cubicBezTo>
                <a:close/>
                <a:moveTo>
                  <a:pt x="164" y="299"/>
                </a:moveTo>
                <a:cubicBezTo>
                  <a:pt x="164" y="64"/>
                  <a:pt x="164" y="53"/>
                  <a:pt x="164" y="53"/>
                </a:cubicBezTo>
                <a:cubicBezTo>
                  <a:pt x="164" y="39"/>
                  <a:pt x="175" y="16"/>
                  <a:pt x="189" y="16"/>
                </a:cubicBezTo>
                <a:cubicBezTo>
                  <a:pt x="570" y="16"/>
                  <a:pt x="593" y="16"/>
                  <a:pt x="593" y="16"/>
                </a:cubicBezTo>
                <a:cubicBezTo>
                  <a:pt x="607" y="16"/>
                  <a:pt x="618" y="39"/>
                  <a:pt x="618" y="53"/>
                </a:cubicBezTo>
                <a:cubicBezTo>
                  <a:pt x="618" y="268"/>
                  <a:pt x="618" y="299"/>
                  <a:pt x="618" y="299"/>
                </a:cubicBezTo>
                <a:cubicBezTo>
                  <a:pt x="618" y="313"/>
                  <a:pt x="607" y="325"/>
                  <a:pt x="593" y="325"/>
                </a:cubicBezTo>
                <a:cubicBezTo>
                  <a:pt x="212" y="325"/>
                  <a:pt x="189" y="325"/>
                  <a:pt x="189" y="325"/>
                </a:cubicBezTo>
                <a:cubicBezTo>
                  <a:pt x="175" y="325"/>
                  <a:pt x="164" y="302"/>
                  <a:pt x="164" y="287"/>
                </a:cubicBezTo>
                <a:lnTo>
                  <a:pt x="164" y="299"/>
                </a:lnTo>
                <a:close/>
                <a:moveTo>
                  <a:pt x="613" y="367"/>
                </a:moveTo>
                <a:cubicBezTo>
                  <a:pt x="613" y="367"/>
                  <a:pt x="613" y="368"/>
                  <a:pt x="612" y="369"/>
                </a:cubicBezTo>
                <a:cubicBezTo>
                  <a:pt x="612" y="369"/>
                  <a:pt x="612" y="369"/>
                  <a:pt x="612" y="369"/>
                </a:cubicBezTo>
                <a:cubicBezTo>
                  <a:pt x="612" y="369"/>
                  <a:pt x="612" y="369"/>
                  <a:pt x="612" y="369"/>
                </a:cubicBezTo>
                <a:cubicBezTo>
                  <a:pt x="612" y="369"/>
                  <a:pt x="612" y="369"/>
                  <a:pt x="612" y="369"/>
                </a:cubicBezTo>
                <a:cubicBezTo>
                  <a:pt x="612" y="369"/>
                  <a:pt x="612" y="369"/>
                  <a:pt x="611" y="369"/>
                </a:cubicBezTo>
                <a:cubicBezTo>
                  <a:pt x="611" y="369"/>
                  <a:pt x="611" y="369"/>
                  <a:pt x="611" y="369"/>
                </a:cubicBezTo>
                <a:cubicBezTo>
                  <a:pt x="611" y="369"/>
                  <a:pt x="611" y="369"/>
                  <a:pt x="610" y="369"/>
                </a:cubicBezTo>
                <a:cubicBezTo>
                  <a:pt x="608" y="371"/>
                  <a:pt x="604" y="371"/>
                  <a:pt x="600" y="371"/>
                </a:cubicBezTo>
                <a:cubicBezTo>
                  <a:pt x="584" y="371"/>
                  <a:pt x="584" y="371"/>
                  <a:pt x="584" y="371"/>
                </a:cubicBezTo>
                <a:cubicBezTo>
                  <a:pt x="580" y="371"/>
                  <a:pt x="577" y="370"/>
                  <a:pt x="574" y="369"/>
                </a:cubicBezTo>
                <a:cubicBezTo>
                  <a:pt x="573" y="368"/>
                  <a:pt x="572" y="367"/>
                  <a:pt x="571" y="367"/>
                </a:cubicBezTo>
                <a:cubicBezTo>
                  <a:pt x="570" y="366"/>
                  <a:pt x="569" y="365"/>
                  <a:pt x="569" y="365"/>
                </a:cubicBezTo>
                <a:cubicBezTo>
                  <a:pt x="568" y="363"/>
                  <a:pt x="568" y="363"/>
                  <a:pt x="568" y="363"/>
                </a:cubicBezTo>
                <a:cubicBezTo>
                  <a:pt x="566" y="360"/>
                  <a:pt x="564" y="357"/>
                  <a:pt x="563" y="354"/>
                </a:cubicBezTo>
                <a:cubicBezTo>
                  <a:pt x="561" y="351"/>
                  <a:pt x="563" y="350"/>
                  <a:pt x="565" y="349"/>
                </a:cubicBezTo>
                <a:cubicBezTo>
                  <a:pt x="565" y="349"/>
                  <a:pt x="566" y="349"/>
                  <a:pt x="566" y="349"/>
                </a:cubicBezTo>
                <a:cubicBezTo>
                  <a:pt x="567" y="348"/>
                  <a:pt x="569" y="348"/>
                  <a:pt x="570" y="348"/>
                </a:cubicBezTo>
                <a:cubicBezTo>
                  <a:pt x="573" y="348"/>
                  <a:pt x="573" y="348"/>
                  <a:pt x="573" y="348"/>
                </a:cubicBezTo>
                <a:cubicBezTo>
                  <a:pt x="573" y="348"/>
                  <a:pt x="573" y="348"/>
                  <a:pt x="573" y="348"/>
                </a:cubicBezTo>
                <a:cubicBezTo>
                  <a:pt x="577" y="348"/>
                  <a:pt x="581" y="348"/>
                  <a:pt x="586" y="348"/>
                </a:cubicBezTo>
                <a:cubicBezTo>
                  <a:pt x="586" y="348"/>
                  <a:pt x="586" y="348"/>
                  <a:pt x="586" y="348"/>
                </a:cubicBezTo>
                <a:cubicBezTo>
                  <a:pt x="590" y="348"/>
                  <a:pt x="590" y="348"/>
                  <a:pt x="590" y="348"/>
                </a:cubicBezTo>
                <a:cubicBezTo>
                  <a:pt x="592" y="348"/>
                  <a:pt x="594" y="348"/>
                  <a:pt x="595" y="348"/>
                </a:cubicBezTo>
                <a:cubicBezTo>
                  <a:pt x="596" y="349"/>
                  <a:pt x="597" y="349"/>
                  <a:pt x="598" y="349"/>
                </a:cubicBezTo>
                <a:cubicBezTo>
                  <a:pt x="598" y="349"/>
                  <a:pt x="598" y="349"/>
                  <a:pt x="598" y="349"/>
                </a:cubicBezTo>
                <a:cubicBezTo>
                  <a:pt x="598" y="350"/>
                  <a:pt x="598" y="350"/>
                  <a:pt x="599" y="350"/>
                </a:cubicBezTo>
                <a:cubicBezTo>
                  <a:pt x="599" y="350"/>
                  <a:pt x="599" y="350"/>
                  <a:pt x="599" y="350"/>
                </a:cubicBezTo>
                <a:cubicBezTo>
                  <a:pt x="600" y="350"/>
                  <a:pt x="602" y="351"/>
                  <a:pt x="603" y="351"/>
                </a:cubicBezTo>
                <a:cubicBezTo>
                  <a:pt x="604" y="352"/>
                  <a:pt x="604" y="353"/>
                  <a:pt x="605" y="354"/>
                </a:cubicBezTo>
                <a:cubicBezTo>
                  <a:pt x="608" y="359"/>
                  <a:pt x="608" y="359"/>
                  <a:pt x="608" y="359"/>
                </a:cubicBezTo>
                <a:cubicBezTo>
                  <a:pt x="609" y="360"/>
                  <a:pt x="611" y="362"/>
                  <a:pt x="612" y="364"/>
                </a:cubicBezTo>
                <a:cubicBezTo>
                  <a:pt x="612" y="364"/>
                  <a:pt x="612" y="364"/>
                  <a:pt x="612" y="364"/>
                </a:cubicBezTo>
                <a:cubicBezTo>
                  <a:pt x="613" y="365"/>
                  <a:pt x="613" y="366"/>
                  <a:pt x="613" y="367"/>
                </a:cubicBezTo>
                <a:close/>
                <a:moveTo>
                  <a:pt x="410" y="363"/>
                </a:moveTo>
                <a:cubicBezTo>
                  <a:pt x="410" y="364"/>
                  <a:pt x="410" y="364"/>
                  <a:pt x="410" y="365"/>
                </a:cubicBezTo>
                <a:cubicBezTo>
                  <a:pt x="406" y="371"/>
                  <a:pt x="392" y="369"/>
                  <a:pt x="386" y="369"/>
                </a:cubicBezTo>
                <a:cubicBezTo>
                  <a:pt x="383" y="369"/>
                  <a:pt x="380" y="369"/>
                  <a:pt x="377" y="369"/>
                </a:cubicBezTo>
                <a:cubicBezTo>
                  <a:pt x="374" y="369"/>
                  <a:pt x="370" y="369"/>
                  <a:pt x="367" y="367"/>
                </a:cubicBezTo>
                <a:cubicBezTo>
                  <a:pt x="367" y="367"/>
                  <a:pt x="367" y="367"/>
                  <a:pt x="367" y="367"/>
                </a:cubicBezTo>
                <a:cubicBezTo>
                  <a:pt x="367" y="366"/>
                  <a:pt x="367" y="366"/>
                  <a:pt x="367" y="366"/>
                </a:cubicBezTo>
                <a:cubicBezTo>
                  <a:pt x="366" y="366"/>
                  <a:pt x="366" y="366"/>
                  <a:pt x="366" y="366"/>
                </a:cubicBezTo>
                <a:cubicBezTo>
                  <a:pt x="366" y="366"/>
                  <a:pt x="366" y="366"/>
                  <a:pt x="366" y="366"/>
                </a:cubicBezTo>
                <a:cubicBezTo>
                  <a:pt x="366" y="366"/>
                  <a:pt x="366" y="366"/>
                  <a:pt x="366" y="366"/>
                </a:cubicBezTo>
                <a:cubicBezTo>
                  <a:pt x="366" y="365"/>
                  <a:pt x="366" y="365"/>
                  <a:pt x="366" y="365"/>
                </a:cubicBezTo>
                <a:cubicBezTo>
                  <a:pt x="366" y="364"/>
                  <a:pt x="366" y="364"/>
                  <a:pt x="366" y="363"/>
                </a:cubicBezTo>
                <a:cubicBezTo>
                  <a:pt x="366" y="363"/>
                  <a:pt x="366" y="363"/>
                  <a:pt x="366" y="363"/>
                </a:cubicBezTo>
                <a:cubicBezTo>
                  <a:pt x="366" y="362"/>
                  <a:pt x="366" y="361"/>
                  <a:pt x="366" y="361"/>
                </a:cubicBezTo>
                <a:cubicBezTo>
                  <a:pt x="366" y="360"/>
                  <a:pt x="366" y="360"/>
                  <a:pt x="366" y="360"/>
                </a:cubicBezTo>
                <a:cubicBezTo>
                  <a:pt x="366" y="358"/>
                  <a:pt x="366" y="355"/>
                  <a:pt x="367" y="353"/>
                </a:cubicBezTo>
                <a:cubicBezTo>
                  <a:pt x="367" y="352"/>
                  <a:pt x="367" y="352"/>
                  <a:pt x="367" y="352"/>
                </a:cubicBezTo>
                <a:cubicBezTo>
                  <a:pt x="367" y="352"/>
                  <a:pt x="367" y="351"/>
                  <a:pt x="368" y="350"/>
                </a:cubicBezTo>
                <a:cubicBezTo>
                  <a:pt x="369" y="350"/>
                  <a:pt x="369" y="349"/>
                  <a:pt x="370" y="349"/>
                </a:cubicBezTo>
                <a:cubicBezTo>
                  <a:pt x="370" y="349"/>
                  <a:pt x="370" y="349"/>
                  <a:pt x="370" y="349"/>
                </a:cubicBezTo>
                <a:cubicBezTo>
                  <a:pt x="370" y="349"/>
                  <a:pt x="370" y="348"/>
                  <a:pt x="370" y="348"/>
                </a:cubicBezTo>
                <a:cubicBezTo>
                  <a:pt x="370" y="348"/>
                  <a:pt x="371" y="348"/>
                  <a:pt x="371" y="348"/>
                </a:cubicBezTo>
                <a:cubicBezTo>
                  <a:pt x="371" y="348"/>
                  <a:pt x="371" y="348"/>
                  <a:pt x="371" y="348"/>
                </a:cubicBezTo>
                <a:cubicBezTo>
                  <a:pt x="371" y="348"/>
                  <a:pt x="372" y="348"/>
                  <a:pt x="372" y="348"/>
                </a:cubicBezTo>
                <a:cubicBezTo>
                  <a:pt x="372" y="348"/>
                  <a:pt x="372" y="348"/>
                  <a:pt x="373" y="348"/>
                </a:cubicBezTo>
                <a:cubicBezTo>
                  <a:pt x="373" y="347"/>
                  <a:pt x="373" y="347"/>
                  <a:pt x="374" y="347"/>
                </a:cubicBezTo>
                <a:cubicBezTo>
                  <a:pt x="374" y="347"/>
                  <a:pt x="374" y="347"/>
                  <a:pt x="374" y="347"/>
                </a:cubicBezTo>
                <a:cubicBezTo>
                  <a:pt x="374" y="347"/>
                  <a:pt x="374" y="347"/>
                  <a:pt x="374" y="347"/>
                </a:cubicBezTo>
                <a:cubicBezTo>
                  <a:pt x="375" y="347"/>
                  <a:pt x="375" y="347"/>
                  <a:pt x="375" y="347"/>
                </a:cubicBezTo>
                <a:cubicBezTo>
                  <a:pt x="376" y="347"/>
                  <a:pt x="377" y="347"/>
                  <a:pt x="378" y="347"/>
                </a:cubicBezTo>
                <a:cubicBezTo>
                  <a:pt x="379" y="347"/>
                  <a:pt x="379" y="347"/>
                  <a:pt x="379" y="347"/>
                </a:cubicBezTo>
                <a:cubicBezTo>
                  <a:pt x="380" y="347"/>
                  <a:pt x="382" y="347"/>
                  <a:pt x="383" y="347"/>
                </a:cubicBezTo>
                <a:cubicBezTo>
                  <a:pt x="399" y="347"/>
                  <a:pt x="399" y="347"/>
                  <a:pt x="399" y="347"/>
                </a:cubicBezTo>
                <a:cubicBezTo>
                  <a:pt x="399" y="347"/>
                  <a:pt x="399" y="347"/>
                  <a:pt x="400" y="347"/>
                </a:cubicBezTo>
                <a:cubicBezTo>
                  <a:pt x="400" y="347"/>
                  <a:pt x="400" y="347"/>
                  <a:pt x="400" y="347"/>
                </a:cubicBezTo>
                <a:cubicBezTo>
                  <a:pt x="401" y="347"/>
                  <a:pt x="401" y="347"/>
                  <a:pt x="402" y="347"/>
                </a:cubicBezTo>
                <a:cubicBezTo>
                  <a:pt x="405" y="347"/>
                  <a:pt x="408" y="348"/>
                  <a:pt x="409" y="351"/>
                </a:cubicBezTo>
                <a:cubicBezTo>
                  <a:pt x="410" y="351"/>
                  <a:pt x="410" y="351"/>
                  <a:pt x="410" y="351"/>
                </a:cubicBezTo>
                <a:cubicBezTo>
                  <a:pt x="410" y="351"/>
                  <a:pt x="410" y="351"/>
                  <a:pt x="410" y="351"/>
                </a:cubicBezTo>
                <a:cubicBezTo>
                  <a:pt x="411" y="355"/>
                  <a:pt x="410" y="359"/>
                  <a:pt x="410" y="362"/>
                </a:cubicBezTo>
                <a:cubicBezTo>
                  <a:pt x="410" y="363"/>
                  <a:pt x="410" y="363"/>
                  <a:pt x="410" y="363"/>
                </a:cubicBezTo>
                <a:cubicBezTo>
                  <a:pt x="410" y="363"/>
                  <a:pt x="410" y="363"/>
                  <a:pt x="410" y="363"/>
                </a:cubicBezTo>
                <a:close/>
                <a:moveTo>
                  <a:pt x="387" y="381"/>
                </a:moveTo>
                <a:cubicBezTo>
                  <a:pt x="393" y="381"/>
                  <a:pt x="407" y="380"/>
                  <a:pt x="410" y="386"/>
                </a:cubicBezTo>
                <a:cubicBezTo>
                  <a:pt x="410" y="387"/>
                  <a:pt x="411" y="387"/>
                  <a:pt x="411" y="388"/>
                </a:cubicBezTo>
                <a:cubicBezTo>
                  <a:pt x="411" y="395"/>
                  <a:pt x="411" y="395"/>
                  <a:pt x="411" y="395"/>
                </a:cubicBezTo>
                <a:cubicBezTo>
                  <a:pt x="411" y="397"/>
                  <a:pt x="411" y="399"/>
                  <a:pt x="411" y="401"/>
                </a:cubicBezTo>
                <a:cubicBezTo>
                  <a:pt x="411" y="401"/>
                  <a:pt x="411" y="401"/>
                  <a:pt x="411" y="401"/>
                </a:cubicBezTo>
                <a:cubicBezTo>
                  <a:pt x="411" y="402"/>
                  <a:pt x="411" y="402"/>
                  <a:pt x="411" y="402"/>
                </a:cubicBezTo>
                <a:cubicBezTo>
                  <a:pt x="411" y="402"/>
                  <a:pt x="410" y="404"/>
                  <a:pt x="410" y="404"/>
                </a:cubicBezTo>
                <a:cubicBezTo>
                  <a:pt x="409" y="405"/>
                  <a:pt x="409" y="405"/>
                  <a:pt x="409" y="405"/>
                </a:cubicBezTo>
                <a:cubicBezTo>
                  <a:pt x="409" y="405"/>
                  <a:pt x="409" y="405"/>
                  <a:pt x="409" y="406"/>
                </a:cubicBezTo>
                <a:cubicBezTo>
                  <a:pt x="409" y="406"/>
                  <a:pt x="409" y="406"/>
                  <a:pt x="409" y="406"/>
                </a:cubicBezTo>
                <a:cubicBezTo>
                  <a:pt x="407" y="407"/>
                  <a:pt x="405" y="408"/>
                  <a:pt x="403" y="409"/>
                </a:cubicBezTo>
                <a:cubicBezTo>
                  <a:pt x="403" y="409"/>
                  <a:pt x="403" y="409"/>
                  <a:pt x="403" y="409"/>
                </a:cubicBezTo>
                <a:cubicBezTo>
                  <a:pt x="403" y="409"/>
                  <a:pt x="403" y="409"/>
                  <a:pt x="403" y="409"/>
                </a:cubicBezTo>
                <a:cubicBezTo>
                  <a:pt x="402" y="409"/>
                  <a:pt x="401" y="409"/>
                  <a:pt x="401" y="409"/>
                </a:cubicBezTo>
                <a:cubicBezTo>
                  <a:pt x="400" y="409"/>
                  <a:pt x="400" y="409"/>
                  <a:pt x="400" y="409"/>
                </a:cubicBezTo>
                <a:cubicBezTo>
                  <a:pt x="399" y="409"/>
                  <a:pt x="398" y="409"/>
                  <a:pt x="398" y="409"/>
                </a:cubicBezTo>
                <a:cubicBezTo>
                  <a:pt x="398" y="409"/>
                  <a:pt x="398" y="409"/>
                  <a:pt x="398" y="409"/>
                </a:cubicBezTo>
                <a:cubicBezTo>
                  <a:pt x="373" y="409"/>
                  <a:pt x="373" y="409"/>
                  <a:pt x="373" y="409"/>
                </a:cubicBezTo>
                <a:cubicBezTo>
                  <a:pt x="371" y="409"/>
                  <a:pt x="367" y="409"/>
                  <a:pt x="364" y="407"/>
                </a:cubicBezTo>
                <a:cubicBezTo>
                  <a:pt x="364" y="407"/>
                  <a:pt x="364" y="407"/>
                  <a:pt x="364" y="407"/>
                </a:cubicBezTo>
                <a:cubicBezTo>
                  <a:pt x="364" y="407"/>
                  <a:pt x="364" y="407"/>
                  <a:pt x="364" y="407"/>
                </a:cubicBezTo>
                <a:cubicBezTo>
                  <a:pt x="364" y="407"/>
                  <a:pt x="364" y="406"/>
                  <a:pt x="363" y="406"/>
                </a:cubicBezTo>
                <a:cubicBezTo>
                  <a:pt x="363" y="406"/>
                  <a:pt x="362" y="405"/>
                  <a:pt x="362" y="405"/>
                </a:cubicBezTo>
                <a:cubicBezTo>
                  <a:pt x="362" y="405"/>
                  <a:pt x="362" y="405"/>
                  <a:pt x="362" y="404"/>
                </a:cubicBezTo>
                <a:cubicBezTo>
                  <a:pt x="362" y="404"/>
                  <a:pt x="361" y="403"/>
                  <a:pt x="361" y="402"/>
                </a:cubicBezTo>
                <a:cubicBezTo>
                  <a:pt x="362" y="400"/>
                  <a:pt x="362" y="400"/>
                  <a:pt x="362" y="400"/>
                </a:cubicBezTo>
                <a:cubicBezTo>
                  <a:pt x="362" y="400"/>
                  <a:pt x="362" y="400"/>
                  <a:pt x="362" y="400"/>
                </a:cubicBezTo>
                <a:cubicBezTo>
                  <a:pt x="362" y="396"/>
                  <a:pt x="362" y="392"/>
                  <a:pt x="363" y="388"/>
                </a:cubicBezTo>
                <a:cubicBezTo>
                  <a:pt x="363" y="388"/>
                  <a:pt x="363" y="388"/>
                  <a:pt x="363" y="388"/>
                </a:cubicBezTo>
                <a:cubicBezTo>
                  <a:pt x="363" y="388"/>
                  <a:pt x="363" y="388"/>
                  <a:pt x="363" y="388"/>
                </a:cubicBezTo>
                <a:cubicBezTo>
                  <a:pt x="364" y="379"/>
                  <a:pt x="381" y="381"/>
                  <a:pt x="387" y="381"/>
                </a:cubicBezTo>
                <a:close/>
                <a:moveTo>
                  <a:pt x="289" y="407"/>
                </a:moveTo>
                <a:cubicBezTo>
                  <a:pt x="289" y="407"/>
                  <a:pt x="289" y="407"/>
                  <a:pt x="288" y="406"/>
                </a:cubicBezTo>
                <a:cubicBezTo>
                  <a:pt x="288" y="406"/>
                  <a:pt x="288" y="405"/>
                  <a:pt x="287" y="405"/>
                </a:cubicBezTo>
                <a:cubicBezTo>
                  <a:pt x="287" y="405"/>
                  <a:pt x="287" y="405"/>
                  <a:pt x="287" y="405"/>
                </a:cubicBezTo>
                <a:cubicBezTo>
                  <a:pt x="287" y="404"/>
                  <a:pt x="287" y="403"/>
                  <a:pt x="287" y="402"/>
                </a:cubicBezTo>
                <a:cubicBezTo>
                  <a:pt x="288" y="400"/>
                  <a:pt x="288" y="400"/>
                  <a:pt x="288" y="400"/>
                </a:cubicBezTo>
                <a:cubicBezTo>
                  <a:pt x="288" y="400"/>
                  <a:pt x="288" y="400"/>
                  <a:pt x="288" y="400"/>
                </a:cubicBezTo>
                <a:cubicBezTo>
                  <a:pt x="288" y="400"/>
                  <a:pt x="288" y="399"/>
                  <a:pt x="288" y="399"/>
                </a:cubicBezTo>
                <a:cubicBezTo>
                  <a:pt x="291" y="388"/>
                  <a:pt x="291" y="388"/>
                  <a:pt x="291" y="388"/>
                </a:cubicBezTo>
                <a:cubicBezTo>
                  <a:pt x="291" y="388"/>
                  <a:pt x="291" y="388"/>
                  <a:pt x="292" y="388"/>
                </a:cubicBezTo>
                <a:cubicBezTo>
                  <a:pt x="295" y="380"/>
                  <a:pt x="310" y="381"/>
                  <a:pt x="317" y="381"/>
                </a:cubicBezTo>
                <a:cubicBezTo>
                  <a:pt x="320" y="381"/>
                  <a:pt x="325" y="381"/>
                  <a:pt x="330" y="381"/>
                </a:cubicBezTo>
                <a:cubicBezTo>
                  <a:pt x="331" y="382"/>
                  <a:pt x="332" y="382"/>
                  <a:pt x="333" y="382"/>
                </a:cubicBezTo>
                <a:cubicBezTo>
                  <a:pt x="333" y="382"/>
                  <a:pt x="333" y="382"/>
                  <a:pt x="333" y="382"/>
                </a:cubicBezTo>
                <a:cubicBezTo>
                  <a:pt x="335" y="383"/>
                  <a:pt x="337" y="384"/>
                  <a:pt x="338" y="385"/>
                </a:cubicBezTo>
                <a:cubicBezTo>
                  <a:pt x="338" y="385"/>
                  <a:pt x="338" y="385"/>
                  <a:pt x="338" y="385"/>
                </a:cubicBezTo>
                <a:cubicBezTo>
                  <a:pt x="338" y="386"/>
                  <a:pt x="338" y="386"/>
                  <a:pt x="338" y="386"/>
                </a:cubicBezTo>
                <a:cubicBezTo>
                  <a:pt x="338" y="386"/>
                  <a:pt x="338" y="386"/>
                  <a:pt x="338" y="386"/>
                </a:cubicBezTo>
                <a:cubicBezTo>
                  <a:pt x="339" y="387"/>
                  <a:pt x="339" y="388"/>
                  <a:pt x="339" y="388"/>
                </a:cubicBezTo>
                <a:cubicBezTo>
                  <a:pt x="339" y="389"/>
                  <a:pt x="339" y="389"/>
                  <a:pt x="339" y="389"/>
                </a:cubicBezTo>
                <a:cubicBezTo>
                  <a:pt x="339" y="389"/>
                  <a:pt x="339" y="389"/>
                  <a:pt x="339" y="389"/>
                </a:cubicBezTo>
                <a:cubicBezTo>
                  <a:pt x="338" y="391"/>
                  <a:pt x="338" y="393"/>
                  <a:pt x="338" y="395"/>
                </a:cubicBezTo>
                <a:cubicBezTo>
                  <a:pt x="336" y="402"/>
                  <a:pt x="336" y="402"/>
                  <a:pt x="336" y="402"/>
                </a:cubicBezTo>
                <a:cubicBezTo>
                  <a:pt x="336" y="403"/>
                  <a:pt x="336" y="404"/>
                  <a:pt x="335" y="404"/>
                </a:cubicBezTo>
                <a:cubicBezTo>
                  <a:pt x="335" y="405"/>
                  <a:pt x="335" y="405"/>
                  <a:pt x="335" y="405"/>
                </a:cubicBezTo>
                <a:cubicBezTo>
                  <a:pt x="335" y="405"/>
                  <a:pt x="334" y="405"/>
                  <a:pt x="334" y="405"/>
                </a:cubicBezTo>
                <a:cubicBezTo>
                  <a:pt x="334" y="405"/>
                  <a:pt x="334" y="406"/>
                  <a:pt x="334" y="406"/>
                </a:cubicBezTo>
                <a:cubicBezTo>
                  <a:pt x="332" y="407"/>
                  <a:pt x="329" y="408"/>
                  <a:pt x="327" y="409"/>
                </a:cubicBezTo>
                <a:cubicBezTo>
                  <a:pt x="327" y="409"/>
                  <a:pt x="327" y="409"/>
                  <a:pt x="327" y="409"/>
                </a:cubicBezTo>
                <a:cubicBezTo>
                  <a:pt x="327" y="409"/>
                  <a:pt x="327" y="409"/>
                  <a:pt x="327" y="409"/>
                </a:cubicBezTo>
                <a:cubicBezTo>
                  <a:pt x="327" y="409"/>
                  <a:pt x="326" y="409"/>
                  <a:pt x="325" y="409"/>
                </a:cubicBezTo>
                <a:cubicBezTo>
                  <a:pt x="325" y="409"/>
                  <a:pt x="325" y="409"/>
                  <a:pt x="324" y="409"/>
                </a:cubicBezTo>
                <a:cubicBezTo>
                  <a:pt x="324" y="409"/>
                  <a:pt x="323" y="409"/>
                  <a:pt x="322" y="409"/>
                </a:cubicBezTo>
                <a:cubicBezTo>
                  <a:pt x="322" y="409"/>
                  <a:pt x="322" y="409"/>
                  <a:pt x="322" y="409"/>
                </a:cubicBezTo>
                <a:cubicBezTo>
                  <a:pt x="298" y="409"/>
                  <a:pt x="298" y="409"/>
                  <a:pt x="298" y="409"/>
                </a:cubicBezTo>
                <a:cubicBezTo>
                  <a:pt x="295" y="409"/>
                  <a:pt x="292" y="409"/>
                  <a:pt x="289" y="407"/>
                </a:cubicBezTo>
                <a:cubicBezTo>
                  <a:pt x="289" y="407"/>
                  <a:pt x="289" y="407"/>
                  <a:pt x="289" y="407"/>
                </a:cubicBezTo>
                <a:close/>
                <a:moveTo>
                  <a:pt x="320" y="369"/>
                </a:moveTo>
                <a:cubicBezTo>
                  <a:pt x="316" y="369"/>
                  <a:pt x="312" y="369"/>
                  <a:pt x="309" y="369"/>
                </a:cubicBezTo>
                <a:cubicBezTo>
                  <a:pt x="306" y="369"/>
                  <a:pt x="301" y="369"/>
                  <a:pt x="299" y="366"/>
                </a:cubicBezTo>
                <a:cubicBezTo>
                  <a:pt x="299" y="365"/>
                  <a:pt x="299" y="365"/>
                  <a:pt x="299" y="365"/>
                </a:cubicBezTo>
                <a:cubicBezTo>
                  <a:pt x="299" y="365"/>
                  <a:pt x="299" y="364"/>
                  <a:pt x="299" y="364"/>
                </a:cubicBezTo>
                <a:cubicBezTo>
                  <a:pt x="299" y="364"/>
                  <a:pt x="299" y="364"/>
                  <a:pt x="299" y="363"/>
                </a:cubicBezTo>
                <a:cubicBezTo>
                  <a:pt x="299" y="363"/>
                  <a:pt x="299" y="363"/>
                  <a:pt x="299" y="363"/>
                </a:cubicBezTo>
                <a:cubicBezTo>
                  <a:pt x="299" y="363"/>
                  <a:pt x="299" y="363"/>
                  <a:pt x="299" y="363"/>
                </a:cubicBezTo>
                <a:cubicBezTo>
                  <a:pt x="299" y="362"/>
                  <a:pt x="299" y="361"/>
                  <a:pt x="300" y="361"/>
                </a:cubicBezTo>
                <a:cubicBezTo>
                  <a:pt x="300" y="358"/>
                  <a:pt x="301" y="355"/>
                  <a:pt x="302" y="353"/>
                </a:cubicBezTo>
                <a:cubicBezTo>
                  <a:pt x="302" y="353"/>
                  <a:pt x="302" y="353"/>
                  <a:pt x="302" y="353"/>
                </a:cubicBezTo>
                <a:cubicBezTo>
                  <a:pt x="302" y="352"/>
                  <a:pt x="303" y="351"/>
                  <a:pt x="303" y="350"/>
                </a:cubicBezTo>
                <a:cubicBezTo>
                  <a:pt x="304" y="350"/>
                  <a:pt x="304" y="350"/>
                  <a:pt x="305" y="349"/>
                </a:cubicBezTo>
                <a:cubicBezTo>
                  <a:pt x="306" y="348"/>
                  <a:pt x="308" y="348"/>
                  <a:pt x="310" y="347"/>
                </a:cubicBezTo>
                <a:cubicBezTo>
                  <a:pt x="310" y="347"/>
                  <a:pt x="310" y="347"/>
                  <a:pt x="310" y="347"/>
                </a:cubicBezTo>
                <a:cubicBezTo>
                  <a:pt x="312" y="347"/>
                  <a:pt x="313" y="347"/>
                  <a:pt x="315" y="347"/>
                </a:cubicBezTo>
                <a:cubicBezTo>
                  <a:pt x="317" y="347"/>
                  <a:pt x="317" y="347"/>
                  <a:pt x="317" y="347"/>
                </a:cubicBezTo>
                <a:cubicBezTo>
                  <a:pt x="317" y="347"/>
                  <a:pt x="318" y="347"/>
                  <a:pt x="319" y="347"/>
                </a:cubicBezTo>
                <a:cubicBezTo>
                  <a:pt x="323" y="347"/>
                  <a:pt x="328" y="347"/>
                  <a:pt x="332" y="347"/>
                </a:cubicBezTo>
                <a:cubicBezTo>
                  <a:pt x="333" y="347"/>
                  <a:pt x="334" y="347"/>
                  <a:pt x="334" y="347"/>
                </a:cubicBezTo>
                <a:cubicBezTo>
                  <a:pt x="335" y="347"/>
                  <a:pt x="335" y="347"/>
                  <a:pt x="335" y="347"/>
                </a:cubicBezTo>
                <a:cubicBezTo>
                  <a:pt x="335" y="347"/>
                  <a:pt x="335" y="347"/>
                  <a:pt x="336" y="347"/>
                </a:cubicBezTo>
                <a:cubicBezTo>
                  <a:pt x="336" y="347"/>
                  <a:pt x="337" y="347"/>
                  <a:pt x="337" y="347"/>
                </a:cubicBezTo>
                <a:cubicBezTo>
                  <a:pt x="337" y="347"/>
                  <a:pt x="337" y="347"/>
                  <a:pt x="337" y="347"/>
                </a:cubicBezTo>
                <a:cubicBezTo>
                  <a:pt x="341" y="347"/>
                  <a:pt x="345" y="348"/>
                  <a:pt x="345" y="351"/>
                </a:cubicBezTo>
                <a:cubicBezTo>
                  <a:pt x="345" y="351"/>
                  <a:pt x="345" y="351"/>
                  <a:pt x="345" y="351"/>
                </a:cubicBezTo>
                <a:cubicBezTo>
                  <a:pt x="345" y="351"/>
                  <a:pt x="345" y="351"/>
                  <a:pt x="345" y="352"/>
                </a:cubicBezTo>
                <a:cubicBezTo>
                  <a:pt x="345" y="355"/>
                  <a:pt x="344" y="359"/>
                  <a:pt x="343" y="362"/>
                </a:cubicBezTo>
                <a:cubicBezTo>
                  <a:pt x="343" y="362"/>
                  <a:pt x="343" y="362"/>
                  <a:pt x="343" y="362"/>
                </a:cubicBezTo>
                <a:cubicBezTo>
                  <a:pt x="343" y="363"/>
                  <a:pt x="343" y="363"/>
                  <a:pt x="343" y="363"/>
                </a:cubicBezTo>
                <a:cubicBezTo>
                  <a:pt x="343" y="364"/>
                  <a:pt x="343" y="364"/>
                  <a:pt x="342" y="365"/>
                </a:cubicBezTo>
                <a:cubicBezTo>
                  <a:pt x="342" y="365"/>
                  <a:pt x="342" y="365"/>
                  <a:pt x="342" y="366"/>
                </a:cubicBezTo>
                <a:cubicBezTo>
                  <a:pt x="342" y="366"/>
                  <a:pt x="342" y="366"/>
                  <a:pt x="342" y="366"/>
                </a:cubicBezTo>
                <a:cubicBezTo>
                  <a:pt x="342" y="366"/>
                  <a:pt x="342" y="366"/>
                  <a:pt x="342" y="366"/>
                </a:cubicBezTo>
                <a:cubicBezTo>
                  <a:pt x="337" y="371"/>
                  <a:pt x="325" y="369"/>
                  <a:pt x="320" y="369"/>
                </a:cubicBezTo>
                <a:close/>
                <a:moveTo>
                  <a:pt x="212" y="404"/>
                </a:moveTo>
                <a:cubicBezTo>
                  <a:pt x="212" y="404"/>
                  <a:pt x="212" y="403"/>
                  <a:pt x="212" y="403"/>
                </a:cubicBezTo>
                <a:cubicBezTo>
                  <a:pt x="213" y="403"/>
                  <a:pt x="213" y="402"/>
                  <a:pt x="213" y="402"/>
                </a:cubicBezTo>
                <a:cubicBezTo>
                  <a:pt x="213" y="402"/>
                  <a:pt x="213" y="402"/>
                  <a:pt x="213" y="402"/>
                </a:cubicBezTo>
                <a:cubicBezTo>
                  <a:pt x="213" y="402"/>
                  <a:pt x="213" y="402"/>
                  <a:pt x="213" y="402"/>
                </a:cubicBezTo>
                <a:cubicBezTo>
                  <a:pt x="213" y="401"/>
                  <a:pt x="214" y="401"/>
                  <a:pt x="214" y="400"/>
                </a:cubicBezTo>
                <a:cubicBezTo>
                  <a:pt x="216" y="396"/>
                  <a:pt x="217" y="393"/>
                  <a:pt x="219" y="389"/>
                </a:cubicBezTo>
                <a:cubicBezTo>
                  <a:pt x="219" y="389"/>
                  <a:pt x="219" y="389"/>
                  <a:pt x="219" y="389"/>
                </a:cubicBezTo>
                <a:cubicBezTo>
                  <a:pt x="219" y="389"/>
                  <a:pt x="219" y="389"/>
                  <a:pt x="219" y="389"/>
                </a:cubicBezTo>
                <a:cubicBezTo>
                  <a:pt x="220" y="388"/>
                  <a:pt x="220" y="388"/>
                  <a:pt x="220" y="388"/>
                </a:cubicBezTo>
                <a:cubicBezTo>
                  <a:pt x="220" y="388"/>
                  <a:pt x="220" y="388"/>
                  <a:pt x="220" y="387"/>
                </a:cubicBezTo>
                <a:cubicBezTo>
                  <a:pt x="220" y="387"/>
                  <a:pt x="220" y="387"/>
                  <a:pt x="221" y="387"/>
                </a:cubicBezTo>
                <a:cubicBezTo>
                  <a:pt x="226" y="380"/>
                  <a:pt x="238" y="382"/>
                  <a:pt x="245" y="382"/>
                </a:cubicBezTo>
                <a:cubicBezTo>
                  <a:pt x="245" y="382"/>
                  <a:pt x="245" y="382"/>
                  <a:pt x="245" y="382"/>
                </a:cubicBezTo>
                <a:cubicBezTo>
                  <a:pt x="247" y="382"/>
                  <a:pt x="253" y="381"/>
                  <a:pt x="258" y="382"/>
                </a:cubicBezTo>
                <a:cubicBezTo>
                  <a:pt x="259" y="382"/>
                  <a:pt x="261" y="382"/>
                  <a:pt x="262" y="382"/>
                </a:cubicBezTo>
                <a:cubicBezTo>
                  <a:pt x="263" y="382"/>
                  <a:pt x="264" y="383"/>
                  <a:pt x="264" y="383"/>
                </a:cubicBezTo>
                <a:cubicBezTo>
                  <a:pt x="266" y="384"/>
                  <a:pt x="267" y="385"/>
                  <a:pt x="267" y="387"/>
                </a:cubicBezTo>
                <a:cubicBezTo>
                  <a:pt x="267" y="387"/>
                  <a:pt x="267" y="387"/>
                  <a:pt x="267" y="387"/>
                </a:cubicBezTo>
                <a:cubicBezTo>
                  <a:pt x="267" y="387"/>
                  <a:pt x="267" y="387"/>
                  <a:pt x="267" y="388"/>
                </a:cubicBezTo>
                <a:cubicBezTo>
                  <a:pt x="267" y="388"/>
                  <a:pt x="267" y="388"/>
                  <a:pt x="267" y="388"/>
                </a:cubicBezTo>
                <a:cubicBezTo>
                  <a:pt x="262" y="402"/>
                  <a:pt x="262" y="402"/>
                  <a:pt x="262" y="402"/>
                </a:cubicBezTo>
                <a:cubicBezTo>
                  <a:pt x="262" y="403"/>
                  <a:pt x="261" y="404"/>
                  <a:pt x="260" y="405"/>
                </a:cubicBezTo>
                <a:cubicBezTo>
                  <a:pt x="259" y="406"/>
                  <a:pt x="258" y="407"/>
                  <a:pt x="256" y="407"/>
                </a:cubicBezTo>
                <a:cubicBezTo>
                  <a:pt x="256" y="407"/>
                  <a:pt x="256" y="407"/>
                  <a:pt x="256" y="407"/>
                </a:cubicBezTo>
                <a:cubicBezTo>
                  <a:pt x="254" y="408"/>
                  <a:pt x="252" y="409"/>
                  <a:pt x="250" y="409"/>
                </a:cubicBezTo>
                <a:cubicBezTo>
                  <a:pt x="249" y="409"/>
                  <a:pt x="249" y="409"/>
                  <a:pt x="249" y="409"/>
                </a:cubicBezTo>
                <a:cubicBezTo>
                  <a:pt x="249" y="409"/>
                  <a:pt x="249" y="409"/>
                  <a:pt x="248" y="409"/>
                </a:cubicBezTo>
                <a:cubicBezTo>
                  <a:pt x="244" y="410"/>
                  <a:pt x="240" y="409"/>
                  <a:pt x="235" y="409"/>
                </a:cubicBezTo>
                <a:cubicBezTo>
                  <a:pt x="231" y="409"/>
                  <a:pt x="227" y="410"/>
                  <a:pt x="222" y="410"/>
                </a:cubicBezTo>
                <a:cubicBezTo>
                  <a:pt x="219" y="410"/>
                  <a:pt x="215" y="409"/>
                  <a:pt x="213" y="406"/>
                </a:cubicBezTo>
                <a:cubicBezTo>
                  <a:pt x="213" y="406"/>
                  <a:pt x="213" y="406"/>
                  <a:pt x="213" y="406"/>
                </a:cubicBezTo>
                <a:cubicBezTo>
                  <a:pt x="213" y="406"/>
                  <a:pt x="213" y="406"/>
                  <a:pt x="213" y="406"/>
                </a:cubicBezTo>
                <a:cubicBezTo>
                  <a:pt x="213" y="405"/>
                  <a:pt x="213" y="405"/>
                  <a:pt x="212" y="405"/>
                </a:cubicBezTo>
                <a:cubicBezTo>
                  <a:pt x="212" y="405"/>
                  <a:pt x="212" y="405"/>
                  <a:pt x="212" y="405"/>
                </a:cubicBezTo>
                <a:cubicBezTo>
                  <a:pt x="212" y="405"/>
                  <a:pt x="212" y="405"/>
                  <a:pt x="212" y="405"/>
                </a:cubicBezTo>
                <a:cubicBezTo>
                  <a:pt x="212" y="404"/>
                  <a:pt x="212" y="404"/>
                  <a:pt x="212" y="404"/>
                </a:cubicBezTo>
                <a:close/>
                <a:moveTo>
                  <a:pt x="212" y="359"/>
                </a:moveTo>
                <a:cubicBezTo>
                  <a:pt x="212" y="359"/>
                  <a:pt x="212" y="359"/>
                  <a:pt x="212" y="359"/>
                </a:cubicBezTo>
                <a:cubicBezTo>
                  <a:pt x="209" y="364"/>
                  <a:pt x="209" y="364"/>
                  <a:pt x="209" y="364"/>
                </a:cubicBezTo>
                <a:cubicBezTo>
                  <a:pt x="209" y="364"/>
                  <a:pt x="208" y="365"/>
                  <a:pt x="207" y="366"/>
                </a:cubicBezTo>
                <a:cubicBezTo>
                  <a:pt x="206" y="367"/>
                  <a:pt x="205" y="367"/>
                  <a:pt x="203" y="368"/>
                </a:cubicBezTo>
                <a:cubicBezTo>
                  <a:pt x="203" y="368"/>
                  <a:pt x="203" y="368"/>
                  <a:pt x="202" y="368"/>
                </a:cubicBezTo>
                <a:cubicBezTo>
                  <a:pt x="202" y="369"/>
                  <a:pt x="202" y="369"/>
                  <a:pt x="202" y="369"/>
                </a:cubicBezTo>
                <a:cubicBezTo>
                  <a:pt x="202" y="369"/>
                  <a:pt x="202" y="369"/>
                  <a:pt x="202" y="369"/>
                </a:cubicBezTo>
                <a:cubicBezTo>
                  <a:pt x="201" y="369"/>
                  <a:pt x="200" y="369"/>
                  <a:pt x="199" y="369"/>
                </a:cubicBezTo>
                <a:cubicBezTo>
                  <a:pt x="197" y="370"/>
                  <a:pt x="196" y="370"/>
                  <a:pt x="194" y="370"/>
                </a:cubicBezTo>
                <a:cubicBezTo>
                  <a:pt x="189" y="370"/>
                  <a:pt x="189" y="370"/>
                  <a:pt x="189" y="370"/>
                </a:cubicBezTo>
                <a:cubicBezTo>
                  <a:pt x="189" y="370"/>
                  <a:pt x="189" y="370"/>
                  <a:pt x="189" y="370"/>
                </a:cubicBezTo>
                <a:cubicBezTo>
                  <a:pt x="184" y="370"/>
                  <a:pt x="178" y="370"/>
                  <a:pt x="172" y="370"/>
                </a:cubicBezTo>
                <a:cubicBezTo>
                  <a:pt x="170" y="370"/>
                  <a:pt x="165" y="369"/>
                  <a:pt x="164" y="366"/>
                </a:cubicBezTo>
                <a:cubicBezTo>
                  <a:pt x="164" y="366"/>
                  <a:pt x="164" y="365"/>
                  <a:pt x="164" y="365"/>
                </a:cubicBezTo>
                <a:cubicBezTo>
                  <a:pt x="165" y="364"/>
                  <a:pt x="166" y="362"/>
                  <a:pt x="166" y="362"/>
                </a:cubicBezTo>
                <a:cubicBezTo>
                  <a:pt x="168" y="358"/>
                  <a:pt x="170" y="355"/>
                  <a:pt x="173" y="352"/>
                </a:cubicBezTo>
                <a:cubicBezTo>
                  <a:pt x="173" y="352"/>
                  <a:pt x="173" y="352"/>
                  <a:pt x="173" y="352"/>
                </a:cubicBezTo>
                <a:cubicBezTo>
                  <a:pt x="173" y="352"/>
                  <a:pt x="173" y="352"/>
                  <a:pt x="173" y="352"/>
                </a:cubicBezTo>
                <a:cubicBezTo>
                  <a:pt x="180" y="345"/>
                  <a:pt x="193" y="347"/>
                  <a:pt x="201" y="347"/>
                </a:cubicBezTo>
                <a:cubicBezTo>
                  <a:pt x="205" y="347"/>
                  <a:pt x="210" y="346"/>
                  <a:pt x="213" y="348"/>
                </a:cubicBezTo>
                <a:cubicBezTo>
                  <a:pt x="213" y="348"/>
                  <a:pt x="213" y="348"/>
                  <a:pt x="213" y="348"/>
                </a:cubicBezTo>
                <a:cubicBezTo>
                  <a:pt x="214" y="348"/>
                  <a:pt x="214" y="348"/>
                  <a:pt x="214" y="348"/>
                </a:cubicBezTo>
                <a:cubicBezTo>
                  <a:pt x="214" y="348"/>
                  <a:pt x="214" y="349"/>
                  <a:pt x="214" y="349"/>
                </a:cubicBezTo>
                <a:cubicBezTo>
                  <a:pt x="215" y="349"/>
                  <a:pt x="216" y="350"/>
                  <a:pt x="216" y="350"/>
                </a:cubicBezTo>
                <a:cubicBezTo>
                  <a:pt x="216" y="351"/>
                  <a:pt x="216" y="352"/>
                  <a:pt x="215" y="353"/>
                </a:cubicBezTo>
                <a:cubicBezTo>
                  <a:pt x="215" y="353"/>
                  <a:pt x="215" y="353"/>
                  <a:pt x="215" y="353"/>
                </a:cubicBezTo>
                <a:cubicBezTo>
                  <a:pt x="214" y="355"/>
                  <a:pt x="213" y="357"/>
                  <a:pt x="212" y="359"/>
                </a:cubicBezTo>
                <a:close/>
                <a:moveTo>
                  <a:pt x="266" y="369"/>
                </a:moveTo>
                <a:cubicBezTo>
                  <a:pt x="266" y="369"/>
                  <a:pt x="265" y="369"/>
                  <a:pt x="264" y="369"/>
                </a:cubicBezTo>
                <a:cubicBezTo>
                  <a:pt x="264" y="369"/>
                  <a:pt x="264" y="370"/>
                  <a:pt x="264" y="370"/>
                </a:cubicBezTo>
                <a:cubicBezTo>
                  <a:pt x="261" y="370"/>
                  <a:pt x="258" y="370"/>
                  <a:pt x="254" y="370"/>
                </a:cubicBezTo>
                <a:cubicBezTo>
                  <a:pt x="240" y="370"/>
                  <a:pt x="240" y="370"/>
                  <a:pt x="240" y="370"/>
                </a:cubicBezTo>
                <a:cubicBezTo>
                  <a:pt x="238" y="370"/>
                  <a:pt x="233" y="369"/>
                  <a:pt x="231" y="366"/>
                </a:cubicBezTo>
                <a:cubicBezTo>
                  <a:pt x="231" y="366"/>
                  <a:pt x="231" y="365"/>
                  <a:pt x="231" y="365"/>
                </a:cubicBezTo>
                <a:cubicBezTo>
                  <a:pt x="231" y="365"/>
                  <a:pt x="231" y="365"/>
                  <a:pt x="231" y="364"/>
                </a:cubicBezTo>
                <a:cubicBezTo>
                  <a:pt x="232" y="363"/>
                  <a:pt x="233" y="362"/>
                  <a:pt x="233" y="361"/>
                </a:cubicBezTo>
                <a:cubicBezTo>
                  <a:pt x="234" y="358"/>
                  <a:pt x="235" y="354"/>
                  <a:pt x="238" y="352"/>
                </a:cubicBezTo>
                <a:cubicBezTo>
                  <a:pt x="238" y="351"/>
                  <a:pt x="238" y="351"/>
                  <a:pt x="238" y="351"/>
                </a:cubicBezTo>
                <a:cubicBezTo>
                  <a:pt x="238" y="351"/>
                  <a:pt x="238" y="351"/>
                  <a:pt x="238" y="351"/>
                </a:cubicBezTo>
                <a:cubicBezTo>
                  <a:pt x="239" y="351"/>
                  <a:pt x="239" y="351"/>
                  <a:pt x="239" y="351"/>
                </a:cubicBezTo>
                <a:cubicBezTo>
                  <a:pt x="239" y="350"/>
                  <a:pt x="239" y="350"/>
                  <a:pt x="239" y="350"/>
                </a:cubicBezTo>
                <a:cubicBezTo>
                  <a:pt x="239" y="350"/>
                  <a:pt x="239" y="350"/>
                  <a:pt x="239" y="350"/>
                </a:cubicBezTo>
                <a:cubicBezTo>
                  <a:pt x="241" y="349"/>
                  <a:pt x="244" y="348"/>
                  <a:pt x="246" y="348"/>
                </a:cubicBezTo>
                <a:cubicBezTo>
                  <a:pt x="246" y="348"/>
                  <a:pt x="246" y="347"/>
                  <a:pt x="247" y="347"/>
                </a:cubicBezTo>
                <a:cubicBezTo>
                  <a:pt x="248" y="347"/>
                  <a:pt x="249" y="347"/>
                  <a:pt x="251" y="347"/>
                </a:cubicBezTo>
                <a:cubicBezTo>
                  <a:pt x="259" y="347"/>
                  <a:pt x="259" y="347"/>
                  <a:pt x="259" y="347"/>
                </a:cubicBezTo>
                <a:cubicBezTo>
                  <a:pt x="262" y="347"/>
                  <a:pt x="265" y="347"/>
                  <a:pt x="267" y="347"/>
                </a:cubicBezTo>
                <a:cubicBezTo>
                  <a:pt x="271" y="347"/>
                  <a:pt x="276" y="346"/>
                  <a:pt x="279" y="349"/>
                </a:cubicBezTo>
                <a:cubicBezTo>
                  <a:pt x="279" y="349"/>
                  <a:pt x="280" y="349"/>
                  <a:pt x="280" y="350"/>
                </a:cubicBezTo>
                <a:cubicBezTo>
                  <a:pt x="280" y="350"/>
                  <a:pt x="280" y="350"/>
                  <a:pt x="280" y="350"/>
                </a:cubicBezTo>
                <a:cubicBezTo>
                  <a:pt x="280" y="350"/>
                  <a:pt x="280" y="350"/>
                  <a:pt x="280" y="350"/>
                </a:cubicBezTo>
                <a:cubicBezTo>
                  <a:pt x="280" y="350"/>
                  <a:pt x="280" y="350"/>
                  <a:pt x="280" y="350"/>
                </a:cubicBezTo>
                <a:cubicBezTo>
                  <a:pt x="280" y="351"/>
                  <a:pt x="280" y="351"/>
                  <a:pt x="280" y="352"/>
                </a:cubicBezTo>
                <a:cubicBezTo>
                  <a:pt x="280" y="355"/>
                  <a:pt x="278" y="359"/>
                  <a:pt x="277" y="361"/>
                </a:cubicBezTo>
                <a:cubicBezTo>
                  <a:pt x="277" y="361"/>
                  <a:pt x="277" y="361"/>
                  <a:pt x="277" y="361"/>
                </a:cubicBezTo>
                <a:cubicBezTo>
                  <a:pt x="277" y="362"/>
                  <a:pt x="277" y="362"/>
                  <a:pt x="276" y="363"/>
                </a:cubicBezTo>
                <a:cubicBezTo>
                  <a:pt x="276" y="363"/>
                  <a:pt x="276" y="363"/>
                  <a:pt x="276" y="363"/>
                </a:cubicBezTo>
                <a:cubicBezTo>
                  <a:pt x="276" y="364"/>
                  <a:pt x="276" y="364"/>
                  <a:pt x="276" y="364"/>
                </a:cubicBezTo>
                <a:cubicBezTo>
                  <a:pt x="276" y="364"/>
                  <a:pt x="276" y="364"/>
                  <a:pt x="276" y="364"/>
                </a:cubicBezTo>
                <a:cubicBezTo>
                  <a:pt x="276" y="364"/>
                  <a:pt x="275" y="365"/>
                  <a:pt x="275" y="365"/>
                </a:cubicBezTo>
                <a:cubicBezTo>
                  <a:pt x="275" y="365"/>
                  <a:pt x="275" y="365"/>
                  <a:pt x="275" y="365"/>
                </a:cubicBezTo>
                <a:cubicBezTo>
                  <a:pt x="275" y="365"/>
                  <a:pt x="275" y="365"/>
                  <a:pt x="275" y="365"/>
                </a:cubicBezTo>
                <a:cubicBezTo>
                  <a:pt x="275" y="366"/>
                  <a:pt x="275" y="366"/>
                  <a:pt x="275" y="366"/>
                </a:cubicBezTo>
                <a:cubicBezTo>
                  <a:pt x="274" y="366"/>
                  <a:pt x="274" y="367"/>
                  <a:pt x="273" y="367"/>
                </a:cubicBezTo>
                <a:cubicBezTo>
                  <a:pt x="273" y="367"/>
                  <a:pt x="272" y="367"/>
                  <a:pt x="272" y="368"/>
                </a:cubicBezTo>
                <a:cubicBezTo>
                  <a:pt x="271" y="368"/>
                  <a:pt x="271" y="368"/>
                  <a:pt x="271" y="368"/>
                </a:cubicBezTo>
                <a:cubicBezTo>
                  <a:pt x="271" y="368"/>
                  <a:pt x="271" y="368"/>
                  <a:pt x="271" y="368"/>
                </a:cubicBezTo>
                <a:cubicBezTo>
                  <a:pt x="269" y="369"/>
                  <a:pt x="268" y="369"/>
                  <a:pt x="266" y="369"/>
                </a:cubicBezTo>
                <a:close/>
                <a:moveTo>
                  <a:pt x="172" y="430"/>
                </a:moveTo>
                <a:cubicBezTo>
                  <a:pt x="172" y="430"/>
                  <a:pt x="172" y="430"/>
                  <a:pt x="172" y="430"/>
                </a:cubicBezTo>
                <a:cubicBezTo>
                  <a:pt x="172" y="433"/>
                  <a:pt x="169" y="437"/>
                  <a:pt x="167" y="439"/>
                </a:cubicBezTo>
                <a:cubicBezTo>
                  <a:pt x="167" y="439"/>
                  <a:pt x="167" y="439"/>
                  <a:pt x="167" y="439"/>
                </a:cubicBezTo>
                <a:cubicBezTo>
                  <a:pt x="165" y="443"/>
                  <a:pt x="164" y="447"/>
                  <a:pt x="161" y="450"/>
                </a:cubicBezTo>
                <a:cubicBezTo>
                  <a:pt x="161" y="450"/>
                  <a:pt x="161" y="450"/>
                  <a:pt x="161" y="451"/>
                </a:cubicBezTo>
                <a:cubicBezTo>
                  <a:pt x="160" y="451"/>
                  <a:pt x="160" y="451"/>
                  <a:pt x="160" y="451"/>
                </a:cubicBezTo>
                <a:cubicBezTo>
                  <a:pt x="160" y="451"/>
                  <a:pt x="160" y="451"/>
                  <a:pt x="160" y="452"/>
                </a:cubicBezTo>
                <a:cubicBezTo>
                  <a:pt x="159" y="452"/>
                  <a:pt x="159" y="452"/>
                  <a:pt x="159" y="452"/>
                </a:cubicBezTo>
                <a:cubicBezTo>
                  <a:pt x="159" y="452"/>
                  <a:pt x="159" y="452"/>
                  <a:pt x="159" y="452"/>
                </a:cubicBezTo>
                <a:cubicBezTo>
                  <a:pt x="156" y="455"/>
                  <a:pt x="153" y="456"/>
                  <a:pt x="150" y="457"/>
                </a:cubicBezTo>
                <a:cubicBezTo>
                  <a:pt x="149" y="457"/>
                  <a:pt x="149" y="457"/>
                  <a:pt x="149" y="458"/>
                </a:cubicBezTo>
                <a:cubicBezTo>
                  <a:pt x="146" y="458"/>
                  <a:pt x="144" y="458"/>
                  <a:pt x="142" y="458"/>
                </a:cubicBezTo>
                <a:cubicBezTo>
                  <a:pt x="141" y="458"/>
                  <a:pt x="141" y="458"/>
                  <a:pt x="141" y="458"/>
                </a:cubicBezTo>
                <a:cubicBezTo>
                  <a:pt x="141" y="458"/>
                  <a:pt x="141" y="458"/>
                  <a:pt x="141" y="458"/>
                </a:cubicBezTo>
                <a:cubicBezTo>
                  <a:pt x="132" y="458"/>
                  <a:pt x="124" y="458"/>
                  <a:pt x="115" y="458"/>
                </a:cubicBezTo>
                <a:cubicBezTo>
                  <a:pt x="114" y="458"/>
                  <a:pt x="114" y="458"/>
                  <a:pt x="113" y="458"/>
                </a:cubicBezTo>
                <a:cubicBezTo>
                  <a:pt x="112" y="458"/>
                  <a:pt x="111" y="458"/>
                  <a:pt x="110" y="458"/>
                </a:cubicBezTo>
                <a:cubicBezTo>
                  <a:pt x="109" y="457"/>
                  <a:pt x="107" y="456"/>
                  <a:pt x="107" y="456"/>
                </a:cubicBezTo>
                <a:cubicBezTo>
                  <a:pt x="106" y="455"/>
                  <a:pt x="106" y="453"/>
                  <a:pt x="106" y="452"/>
                </a:cubicBezTo>
                <a:cubicBezTo>
                  <a:pt x="106" y="451"/>
                  <a:pt x="106" y="451"/>
                  <a:pt x="107" y="450"/>
                </a:cubicBezTo>
                <a:cubicBezTo>
                  <a:pt x="107" y="449"/>
                  <a:pt x="107" y="449"/>
                  <a:pt x="107" y="449"/>
                </a:cubicBezTo>
                <a:cubicBezTo>
                  <a:pt x="107" y="449"/>
                  <a:pt x="107" y="449"/>
                  <a:pt x="107" y="449"/>
                </a:cubicBezTo>
                <a:cubicBezTo>
                  <a:pt x="107" y="448"/>
                  <a:pt x="107" y="448"/>
                  <a:pt x="107" y="448"/>
                </a:cubicBezTo>
                <a:cubicBezTo>
                  <a:pt x="107" y="448"/>
                  <a:pt x="107" y="448"/>
                  <a:pt x="107" y="448"/>
                </a:cubicBezTo>
                <a:cubicBezTo>
                  <a:pt x="109" y="445"/>
                  <a:pt x="112" y="442"/>
                  <a:pt x="114" y="439"/>
                </a:cubicBezTo>
                <a:cubicBezTo>
                  <a:pt x="116" y="436"/>
                  <a:pt x="117" y="433"/>
                  <a:pt x="119" y="431"/>
                </a:cubicBezTo>
                <a:cubicBezTo>
                  <a:pt x="120" y="431"/>
                  <a:pt x="120" y="430"/>
                  <a:pt x="120" y="430"/>
                </a:cubicBezTo>
                <a:cubicBezTo>
                  <a:pt x="120" y="430"/>
                  <a:pt x="120" y="430"/>
                  <a:pt x="120" y="430"/>
                </a:cubicBezTo>
                <a:cubicBezTo>
                  <a:pt x="121" y="430"/>
                  <a:pt x="121" y="429"/>
                  <a:pt x="122" y="429"/>
                </a:cubicBezTo>
                <a:cubicBezTo>
                  <a:pt x="122" y="429"/>
                  <a:pt x="122" y="429"/>
                  <a:pt x="122" y="429"/>
                </a:cubicBezTo>
                <a:cubicBezTo>
                  <a:pt x="122" y="429"/>
                  <a:pt x="122" y="429"/>
                  <a:pt x="122" y="429"/>
                </a:cubicBezTo>
                <a:cubicBezTo>
                  <a:pt x="125" y="426"/>
                  <a:pt x="128" y="425"/>
                  <a:pt x="132" y="424"/>
                </a:cubicBezTo>
                <a:cubicBezTo>
                  <a:pt x="132" y="424"/>
                  <a:pt x="132" y="424"/>
                  <a:pt x="132" y="424"/>
                </a:cubicBezTo>
                <a:cubicBezTo>
                  <a:pt x="132" y="424"/>
                  <a:pt x="132" y="424"/>
                  <a:pt x="132" y="424"/>
                </a:cubicBezTo>
                <a:cubicBezTo>
                  <a:pt x="133" y="424"/>
                  <a:pt x="133" y="424"/>
                  <a:pt x="134" y="424"/>
                </a:cubicBezTo>
                <a:cubicBezTo>
                  <a:pt x="135" y="424"/>
                  <a:pt x="135" y="424"/>
                  <a:pt x="135" y="424"/>
                </a:cubicBezTo>
                <a:cubicBezTo>
                  <a:pt x="136" y="424"/>
                  <a:pt x="136" y="424"/>
                  <a:pt x="137" y="424"/>
                </a:cubicBezTo>
                <a:cubicBezTo>
                  <a:pt x="137" y="423"/>
                  <a:pt x="137" y="423"/>
                  <a:pt x="138" y="423"/>
                </a:cubicBezTo>
                <a:cubicBezTo>
                  <a:pt x="138" y="423"/>
                  <a:pt x="138" y="423"/>
                  <a:pt x="138" y="423"/>
                </a:cubicBezTo>
                <a:cubicBezTo>
                  <a:pt x="138" y="423"/>
                  <a:pt x="138" y="423"/>
                  <a:pt x="138" y="423"/>
                </a:cubicBezTo>
                <a:cubicBezTo>
                  <a:pt x="146" y="423"/>
                  <a:pt x="153" y="423"/>
                  <a:pt x="161" y="423"/>
                </a:cubicBezTo>
                <a:cubicBezTo>
                  <a:pt x="161" y="423"/>
                  <a:pt x="161" y="423"/>
                  <a:pt x="161" y="423"/>
                </a:cubicBezTo>
                <a:cubicBezTo>
                  <a:pt x="163" y="423"/>
                  <a:pt x="163" y="423"/>
                  <a:pt x="163" y="423"/>
                </a:cubicBezTo>
                <a:cubicBezTo>
                  <a:pt x="165" y="423"/>
                  <a:pt x="166" y="424"/>
                  <a:pt x="167" y="424"/>
                </a:cubicBezTo>
                <a:cubicBezTo>
                  <a:pt x="168" y="424"/>
                  <a:pt x="168" y="424"/>
                  <a:pt x="169" y="425"/>
                </a:cubicBezTo>
                <a:cubicBezTo>
                  <a:pt x="169" y="425"/>
                  <a:pt x="169" y="425"/>
                  <a:pt x="169" y="425"/>
                </a:cubicBezTo>
                <a:cubicBezTo>
                  <a:pt x="169" y="425"/>
                  <a:pt x="169" y="425"/>
                  <a:pt x="170" y="425"/>
                </a:cubicBezTo>
                <a:cubicBezTo>
                  <a:pt x="172" y="426"/>
                  <a:pt x="173" y="428"/>
                  <a:pt x="172" y="430"/>
                </a:cubicBezTo>
                <a:close/>
                <a:moveTo>
                  <a:pt x="188" y="402"/>
                </a:moveTo>
                <a:cubicBezTo>
                  <a:pt x="188" y="402"/>
                  <a:pt x="188" y="402"/>
                  <a:pt x="188" y="402"/>
                </a:cubicBezTo>
                <a:cubicBezTo>
                  <a:pt x="188" y="402"/>
                  <a:pt x="188" y="402"/>
                  <a:pt x="188" y="402"/>
                </a:cubicBezTo>
                <a:cubicBezTo>
                  <a:pt x="188" y="403"/>
                  <a:pt x="187" y="403"/>
                  <a:pt x="187" y="404"/>
                </a:cubicBezTo>
                <a:cubicBezTo>
                  <a:pt x="187" y="404"/>
                  <a:pt x="187" y="404"/>
                  <a:pt x="187" y="404"/>
                </a:cubicBezTo>
                <a:cubicBezTo>
                  <a:pt x="185" y="406"/>
                  <a:pt x="182" y="407"/>
                  <a:pt x="179" y="408"/>
                </a:cubicBezTo>
                <a:cubicBezTo>
                  <a:pt x="179" y="408"/>
                  <a:pt x="179" y="408"/>
                  <a:pt x="179" y="408"/>
                </a:cubicBezTo>
                <a:cubicBezTo>
                  <a:pt x="179" y="409"/>
                  <a:pt x="178" y="409"/>
                  <a:pt x="178" y="409"/>
                </a:cubicBezTo>
                <a:cubicBezTo>
                  <a:pt x="177" y="409"/>
                  <a:pt x="177" y="409"/>
                  <a:pt x="177" y="409"/>
                </a:cubicBezTo>
                <a:cubicBezTo>
                  <a:pt x="177" y="409"/>
                  <a:pt x="177" y="409"/>
                  <a:pt x="176" y="409"/>
                </a:cubicBezTo>
                <a:cubicBezTo>
                  <a:pt x="174" y="409"/>
                  <a:pt x="172" y="410"/>
                  <a:pt x="171" y="410"/>
                </a:cubicBezTo>
                <a:cubicBezTo>
                  <a:pt x="170" y="410"/>
                  <a:pt x="170" y="410"/>
                  <a:pt x="170" y="410"/>
                </a:cubicBezTo>
                <a:cubicBezTo>
                  <a:pt x="167" y="410"/>
                  <a:pt x="164" y="410"/>
                  <a:pt x="161" y="410"/>
                </a:cubicBezTo>
                <a:cubicBezTo>
                  <a:pt x="156" y="410"/>
                  <a:pt x="151" y="410"/>
                  <a:pt x="146" y="410"/>
                </a:cubicBezTo>
                <a:cubicBezTo>
                  <a:pt x="146" y="410"/>
                  <a:pt x="145" y="410"/>
                  <a:pt x="144" y="410"/>
                </a:cubicBezTo>
                <a:cubicBezTo>
                  <a:pt x="144" y="410"/>
                  <a:pt x="144" y="410"/>
                  <a:pt x="144" y="410"/>
                </a:cubicBezTo>
                <a:cubicBezTo>
                  <a:pt x="143" y="409"/>
                  <a:pt x="143" y="409"/>
                  <a:pt x="142" y="409"/>
                </a:cubicBezTo>
                <a:cubicBezTo>
                  <a:pt x="142" y="409"/>
                  <a:pt x="142" y="409"/>
                  <a:pt x="142" y="409"/>
                </a:cubicBezTo>
                <a:cubicBezTo>
                  <a:pt x="142" y="409"/>
                  <a:pt x="142" y="409"/>
                  <a:pt x="142" y="409"/>
                </a:cubicBezTo>
                <a:cubicBezTo>
                  <a:pt x="140" y="409"/>
                  <a:pt x="138" y="407"/>
                  <a:pt x="138" y="405"/>
                </a:cubicBezTo>
                <a:cubicBezTo>
                  <a:pt x="138" y="405"/>
                  <a:pt x="138" y="404"/>
                  <a:pt x="138" y="404"/>
                </a:cubicBezTo>
                <a:cubicBezTo>
                  <a:pt x="138" y="404"/>
                  <a:pt x="138" y="404"/>
                  <a:pt x="138" y="403"/>
                </a:cubicBezTo>
                <a:cubicBezTo>
                  <a:pt x="138" y="403"/>
                  <a:pt x="138" y="403"/>
                  <a:pt x="139" y="402"/>
                </a:cubicBezTo>
                <a:cubicBezTo>
                  <a:pt x="139" y="402"/>
                  <a:pt x="139" y="402"/>
                  <a:pt x="139" y="402"/>
                </a:cubicBezTo>
                <a:cubicBezTo>
                  <a:pt x="139" y="402"/>
                  <a:pt x="139" y="402"/>
                  <a:pt x="139" y="402"/>
                </a:cubicBezTo>
                <a:cubicBezTo>
                  <a:pt x="139" y="402"/>
                  <a:pt x="139" y="401"/>
                  <a:pt x="140" y="401"/>
                </a:cubicBezTo>
                <a:cubicBezTo>
                  <a:pt x="142" y="397"/>
                  <a:pt x="144" y="394"/>
                  <a:pt x="147" y="390"/>
                </a:cubicBezTo>
                <a:cubicBezTo>
                  <a:pt x="147" y="390"/>
                  <a:pt x="147" y="390"/>
                  <a:pt x="147" y="390"/>
                </a:cubicBezTo>
                <a:cubicBezTo>
                  <a:pt x="148" y="389"/>
                  <a:pt x="148" y="389"/>
                  <a:pt x="148" y="389"/>
                </a:cubicBezTo>
                <a:cubicBezTo>
                  <a:pt x="149" y="388"/>
                  <a:pt x="149" y="387"/>
                  <a:pt x="151" y="386"/>
                </a:cubicBezTo>
                <a:cubicBezTo>
                  <a:pt x="151" y="385"/>
                  <a:pt x="152" y="385"/>
                  <a:pt x="153" y="385"/>
                </a:cubicBezTo>
                <a:cubicBezTo>
                  <a:pt x="153" y="384"/>
                  <a:pt x="154" y="384"/>
                  <a:pt x="154" y="384"/>
                </a:cubicBezTo>
                <a:cubicBezTo>
                  <a:pt x="154" y="384"/>
                  <a:pt x="154" y="384"/>
                  <a:pt x="155" y="384"/>
                </a:cubicBezTo>
                <a:cubicBezTo>
                  <a:pt x="155" y="384"/>
                  <a:pt x="155" y="384"/>
                  <a:pt x="155" y="384"/>
                </a:cubicBezTo>
                <a:cubicBezTo>
                  <a:pt x="155" y="384"/>
                  <a:pt x="155" y="384"/>
                  <a:pt x="156" y="383"/>
                </a:cubicBezTo>
                <a:cubicBezTo>
                  <a:pt x="157" y="383"/>
                  <a:pt x="158" y="383"/>
                  <a:pt x="160" y="382"/>
                </a:cubicBezTo>
                <a:cubicBezTo>
                  <a:pt x="161" y="382"/>
                  <a:pt x="163" y="382"/>
                  <a:pt x="165" y="382"/>
                </a:cubicBezTo>
                <a:cubicBezTo>
                  <a:pt x="169" y="382"/>
                  <a:pt x="169" y="382"/>
                  <a:pt x="169" y="382"/>
                </a:cubicBezTo>
                <a:cubicBezTo>
                  <a:pt x="170" y="382"/>
                  <a:pt x="171" y="382"/>
                  <a:pt x="172" y="382"/>
                </a:cubicBezTo>
                <a:cubicBezTo>
                  <a:pt x="177" y="382"/>
                  <a:pt x="181" y="382"/>
                  <a:pt x="185" y="382"/>
                </a:cubicBezTo>
                <a:cubicBezTo>
                  <a:pt x="185" y="382"/>
                  <a:pt x="185" y="382"/>
                  <a:pt x="185" y="382"/>
                </a:cubicBezTo>
                <a:cubicBezTo>
                  <a:pt x="187" y="382"/>
                  <a:pt x="187" y="382"/>
                  <a:pt x="187" y="382"/>
                </a:cubicBezTo>
                <a:cubicBezTo>
                  <a:pt x="189" y="382"/>
                  <a:pt x="190" y="382"/>
                  <a:pt x="191" y="382"/>
                </a:cubicBezTo>
                <a:cubicBezTo>
                  <a:pt x="193" y="383"/>
                  <a:pt x="193" y="383"/>
                  <a:pt x="194" y="383"/>
                </a:cubicBezTo>
                <a:cubicBezTo>
                  <a:pt x="196" y="384"/>
                  <a:pt x="197" y="386"/>
                  <a:pt x="196" y="389"/>
                </a:cubicBezTo>
                <a:cubicBezTo>
                  <a:pt x="194" y="392"/>
                  <a:pt x="192" y="395"/>
                  <a:pt x="190" y="398"/>
                </a:cubicBezTo>
                <a:cubicBezTo>
                  <a:pt x="188" y="402"/>
                  <a:pt x="188" y="402"/>
                  <a:pt x="188" y="402"/>
                </a:cubicBezTo>
                <a:cubicBezTo>
                  <a:pt x="188" y="402"/>
                  <a:pt x="188" y="402"/>
                  <a:pt x="188" y="402"/>
                </a:cubicBezTo>
                <a:close/>
                <a:moveTo>
                  <a:pt x="411" y="448"/>
                </a:moveTo>
                <a:cubicBezTo>
                  <a:pt x="411" y="449"/>
                  <a:pt x="411" y="449"/>
                  <a:pt x="411" y="450"/>
                </a:cubicBezTo>
                <a:cubicBezTo>
                  <a:pt x="411" y="450"/>
                  <a:pt x="411" y="450"/>
                  <a:pt x="411" y="450"/>
                </a:cubicBezTo>
                <a:cubicBezTo>
                  <a:pt x="411" y="451"/>
                  <a:pt x="411" y="451"/>
                  <a:pt x="410" y="451"/>
                </a:cubicBezTo>
                <a:cubicBezTo>
                  <a:pt x="410" y="451"/>
                  <a:pt x="410" y="451"/>
                  <a:pt x="410" y="452"/>
                </a:cubicBezTo>
                <a:cubicBezTo>
                  <a:pt x="410" y="452"/>
                  <a:pt x="410" y="452"/>
                  <a:pt x="410" y="452"/>
                </a:cubicBezTo>
                <a:cubicBezTo>
                  <a:pt x="410" y="452"/>
                  <a:pt x="409" y="453"/>
                  <a:pt x="409" y="453"/>
                </a:cubicBezTo>
                <a:cubicBezTo>
                  <a:pt x="409" y="453"/>
                  <a:pt x="409" y="453"/>
                  <a:pt x="409" y="453"/>
                </a:cubicBezTo>
                <a:cubicBezTo>
                  <a:pt x="408" y="454"/>
                  <a:pt x="408" y="454"/>
                  <a:pt x="407" y="455"/>
                </a:cubicBezTo>
                <a:cubicBezTo>
                  <a:pt x="407" y="455"/>
                  <a:pt x="407" y="455"/>
                  <a:pt x="407" y="455"/>
                </a:cubicBezTo>
                <a:cubicBezTo>
                  <a:pt x="407" y="455"/>
                  <a:pt x="407" y="455"/>
                  <a:pt x="407" y="455"/>
                </a:cubicBezTo>
                <a:cubicBezTo>
                  <a:pt x="406" y="455"/>
                  <a:pt x="406" y="456"/>
                  <a:pt x="405" y="456"/>
                </a:cubicBezTo>
                <a:cubicBezTo>
                  <a:pt x="405" y="456"/>
                  <a:pt x="405" y="456"/>
                  <a:pt x="405" y="456"/>
                </a:cubicBezTo>
                <a:cubicBezTo>
                  <a:pt x="404" y="456"/>
                  <a:pt x="404" y="456"/>
                  <a:pt x="404" y="456"/>
                </a:cubicBezTo>
                <a:cubicBezTo>
                  <a:pt x="403" y="456"/>
                  <a:pt x="403" y="457"/>
                  <a:pt x="403" y="457"/>
                </a:cubicBezTo>
                <a:cubicBezTo>
                  <a:pt x="403" y="457"/>
                  <a:pt x="403" y="457"/>
                  <a:pt x="402" y="457"/>
                </a:cubicBezTo>
                <a:cubicBezTo>
                  <a:pt x="402" y="457"/>
                  <a:pt x="402" y="457"/>
                  <a:pt x="402" y="457"/>
                </a:cubicBezTo>
                <a:cubicBezTo>
                  <a:pt x="402" y="457"/>
                  <a:pt x="401" y="457"/>
                  <a:pt x="400" y="457"/>
                </a:cubicBezTo>
                <a:cubicBezTo>
                  <a:pt x="400" y="457"/>
                  <a:pt x="399" y="457"/>
                  <a:pt x="399" y="457"/>
                </a:cubicBezTo>
                <a:cubicBezTo>
                  <a:pt x="398" y="458"/>
                  <a:pt x="398" y="458"/>
                  <a:pt x="397" y="458"/>
                </a:cubicBezTo>
                <a:cubicBezTo>
                  <a:pt x="397" y="458"/>
                  <a:pt x="397" y="458"/>
                  <a:pt x="397" y="458"/>
                </a:cubicBezTo>
                <a:cubicBezTo>
                  <a:pt x="396" y="458"/>
                  <a:pt x="396" y="458"/>
                  <a:pt x="396" y="458"/>
                </a:cubicBezTo>
                <a:cubicBezTo>
                  <a:pt x="396" y="458"/>
                  <a:pt x="396" y="458"/>
                  <a:pt x="396" y="458"/>
                </a:cubicBezTo>
                <a:cubicBezTo>
                  <a:pt x="393" y="458"/>
                  <a:pt x="390" y="458"/>
                  <a:pt x="387" y="458"/>
                </a:cubicBezTo>
                <a:cubicBezTo>
                  <a:pt x="373" y="458"/>
                  <a:pt x="212" y="458"/>
                  <a:pt x="200" y="458"/>
                </a:cubicBezTo>
                <a:cubicBezTo>
                  <a:pt x="199" y="458"/>
                  <a:pt x="198" y="458"/>
                  <a:pt x="198" y="458"/>
                </a:cubicBezTo>
                <a:cubicBezTo>
                  <a:pt x="197" y="458"/>
                  <a:pt x="196" y="458"/>
                  <a:pt x="195" y="457"/>
                </a:cubicBezTo>
                <a:cubicBezTo>
                  <a:pt x="193" y="457"/>
                  <a:pt x="192" y="456"/>
                  <a:pt x="191" y="455"/>
                </a:cubicBezTo>
                <a:cubicBezTo>
                  <a:pt x="190" y="454"/>
                  <a:pt x="190" y="453"/>
                  <a:pt x="189" y="452"/>
                </a:cubicBezTo>
                <a:cubicBezTo>
                  <a:pt x="189" y="451"/>
                  <a:pt x="189" y="450"/>
                  <a:pt x="190" y="449"/>
                </a:cubicBezTo>
                <a:cubicBezTo>
                  <a:pt x="191" y="448"/>
                  <a:pt x="191" y="448"/>
                  <a:pt x="191" y="448"/>
                </a:cubicBezTo>
                <a:cubicBezTo>
                  <a:pt x="191" y="448"/>
                  <a:pt x="191" y="448"/>
                  <a:pt x="191" y="448"/>
                </a:cubicBezTo>
                <a:cubicBezTo>
                  <a:pt x="192" y="444"/>
                  <a:pt x="194" y="440"/>
                  <a:pt x="196" y="437"/>
                </a:cubicBezTo>
                <a:cubicBezTo>
                  <a:pt x="196" y="436"/>
                  <a:pt x="197" y="435"/>
                  <a:pt x="197" y="435"/>
                </a:cubicBezTo>
                <a:cubicBezTo>
                  <a:pt x="198" y="432"/>
                  <a:pt x="198" y="432"/>
                  <a:pt x="198" y="432"/>
                </a:cubicBezTo>
                <a:cubicBezTo>
                  <a:pt x="199" y="431"/>
                  <a:pt x="200" y="430"/>
                  <a:pt x="201" y="428"/>
                </a:cubicBezTo>
                <a:cubicBezTo>
                  <a:pt x="201" y="428"/>
                  <a:pt x="202" y="428"/>
                  <a:pt x="202" y="428"/>
                </a:cubicBezTo>
                <a:cubicBezTo>
                  <a:pt x="202" y="428"/>
                  <a:pt x="202" y="428"/>
                  <a:pt x="203" y="428"/>
                </a:cubicBezTo>
                <a:cubicBezTo>
                  <a:pt x="203" y="427"/>
                  <a:pt x="203" y="427"/>
                  <a:pt x="203" y="427"/>
                </a:cubicBezTo>
                <a:cubicBezTo>
                  <a:pt x="203" y="427"/>
                  <a:pt x="203" y="427"/>
                  <a:pt x="203" y="427"/>
                </a:cubicBezTo>
                <a:cubicBezTo>
                  <a:pt x="204" y="427"/>
                  <a:pt x="204" y="427"/>
                  <a:pt x="204" y="427"/>
                </a:cubicBezTo>
                <a:cubicBezTo>
                  <a:pt x="204" y="426"/>
                  <a:pt x="205" y="426"/>
                  <a:pt x="205" y="426"/>
                </a:cubicBezTo>
                <a:cubicBezTo>
                  <a:pt x="205" y="426"/>
                  <a:pt x="206" y="426"/>
                  <a:pt x="206" y="425"/>
                </a:cubicBezTo>
                <a:cubicBezTo>
                  <a:pt x="206" y="425"/>
                  <a:pt x="207" y="425"/>
                  <a:pt x="207" y="425"/>
                </a:cubicBezTo>
                <a:cubicBezTo>
                  <a:pt x="208" y="425"/>
                  <a:pt x="208" y="425"/>
                  <a:pt x="209" y="424"/>
                </a:cubicBezTo>
                <a:cubicBezTo>
                  <a:pt x="209" y="424"/>
                  <a:pt x="210" y="424"/>
                  <a:pt x="210" y="424"/>
                </a:cubicBezTo>
                <a:cubicBezTo>
                  <a:pt x="210" y="424"/>
                  <a:pt x="210" y="424"/>
                  <a:pt x="210" y="424"/>
                </a:cubicBezTo>
                <a:cubicBezTo>
                  <a:pt x="212" y="423"/>
                  <a:pt x="214" y="423"/>
                  <a:pt x="216" y="423"/>
                </a:cubicBezTo>
                <a:cubicBezTo>
                  <a:pt x="216" y="423"/>
                  <a:pt x="385" y="423"/>
                  <a:pt x="392" y="423"/>
                </a:cubicBezTo>
                <a:cubicBezTo>
                  <a:pt x="393" y="423"/>
                  <a:pt x="395" y="423"/>
                  <a:pt x="397" y="423"/>
                </a:cubicBezTo>
                <a:cubicBezTo>
                  <a:pt x="398" y="423"/>
                  <a:pt x="399" y="423"/>
                  <a:pt x="400" y="423"/>
                </a:cubicBezTo>
                <a:cubicBezTo>
                  <a:pt x="400" y="423"/>
                  <a:pt x="400" y="423"/>
                  <a:pt x="400" y="423"/>
                </a:cubicBezTo>
                <a:cubicBezTo>
                  <a:pt x="401" y="423"/>
                  <a:pt x="402" y="423"/>
                  <a:pt x="402" y="423"/>
                </a:cubicBezTo>
                <a:cubicBezTo>
                  <a:pt x="403" y="423"/>
                  <a:pt x="403" y="423"/>
                  <a:pt x="403" y="423"/>
                </a:cubicBezTo>
                <a:cubicBezTo>
                  <a:pt x="403" y="423"/>
                  <a:pt x="403" y="423"/>
                  <a:pt x="403" y="423"/>
                </a:cubicBezTo>
                <a:cubicBezTo>
                  <a:pt x="404" y="424"/>
                  <a:pt x="404" y="424"/>
                  <a:pt x="405" y="424"/>
                </a:cubicBezTo>
                <a:cubicBezTo>
                  <a:pt x="405" y="424"/>
                  <a:pt x="405" y="424"/>
                  <a:pt x="405" y="424"/>
                </a:cubicBezTo>
                <a:cubicBezTo>
                  <a:pt x="406" y="425"/>
                  <a:pt x="406" y="425"/>
                  <a:pt x="407" y="425"/>
                </a:cubicBezTo>
                <a:cubicBezTo>
                  <a:pt x="407" y="425"/>
                  <a:pt x="407" y="425"/>
                  <a:pt x="407" y="425"/>
                </a:cubicBezTo>
                <a:cubicBezTo>
                  <a:pt x="407" y="425"/>
                  <a:pt x="407" y="425"/>
                  <a:pt x="407" y="425"/>
                </a:cubicBezTo>
                <a:cubicBezTo>
                  <a:pt x="408" y="426"/>
                  <a:pt x="408" y="426"/>
                  <a:pt x="408" y="426"/>
                </a:cubicBezTo>
                <a:cubicBezTo>
                  <a:pt x="409" y="427"/>
                  <a:pt x="409" y="427"/>
                  <a:pt x="410" y="428"/>
                </a:cubicBezTo>
                <a:cubicBezTo>
                  <a:pt x="411" y="429"/>
                  <a:pt x="411" y="430"/>
                  <a:pt x="411" y="431"/>
                </a:cubicBezTo>
                <a:cubicBezTo>
                  <a:pt x="411" y="432"/>
                  <a:pt x="411" y="432"/>
                  <a:pt x="411" y="432"/>
                </a:cubicBezTo>
                <a:cubicBezTo>
                  <a:pt x="411" y="432"/>
                  <a:pt x="411" y="432"/>
                  <a:pt x="411" y="432"/>
                </a:cubicBezTo>
                <a:cubicBezTo>
                  <a:pt x="411" y="436"/>
                  <a:pt x="411" y="441"/>
                  <a:pt x="411" y="445"/>
                </a:cubicBezTo>
                <a:cubicBezTo>
                  <a:pt x="411" y="446"/>
                  <a:pt x="411" y="447"/>
                  <a:pt x="411" y="448"/>
                </a:cubicBezTo>
                <a:close/>
                <a:moveTo>
                  <a:pt x="434" y="366"/>
                </a:moveTo>
                <a:cubicBezTo>
                  <a:pt x="434" y="366"/>
                  <a:pt x="434" y="366"/>
                  <a:pt x="434" y="366"/>
                </a:cubicBezTo>
                <a:cubicBezTo>
                  <a:pt x="434" y="366"/>
                  <a:pt x="434" y="366"/>
                  <a:pt x="434" y="365"/>
                </a:cubicBezTo>
                <a:cubicBezTo>
                  <a:pt x="433" y="365"/>
                  <a:pt x="433" y="364"/>
                  <a:pt x="432" y="363"/>
                </a:cubicBezTo>
                <a:cubicBezTo>
                  <a:pt x="432" y="362"/>
                  <a:pt x="432" y="362"/>
                  <a:pt x="432" y="362"/>
                </a:cubicBezTo>
                <a:cubicBezTo>
                  <a:pt x="432" y="362"/>
                  <a:pt x="432" y="361"/>
                  <a:pt x="432" y="360"/>
                </a:cubicBezTo>
                <a:cubicBezTo>
                  <a:pt x="432" y="360"/>
                  <a:pt x="432" y="360"/>
                  <a:pt x="432" y="360"/>
                </a:cubicBezTo>
                <a:cubicBezTo>
                  <a:pt x="432" y="358"/>
                  <a:pt x="432" y="355"/>
                  <a:pt x="432" y="353"/>
                </a:cubicBezTo>
                <a:cubicBezTo>
                  <a:pt x="432" y="352"/>
                  <a:pt x="432" y="352"/>
                  <a:pt x="432" y="352"/>
                </a:cubicBezTo>
                <a:cubicBezTo>
                  <a:pt x="432" y="351"/>
                  <a:pt x="432" y="350"/>
                  <a:pt x="432" y="350"/>
                </a:cubicBezTo>
                <a:cubicBezTo>
                  <a:pt x="433" y="349"/>
                  <a:pt x="434" y="349"/>
                  <a:pt x="435" y="348"/>
                </a:cubicBezTo>
                <a:cubicBezTo>
                  <a:pt x="436" y="348"/>
                  <a:pt x="437" y="347"/>
                  <a:pt x="438" y="347"/>
                </a:cubicBezTo>
                <a:cubicBezTo>
                  <a:pt x="438" y="347"/>
                  <a:pt x="438" y="347"/>
                  <a:pt x="438" y="347"/>
                </a:cubicBezTo>
                <a:cubicBezTo>
                  <a:pt x="438" y="347"/>
                  <a:pt x="438" y="347"/>
                  <a:pt x="438" y="347"/>
                </a:cubicBezTo>
                <a:cubicBezTo>
                  <a:pt x="439" y="347"/>
                  <a:pt x="439" y="347"/>
                  <a:pt x="440" y="347"/>
                </a:cubicBezTo>
                <a:cubicBezTo>
                  <a:pt x="440" y="347"/>
                  <a:pt x="440" y="347"/>
                  <a:pt x="441" y="347"/>
                </a:cubicBezTo>
                <a:cubicBezTo>
                  <a:pt x="443" y="346"/>
                  <a:pt x="445" y="346"/>
                  <a:pt x="447" y="346"/>
                </a:cubicBezTo>
                <a:cubicBezTo>
                  <a:pt x="463" y="346"/>
                  <a:pt x="463" y="346"/>
                  <a:pt x="463" y="346"/>
                </a:cubicBezTo>
                <a:cubicBezTo>
                  <a:pt x="464" y="346"/>
                  <a:pt x="465" y="346"/>
                  <a:pt x="465" y="347"/>
                </a:cubicBezTo>
                <a:cubicBezTo>
                  <a:pt x="469" y="347"/>
                  <a:pt x="474" y="348"/>
                  <a:pt x="475" y="352"/>
                </a:cubicBezTo>
                <a:cubicBezTo>
                  <a:pt x="476" y="355"/>
                  <a:pt x="476" y="359"/>
                  <a:pt x="477" y="362"/>
                </a:cubicBezTo>
                <a:cubicBezTo>
                  <a:pt x="477" y="363"/>
                  <a:pt x="477" y="363"/>
                  <a:pt x="477" y="363"/>
                </a:cubicBezTo>
                <a:cubicBezTo>
                  <a:pt x="477" y="364"/>
                  <a:pt x="477" y="364"/>
                  <a:pt x="477" y="365"/>
                </a:cubicBezTo>
                <a:cubicBezTo>
                  <a:pt x="477" y="365"/>
                  <a:pt x="477" y="365"/>
                  <a:pt x="477" y="365"/>
                </a:cubicBezTo>
                <a:cubicBezTo>
                  <a:pt x="477" y="365"/>
                  <a:pt x="477" y="365"/>
                  <a:pt x="477" y="365"/>
                </a:cubicBezTo>
                <a:cubicBezTo>
                  <a:pt x="477" y="365"/>
                  <a:pt x="477" y="365"/>
                  <a:pt x="477" y="365"/>
                </a:cubicBezTo>
                <a:cubicBezTo>
                  <a:pt x="476" y="367"/>
                  <a:pt x="474" y="368"/>
                  <a:pt x="472" y="369"/>
                </a:cubicBezTo>
                <a:cubicBezTo>
                  <a:pt x="471" y="369"/>
                  <a:pt x="471" y="369"/>
                  <a:pt x="471" y="369"/>
                </a:cubicBezTo>
                <a:cubicBezTo>
                  <a:pt x="471" y="369"/>
                  <a:pt x="471" y="369"/>
                  <a:pt x="470" y="369"/>
                </a:cubicBezTo>
                <a:cubicBezTo>
                  <a:pt x="470" y="369"/>
                  <a:pt x="470" y="369"/>
                  <a:pt x="470" y="369"/>
                </a:cubicBezTo>
                <a:cubicBezTo>
                  <a:pt x="469" y="369"/>
                  <a:pt x="469" y="369"/>
                  <a:pt x="469" y="369"/>
                </a:cubicBezTo>
                <a:cubicBezTo>
                  <a:pt x="463" y="370"/>
                  <a:pt x="457" y="369"/>
                  <a:pt x="455" y="369"/>
                </a:cubicBezTo>
                <a:cubicBezTo>
                  <a:pt x="445" y="369"/>
                  <a:pt x="445" y="369"/>
                  <a:pt x="445" y="369"/>
                </a:cubicBezTo>
                <a:cubicBezTo>
                  <a:pt x="444" y="369"/>
                  <a:pt x="443" y="369"/>
                  <a:pt x="442" y="369"/>
                </a:cubicBezTo>
                <a:cubicBezTo>
                  <a:pt x="442" y="369"/>
                  <a:pt x="441" y="369"/>
                  <a:pt x="441" y="369"/>
                </a:cubicBezTo>
                <a:cubicBezTo>
                  <a:pt x="440" y="369"/>
                  <a:pt x="440" y="369"/>
                  <a:pt x="440" y="369"/>
                </a:cubicBezTo>
                <a:cubicBezTo>
                  <a:pt x="440" y="369"/>
                  <a:pt x="440" y="369"/>
                  <a:pt x="440" y="369"/>
                </a:cubicBezTo>
                <a:cubicBezTo>
                  <a:pt x="439" y="369"/>
                  <a:pt x="439" y="369"/>
                  <a:pt x="438" y="368"/>
                </a:cubicBezTo>
                <a:cubicBezTo>
                  <a:pt x="438" y="368"/>
                  <a:pt x="438" y="368"/>
                  <a:pt x="438" y="368"/>
                </a:cubicBezTo>
                <a:cubicBezTo>
                  <a:pt x="437" y="368"/>
                  <a:pt x="437" y="368"/>
                  <a:pt x="436" y="367"/>
                </a:cubicBezTo>
                <a:cubicBezTo>
                  <a:pt x="436" y="367"/>
                  <a:pt x="435" y="367"/>
                  <a:pt x="434" y="366"/>
                </a:cubicBezTo>
                <a:cubicBezTo>
                  <a:pt x="434" y="366"/>
                  <a:pt x="434" y="366"/>
                  <a:pt x="434" y="366"/>
                </a:cubicBezTo>
                <a:close/>
                <a:moveTo>
                  <a:pt x="437" y="404"/>
                </a:moveTo>
                <a:cubicBezTo>
                  <a:pt x="436" y="403"/>
                  <a:pt x="436" y="402"/>
                  <a:pt x="435" y="402"/>
                </a:cubicBezTo>
                <a:cubicBezTo>
                  <a:pt x="435" y="400"/>
                  <a:pt x="435" y="400"/>
                  <a:pt x="435" y="400"/>
                </a:cubicBezTo>
                <a:cubicBezTo>
                  <a:pt x="435" y="400"/>
                  <a:pt x="435" y="400"/>
                  <a:pt x="435" y="400"/>
                </a:cubicBezTo>
                <a:cubicBezTo>
                  <a:pt x="435" y="396"/>
                  <a:pt x="435" y="392"/>
                  <a:pt x="434" y="388"/>
                </a:cubicBezTo>
                <a:cubicBezTo>
                  <a:pt x="434" y="388"/>
                  <a:pt x="434" y="388"/>
                  <a:pt x="434" y="388"/>
                </a:cubicBezTo>
                <a:cubicBezTo>
                  <a:pt x="434" y="388"/>
                  <a:pt x="434" y="388"/>
                  <a:pt x="434" y="388"/>
                </a:cubicBezTo>
                <a:cubicBezTo>
                  <a:pt x="434" y="388"/>
                  <a:pt x="434" y="388"/>
                  <a:pt x="434" y="387"/>
                </a:cubicBezTo>
                <a:cubicBezTo>
                  <a:pt x="435" y="379"/>
                  <a:pt x="453" y="381"/>
                  <a:pt x="458" y="381"/>
                </a:cubicBezTo>
                <a:cubicBezTo>
                  <a:pt x="465" y="381"/>
                  <a:pt x="477" y="380"/>
                  <a:pt x="481" y="386"/>
                </a:cubicBezTo>
                <a:cubicBezTo>
                  <a:pt x="481" y="387"/>
                  <a:pt x="482" y="387"/>
                  <a:pt x="482" y="388"/>
                </a:cubicBezTo>
                <a:cubicBezTo>
                  <a:pt x="482" y="389"/>
                  <a:pt x="482" y="389"/>
                  <a:pt x="482" y="389"/>
                </a:cubicBezTo>
                <a:cubicBezTo>
                  <a:pt x="482" y="389"/>
                  <a:pt x="482" y="389"/>
                  <a:pt x="482" y="389"/>
                </a:cubicBezTo>
                <a:cubicBezTo>
                  <a:pt x="483" y="391"/>
                  <a:pt x="483" y="392"/>
                  <a:pt x="484" y="395"/>
                </a:cubicBezTo>
                <a:cubicBezTo>
                  <a:pt x="485" y="401"/>
                  <a:pt x="485" y="401"/>
                  <a:pt x="485" y="401"/>
                </a:cubicBezTo>
                <a:cubicBezTo>
                  <a:pt x="485" y="402"/>
                  <a:pt x="485" y="403"/>
                  <a:pt x="484" y="404"/>
                </a:cubicBezTo>
                <a:cubicBezTo>
                  <a:pt x="484" y="405"/>
                  <a:pt x="484" y="405"/>
                  <a:pt x="483" y="406"/>
                </a:cubicBezTo>
                <a:cubicBezTo>
                  <a:pt x="483" y="406"/>
                  <a:pt x="483" y="406"/>
                  <a:pt x="482" y="407"/>
                </a:cubicBezTo>
                <a:cubicBezTo>
                  <a:pt x="482" y="407"/>
                  <a:pt x="482" y="407"/>
                  <a:pt x="482" y="407"/>
                </a:cubicBezTo>
                <a:cubicBezTo>
                  <a:pt x="482" y="407"/>
                  <a:pt x="482" y="407"/>
                  <a:pt x="482" y="407"/>
                </a:cubicBezTo>
                <a:cubicBezTo>
                  <a:pt x="481" y="407"/>
                  <a:pt x="481" y="407"/>
                  <a:pt x="481" y="407"/>
                </a:cubicBezTo>
                <a:cubicBezTo>
                  <a:pt x="480" y="408"/>
                  <a:pt x="480" y="408"/>
                  <a:pt x="480" y="408"/>
                </a:cubicBezTo>
                <a:cubicBezTo>
                  <a:pt x="479" y="408"/>
                  <a:pt x="479" y="408"/>
                  <a:pt x="479" y="408"/>
                </a:cubicBezTo>
                <a:cubicBezTo>
                  <a:pt x="479" y="408"/>
                  <a:pt x="479" y="408"/>
                  <a:pt x="478" y="408"/>
                </a:cubicBezTo>
                <a:cubicBezTo>
                  <a:pt x="478" y="408"/>
                  <a:pt x="478" y="409"/>
                  <a:pt x="477" y="409"/>
                </a:cubicBezTo>
                <a:cubicBezTo>
                  <a:pt x="477" y="409"/>
                  <a:pt x="477" y="409"/>
                  <a:pt x="477" y="409"/>
                </a:cubicBezTo>
                <a:cubicBezTo>
                  <a:pt x="477" y="409"/>
                  <a:pt x="476" y="409"/>
                  <a:pt x="475" y="409"/>
                </a:cubicBezTo>
                <a:cubicBezTo>
                  <a:pt x="474" y="409"/>
                  <a:pt x="474" y="409"/>
                  <a:pt x="473" y="409"/>
                </a:cubicBezTo>
                <a:cubicBezTo>
                  <a:pt x="473" y="409"/>
                  <a:pt x="473" y="409"/>
                  <a:pt x="473" y="409"/>
                </a:cubicBezTo>
                <a:cubicBezTo>
                  <a:pt x="473" y="409"/>
                  <a:pt x="473" y="409"/>
                  <a:pt x="473" y="409"/>
                </a:cubicBezTo>
                <a:cubicBezTo>
                  <a:pt x="473" y="409"/>
                  <a:pt x="473" y="409"/>
                  <a:pt x="473" y="409"/>
                </a:cubicBezTo>
                <a:cubicBezTo>
                  <a:pt x="465" y="409"/>
                  <a:pt x="457" y="409"/>
                  <a:pt x="449" y="409"/>
                </a:cubicBezTo>
                <a:cubicBezTo>
                  <a:pt x="448" y="409"/>
                  <a:pt x="447" y="409"/>
                  <a:pt x="447" y="409"/>
                </a:cubicBezTo>
                <a:cubicBezTo>
                  <a:pt x="446" y="409"/>
                  <a:pt x="446" y="409"/>
                  <a:pt x="446" y="409"/>
                </a:cubicBezTo>
                <a:cubicBezTo>
                  <a:pt x="445" y="409"/>
                  <a:pt x="445" y="409"/>
                  <a:pt x="444" y="409"/>
                </a:cubicBezTo>
                <a:cubicBezTo>
                  <a:pt x="444" y="409"/>
                  <a:pt x="444" y="409"/>
                  <a:pt x="444" y="409"/>
                </a:cubicBezTo>
                <a:cubicBezTo>
                  <a:pt x="444" y="408"/>
                  <a:pt x="444" y="408"/>
                  <a:pt x="444" y="408"/>
                </a:cubicBezTo>
                <a:cubicBezTo>
                  <a:pt x="443" y="408"/>
                  <a:pt x="442" y="408"/>
                  <a:pt x="442" y="408"/>
                </a:cubicBezTo>
                <a:cubicBezTo>
                  <a:pt x="441" y="408"/>
                  <a:pt x="441" y="407"/>
                  <a:pt x="441" y="407"/>
                </a:cubicBezTo>
                <a:cubicBezTo>
                  <a:pt x="441" y="407"/>
                  <a:pt x="440" y="407"/>
                  <a:pt x="440" y="407"/>
                </a:cubicBezTo>
                <a:cubicBezTo>
                  <a:pt x="440" y="407"/>
                  <a:pt x="440" y="407"/>
                  <a:pt x="440" y="407"/>
                </a:cubicBezTo>
                <a:cubicBezTo>
                  <a:pt x="439" y="406"/>
                  <a:pt x="437" y="405"/>
                  <a:pt x="437" y="404"/>
                </a:cubicBezTo>
                <a:close/>
                <a:moveTo>
                  <a:pt x="494" y="451"/>
                </a:moveTo>
                <a:cubicBezTo>
                  <a:pt x="493" y="453"/>
                  <a:pt x="492" y="453"/>
                  <a:pt x="491" y="454"/>
                </a:cubicBezTo>
                <a:cubicBezTo>
                  <a:pt x="490" y="455"/>
                  <a:pt x="489" y="456"/>
                  <a:pt x="487" y="456"/>
                </a:cubicBezTo>
                <a:cubicBezTo>
                  <a:pt x="485" y="457"/>
                  <a:pt x="484" y="457"/>
                  <a:pt x="481" y="457"/>
                </a:cubicBezTo>
                <a:cubicBezTo>
                  <a:pt x="476" y="457"/>
                  <a:pt x="476" y="457"/>
                  <a:pt x="476" y="457"/>
                </a:cubicBezTo>
                <a:cubicBezTo>
                  <a:pt x="476" y="457"/>
                  <a:pt x="476" y="457"/>
                  <a:pt x="476" y="457"/>
                </a:cubicBezTo>
                <a:cubicBezTo>
                  <a:pt x="469" y="457"/>
                  <a:pt x="462" y="457"/>
                  <a:pt x="454" y="457"/>
                </a:cubicBezTo>
                <a:cubicBezTo>
                  <a:pt x="453" y="457"/>
                  <a:pt x="453" y="457"/>
                  <a:pt x="452" y="457"/>
                </a:cubicBezTo>
                <a:cubicBezTo>
                  <a:pt x="451" y="457"/>
                  <a:pt x="451" y="457"/>
                  <a:pt x="451" y="457"/>
                </a:cubicBezTo>
                <a:cubicBezTo>
                  <a:pt x="450" y="457"/>
                  <a:pt x="450" y="457"/>
                  <a:pt x="449" y="457"/>
                </a:cubicBezTo>
                <a:cubicBezTo>
                  <a:pt x="449" y="457"/>
                  <a:pt x="449" y="457"/>
                  <a:pt x="448" y="457"/>
                </a:cubicBezTo>
                <a:cubicBezTo>
                  <a:pt x="448" y="457"/>
                  <a:pt x="448" y="457"/>
                  <a:pt x="448" y="457"/>
                </a:cubicBezTo>
                <a:cubicBezTo>
                  <a:pt x="445" y="456"/>
                  <a:pt x="442" y="454"/>
                  <a:pt x="440" y="451"/>
                </a:cubicBezTo>
                <a:cubicBezTo>
                  <a:pt x="440" y="451"/>
                  <a:pt x="440" y="451"/>
                  <a:pt x="440" y="451"/>
                </a:cubicBezTo>
                <a:cubicBezTo>
                  <a:pt x="440" y="451"/>
                  <a:pt x="440" y="451"/>
                  <a:pt x="440" y="451"/>
                </a:cubicBezTo>
                <a:cubicBezTo>
                  <a:pt x="440" y="451"/>
                  <a:pt x="440" y="451"/>
                  <a:pt x="440" y="450"/>
                </a:cubicBezTo>
                <a:cubicBezTo>
                  <a:pt x="439" y="450"/>
                  <a:pt x="439" y="449"/>
                  <a:pt x="439" y="449"/>
                </a:cubicBezTo>
                <a:cubicBezTo>
                  <a:pt x="439" y="449"/>
                  <a:pt x="439" y="449"/>
                  <a:pt x="439" y="448"/>
                </a:cubicBezTo>
                <a:cubicBezTo>
                  <a:pt x="439" y="448"/>
                  <a:pt x="439" y="448"/>
                  <a:pt x="439" y="448"/>
                </a:cubicBezTo>
                <a:cubicBezTo>
                  <a:pt x="439" y="447"/>
                  <a:pt x="439" y="447"/>
                  <a:pt x="439" y="447"/>
                </a:cubicBezTo>
                <a:cubicBezTo>
                  <a:pt x="439" y="447"/>
                  <a:pt x="439" y="447"/>
                  <a:pt x="439" y="447"/>
                </a:cubicBezTo>
                <a:cubicBezTo>
                  <a:pt x="439" y="444"/>
                  <a:pt x="438" y="439"/>
                  <a:pt x="438" y="435"/>
                </a:cubicBezTo>
                <a:cubicBezTo>
                  <a:pt x="438" y="435"/>
                  <a:pt x="438" y="434"/>
                  <a:pt x="438" y="433"/>
                </a:cubicBezTo>
                <a:cubicBezTo>
                  <a:pt x="438" y="431"/>
                  <a:pt x="438" y="431"/>
                  <a:pt x="438" y="431"/>
                </a:cubicBezTo>
                <a:cubicBezTo>
                  <a:pt x="438" y="431"/>
                  <a:pt x="438" y="431"/>
                  <a:pt x="438" y="431"/>
                </a:cubicBezTo>
                <a:cubicBezTo>
                  <a:pt x="438" y="430"/>
                  <a:pt x="438" y="430"/>
                  <a:pt x="438" y="430"/>
                </a:cubicBezTo>
                <a:cubicBezTo>
                  <a:pt x="438" y="430"/>
                  <a:pt x="438" y="429"/>
                  <a:pt x="438" y="429"/>
                </a:cubicBezTo>
                <a:cubicBezTo>
                  <a:pt x="438" y="429"/>
                  <a:pt x="438" y="429"/>
                  <a:pt x="438" y="428"/>
                </a:cubicBezTo>
                <a:cubicBezTo>
                  <a:pt x="439" y="428"/>
                  <a:pt x="439" y="428"/>
                  <a:pt x="439" y="428"/>
                </a:cubicBezTo>
                <a:cubicBezTo>
                  <a:pt x="439" y="428"/>
                  <a:pt x="439" y="428"/>
                  <a:pt x="439" y="428"/>
                </a:cubicBezTo>
                <a:cubicBezTo>
                  <a:pt x="439" y="427"/>
                  <a:pt x="439" y="427"/>
                  <a:pt x="439" y="427"/>
                </a:cubicBezTo>
                <a:cubicBezTo>
                  <a:pt x="440" y="426"/>
                  <a:pt x="440" y="426"/>
                  <a:pt x="440" y="426"/>
                </a:cubicBezTo>
                <a:cubicBezTo>
                  <a:pt x="440" y="426"/>
                  <a:pt x="441" y="426"/>
                  <a:pt x="441" y="425"/>
                </a:cubicBezTo>
                <a:cubicBezTo>
                  <a:pt x="441" y="425"/>
                  <a:pt x="441" y="425"/>
                  <a:pt x="441" y="425"/>
                </a:cubicBezTo>
                <a:cubicBezTo>
                  <a:pt x="441" y="425"/>
                  <a:pt x="441" y="425"/>
                  <a:pt x="441" y="425"/>
                </a:cubicBezTo>
                <a:cubicBezTo>
                  <a:pt x="442" y="425"/>
                  <a:pt x="442" y="425"/>
                  <a:pt x="443" y="424"/>
                </a:cubicBezTo>
                <a:cubicBezTo>
                  <a:pt x="443" y="424"/>
                  <a:pt x="443" y="424"/>
                  <a:pt x="443" y="424"/>
                </a:cubicBezTo>
                <a:cubicBezTo>
                  <a:pt x="444" y="424"/>
                  <a:pt x="444" y="424"/>
                  <a:pt x="444" y="424"/>
                </a:cubicBezTo>
                <a:cubicBezTo>
                  <a:pt x="444" y="424"/>
                  <a:pt x="444" y="424"/>
                  <a:pt x="444" y="424"/>
                </a:cubicBezTo>
                <a:cubicBezTo>
                  <a:pt x="444" y="424"/>
                  <a:pt x="445" y="423"/>
                  <a:pt x="445" y="423"/>
                </a:cubicBezTo>
                <a:cubicBezTo>
                  <a:pt x="446" y="423"/>
                  <a:pt x="446" y="423"/>
                  <a:pt x="446" y="423"/>
                </a:cubicBezTo>
                <a:cubicBezTo>
                  <a:pt x="446" y="423"/>
                  <a:pt x="447" y="423"/>
                  <a:pt x="447" y="423"/>
                </a:cubicBezTo>
                <a:cubicBezTo>
                  <a:pt x="448" y="423"/>
                  <a:pt x="448" y="423"/>
                  <a:pt x="449" y="423"/>
                </a:cubicBezTo>
                <a:cubicBezTo>
                  <a:pt x="450" y="423"/>
                  <a:pt x="450" y="423"/>
                  <a:pt x="450" y="423"/>
                </a:cubicBezTo>
                <a:cubicBezTo>
                  <a:pt x="450" y="423"/>
                  <a:pt x="450" y="423"/>
                  <a:pt x="451" y="423"/>
                </a:cubicBezTo>
                <a:cubicBezTo>
                  <a:pt x="452" y="423"/>
                  <a:pt x="452" y="423"/>
                  <a:pt x="452" y="423"/>
                </a:cubicBezTo>
                <a:cubicBezTo>
                  <a:pt x="453" y="423"/>
                  <a:pt x="454" y="423"/>
                  <a:pt x="455" y="423"/>
                </a:cubicBezTo>
                <a:cubicBezTo>
                  <a:pt x="457" y="423"/>
                  <a:pt x="458" y="423"/>
                  <a:pt x="459" y="423"/>
                </a:cubicBezTo>
                <a:cubicBezTo>
                  <a:pt x="469" y="423"/>
                  <a:pt x="469" y="423"/>
                  <a:pt x="469" y="423"/>
                </a:cubicBezTo>
                <a:cubicBezTo>
                  <a:pt x="472" y="423"/>
                  <a:pt x="475" y="423"/>
                  <a:pt x="478" y="423"/>
                </a:cubicBezTo>
                <a:cubicBezTo>
                  <a:pt x="478" y="423"/>
                  <a:pt x="479" y="423"/>
                  <a:pt x="479" y="423"/>
                </a:cubicBezTo>
                <a:cubicBezTo>
                  <a:pt x="479" y="423"/>
                  <a:pt x="480" y="423"/>
                  <a:pt x="480" y="423"/>
                </a:cubicBezTo>
                <a:cubicBezTo>
                  <a:pt x="480" y="423"/>
                  <a:pt x="480" y="423"/>
                  <a:pt x="481" y="423"/>
                </a:cubicBezTo>
                <a:cubicBezTo>
                  <a:pt x="481" y="423"/>
                  <a:pt x="481" y="423"/>
                  <a:pt x="481" y="423"/>
                </a:cubicBezTo>
                <a:cubicBezTo>
                  <a:pt x="481" y="423"/>
                  <a:pt x="481" y="423"/>
                  <a:pt x="481" y="423"/>
                </a:cubicBezTo>
                <a:cubicBezTo>
                  <a:pt x="482" y="423"/>
                  <a:pt x="482" y="424"/>
                  <a:pt x="483" y="424"/>
                </a:cubicBezTo>
                <a:cubicBezTo>
                  <a:pt x="483" y="424"/>
                  <a:pt x="484" y="424"/>
                  <a:pt x="484" y="424"/>
                </a:cubicBezTo>
                <a:cubicBezTo>
                  <a:pt x="484" y="424"/>
                  <a:pt x="484" y="424"/>
                  <a:pt x="484" y="425"/>
                </a:cubicBezTo>
                <a:cubicBezTo>
                  <a:pt x="485" y="425"/>
                  <a:pt x="485" y="425"/>
                  <a:pt x="486" y="425"/>
                </a:cubicBezTo>
                <a:cubicBezTo>
                  <a:pt x="487" y="426"/>
                  <a:pt x="488" y="427"/>
                  <a:pt x="489" y="428"/>
                </a:cubicBezTo>
                <a:cubicBezTo>
                  <a:pt x="490" y="429"/>
                  <a:pt x="491" y="430"/>
                  <a:pt x="491" y="431"/>
                </a:cubicBezTo>
                <a:cubicBezTo>
                  <a:pt x="492" y="438"/>
                  <a:pt x="492" y="438"/>
                  <a:pt x="492" y="438"/>
                </a:cubicBezTo>
                <a:cubicBezTo>
                  <a:pt x="493" y="441"/>
                  <a:pt x="493" y="443"/>
                  <a:pt x="494" y="446"/>
                </a:cubicBezTo>
                <a:cubicBezTo>
                  <a:pt x="494" y="446"/>
                  <a:pt x="494" y="446"/>
                  <a:pt x="494" y="446"/>
                </a:cubicBezTo>
                <a:cubicBezTo>
                  <a:pt x="494" y="448"/>
                  <a:pt x="494" y="448"/>
                  <a:pt x="494" y="448"/>
                </a:cubicBezTo>
                <a:cubicBezTo>
                  <a:pt x="494" y="449"/>
                  <a:pt x="494" y="450"/>
                  <a:pt x="494" y="451"/>
                </a:cubicBezTo>
                <a:close/>
                <a:moveTo>
                  <a:pt x="508" y="369"/>
                </a:moveTo>
                <a:cubicBezTo>
                  <a:pt x="507" y="368"/>
                  <a:pt x="505" y="368"/>
                  <a:pt x="505" y="367"/>
                </a:cubicBezTo>
                <a:cubicBezTo>
                  <a:pt x="504" y="366"/>
                  <a:pt x="503" y="365"/>
                  <a:pt x="503" y="365"/>
                </a:cubicBezTo>
                <a:cubicBezTo>
                  <a:pt x="502" y="363"/>
                  <a:pt x="502" y="363"/>
                  <a:pt x="502" y="363"/>
                </a:cubicBezTo>
                <a:cubicBezTo>
                  <a:pt x="502" y="361"/>
                  <a:pt x="501" y="359"/>
                  <a:pt x="500" y="357"/>
                </a:cubicBezTo>
                <a:cubicBezTo>
                  <a:pt x="500" y="356"/>
                  <a:pt x="499" y="355"/>
                  <a:pt x="499" y="353"/>
                </a:cubicBezTo>
                <a:cubicBezTo>
                  <a:pt x="499" y="353"/>
                  <a:pt x="499" y="353"/>
                  <a:pt x="499" y="353"/>
                </a:cubicBezTo>
                <a:cubicBezTo>
                  <a:pt x="499" y="353"/>
                  <a:pt x="499" y="353"/>
                  <a:pt x="499" y="353"/>
                </a:cubicBezTo>
                <a:cubicBezTo>
                  <a:pt x="499" y="352"/>
                  <a:pt x="499" y="352"/>
                  <a:pt x="499" y="352"/>
                </a:cubicBezTo>
                <a:cubicBezTo>
                  <a:pt x="499" y="352"/>
                  <a:pt x="499" y="352"/>
                  <a:pt x="499" y="352"/>
                </a:cubicBezTo>
                <a:cubicBezTo>
                  <a:pt x="499" y="352"/>
                  <a:pt x="499" y="352"/>
                  <a:pt x="499" y="352"/>
                </a:cubicBezTo>
                <a:cubicBezTo>
                  <a:pt x="501" y="348"/>
                  <a:pt x="508" y="348"/>
                  <a:pt x="511" y="348"/>
                </a:cubicBezTo>
                <a:cubicBezTo>
                  <a:pt x="528" y="348"/>
                  <a:pt x="528" y="348"/>
                  <a:pt x="528" y="348"/>
                </a:cubicBezTo>
                <a:cubicBezTo>
                  <a:pt x="529" y="348"/>
                  <a:pt x="531" y="348"/>
                  <a:pt x="532" y="349"/>
                </a:cubicBezTo>
                <a:cubicBezTo>
                  <a:pt x="532" y="349"/>
                  <a:pt x="533" y="349"/>
                  <a:pt x="533" y="349"/>
                </a:cubicBezTo>
                <a:cubicBezTo>
                  <a:pt x="533" y="349"/>
                  <a:pt x="534" y="349"/>
                  <a:pt x="534" y="349"/>
                </a:cubicBezTo>
                <a:cubicBezTo>
                  <a:pt x="534" y="349"/>
                  <a:pt x="534" y="349"/>
                  <a:pt x="534" y="349"/>
                </a:cubicBezTo>
                <a:cubicBezTo>
                  <a:pt x="535" y="349"/>
                  <a:pt x="536" y="350"/>
                  <a:pt x="536" y="350"/>
                </a:cubicBezTo>
                <a:cubicBezTo>
                  <a:pt x="536" y="350"/>
                  <a:pt x="536" y="350"/>
                  <a:pt x="536" y="350"/>
                </a:cubicBezTo>
                <a:cubicBezTo>
                  <a:pt x="536" y="350"/>
                  <a:pt x="536" y="350"/>
                  <a:pt x="536" y="350"/>
                </a:cubicBezTo>
                <a:cubicBezTo>
                  <a:pt x="537" y="350"/>
                  <a:pt x="537" y="350"/>
                  <a:pt x="538" y="350"/>
                </a:cubicBezTo>
                <a:cubicBezTo>
                  <a:pt x="538" y="351"/>
                  <a:pt x="538" y="351"/>
                  <a:pt x="538" y="351"/>
                </a:cubicBezTo>
                <a:cubicBezTo>
                  <a:pt x="538" y="351"/>
                  <a:pt x="538" y="351"/>
                  <a:pt x="539" y="351"/>
                </a:cubicBezTo>
                <a:cubicBezTo>
                  <a:pt x="539" y="351"/>
                  <a:pt x="539" y="351"/>
                  <a:pt x="539" y="351"/>
                </a:cubicBezTo>
                <a:cubicBezTo>
                  <a:pt x="539" y="352"/>
                  <a:pt x="539" y="352"/>
                  <a:pt x="539" y="352"/>
                </a:cubicBezTo>
                <a:cubicBezTo>
                  <a:pt x="540" y="352"/>
                  <a:pt x="541" y="353"/>
                  <a:pt x="541" y="354"/>
                </a:cubicBezTo>
                <a:cubicBezTo>
                  <a:pt x="541" y="354"/>
                  <a:pt x="541" y="354"/>
                  <a:pt x="541" y="354"/>
                </a:cubicBezTo>
                <a:cubicBezTo>
                  <a:pt x="543" y="356"/>
                  <a:pt x="544" y="359"/>
                  <a:pt x="545" y="361"/>
                </a:cubicBezTo>
                <a:cubicBezTo>
                  <a:pt x="545" y="361"/>
                  <a:pt x="545" y="361"/>
                  <a:pt x="545" y="361"/>
                </a:cubicBezTo>
                <a:cubicBezTo>
                  <a:pt x="546" y="363"/>
                  <a:pt x="547" y="364"/>
                  <a:pt x="547" y="365"/>
                </a:cubicBezTo>
                <a:cubicBezTo>
                  <a:pt x="547" y="366"/>
                  <a:pt x="547" y="366"/>
                  <a:pt x="547" y="366"/>
                </a:cubicBezTo>
                <a:cubicBezTo>
                  <a:pt x="547" y="366"/>
                  <a:pt x="547" y="366"/>
                  <a:pt x="547" y="366"/>
                </a:cubicBezTo>
                <a:cubicBezTo>
                  <a:pt x="547" y="368"/>
                  <a:pt x="545" y="369"/>
                  <a:pt x="543" y="370"/>
                </a:cubicBezTo>
                <a:cubicBezTo>
                  <a:pt x="542" y="370"/>
                  <a:pt x="542" y="370"/>
                  <a:pt x="542" y="370"/>
                </a:cubicBezTo>
                <a:cubicBezTo>
                  <a:pt x="542" y="370"/>
                  <a:pt x="542" y="370"/>
                  <a:pt x="542" y="370"/>
                </a:cubicBezTo>
                <a:cubicBezTo>
                  <a:pt x="542" y="370"/>
                  <a:pt x="541" y="370"/>
                  <a:pt x="541" y="371"/>
                </a:cubicBezTo>
                <a:cubicBezTo>
                  <a:pt x="540" y="371"/>
                  <a:pt x="540" y="371"/>
                  <a:pt x="540" y="371"/>
                </a:cubicBezTo>
                <a:cubicBezTo>
                  <a:pt x="540" y="371"/>
                  <a:pt x="539" y="371"/>
                  <a:pt x="539" y="371"/>
                </a:cubicBezTo>
                <a:cubicBezTo>
                  <a:pt x="539" y="371"/>
                  <a:pt x="538" y="371"/>
                  <a:pt x="538" y="371"/>
                </a:cubicBezTo>
                <a:cubicBezTo>
                  <a:pt x="538" y="371"/>
                  <a:pt x="538" y="371"/>
                  <a:pt x="538" y="371"/>
                </a:cubicBezTo>
                <a:cubicBezTo>
                  <a:pt x="538" y="371"/>
                  <a:pt x="538" y="371"/>
                  <a:pt x="538" y="371"/>
                </a:cubicBezTo>
                <a:cubicBezTo>
                  <a:pt x="535" y="371"/>
                  <a:pt x="532" y="371"/>
                  <a:pt x="530" y="371"/>
                </a:cubicBezTo>
                <a:cubicBezTo>
                  <a:pt x="526" y="371"/>
                  <a:pt x="521" y="371"/>
                  <a:pt x="517" y="371"/>
                </a:cubicBezTo>
                <a:cubicBezTo>
                  <a:pt x="514" y="371"/>
                  <a:pt x="511" y="370"/>
                  <a:pt x="508" y="369"/>
                </a:cubicBezTo>
                <a:cubicBezTo>
                  <a:pt x="508" y="369"/>
                  <a:pt x="508" y="369"/>
                  <a:pt x="508" y="369"/>
                </a:cubicBezTo>
                <a:close/>
                <a:moveTo>
                  <a:pt x="519" y="405"/>
                </a:moveTo>
                <a:cubicBezTo>
                  <a:pt x="518" y="404"/>
                  <a:pt x="517" y="403"/>
                  <a:pt x="517" y="402"/>
                </a:cubicBezTo>
                <a:cubicBezTo>
                  <a:pt x="515" y="396"/>
                  <a:pt x="515" y="396"/>
                  <a:pt x="515" y="396"/>
                </a:cubicBezTo>
                <a:cubicBezTo>
                  <a:pt x="514" y="394"/>
                  <a:pt x="513" y="392"/>
                  <a:pt x="512" y="390"/>
                </a:cubicBezTo>
                <a:cubicBezTo>
                  <a:pt x="512" y="390"/>
                  <a:pt x="512" y="390"/>
                  <a:pt x="512" y="390"/>
                </a:cubicBezTo>
                <a:cubicBezTo>
                  <a:pt x="512" y="389"/>
                  <a:pt x="512" y="389"/>
                  <a:pt x="512" y="389"/>
                </a:cubicBezTo>
                <a:cubicBezTo>
                  <a:pt x="512" y="388"/>
                  <a:pt x="512" y="387"/>
                  <a:pt x="512" y="386"/>
                </a:cubicBezTo>
                <a:cubicBezTo>
                  <a:pt x="512" y="386"/>
                  <a:pt x="513" y="385"/>
                  <a:pt x="513" y="385"/>
                </a:cubicBezTo>
                <a:cubicBezTo>
                  <a:pt x="513" y="385"/>
                  <a:pt x="513" y="385"/>
                  <a:pt x="514" y="385"/>
                </a:cubicBezTo>
                <a:cubicBezTo>
                  <a:pt x="514" y="384"/>
                  <a:pt x="514" y="384"/>
                  <a:pt x="514" y="384"/>
                </a:cubicBezTo>
                <a:cubicBezTo>
                  <a:pt x="515" y="384"/>
                  <a:pt x="516" y="383"/>
                  <a:pt x="517" y="383"/>
                </a:cubicBezTo>
                <a:cubicBezTo>
                  <a:pt x="518" y="383"/>
                  <a:pt x="519" y="383"/>
                  <a:pt x="520" y="382"/>
                </a:cubicBezTo>
                <a:cubicBezTo>
                  <a:pt x="525" y="382"/>
                  <a:pt x="530" y="382"/>
                  <a:pt x="532" y="382"/>
                </a:cubicBezTo>
                <a:cubicBezTo>
                  <a:pt x="540" y="382"/>
                  <a:pt x="554" y="381"/>
                  <a:pt x="559" y="389"/>
                </a:cubicBezTo>
                <a:cubicBezTo>
                  <a:pt x="559" y="389"/>
                  <a:pt x="559" y="389"/>
                  <a:pt x="559" y="389"/>
                </a:cubicBezTo>
                <a:cubicBezTo>
                  <a:pt x="559" y="389"/>
                  <a:pt x="559" y="389"/>
                  <a:pt x="559" y="389"/>
                </a:cubicBezTo>
                <a:cubicBezTo>
                  <a:pt x="559" y="389"/>
                  <a:pt x="559" y="389"/>
                  <a:pt x="559" y="389"/>
                </a:cubicBezTo>
                <a:cubicBezTo>
                  <a:pt x="561" y="393"/>
                  <a:pt x="562" y="396"/>
                  <a:pt x="564" y="400"/>
                </a:cubicBezTo>
                <a:cubicBezTo>
                  <a:pt x="565" y="401"/>
                  <a:pt x="565" y="402"/>
                  <a:pt x="566" y="403"/>
                </a:cubicBezTo>
                <a:cubicBezTo>
                  <a:pt x="566" y="403"/>
                  <a:pt x="566" y="403"/>
                  <a:pt x="566" y="403"/>
                </a:cubicBezTo>
                <a:cubicBezTo>
                  <a:pt x="566" y="404"/>
                  <a:pt x="566" y="404"/>
                  <a:pt x="566" y="404"/>
                </a:cubicBezTo>
                <a:cubicBezTo>
                  <a:pt x="566" y="404"/>
                  <a:pt x="566" y="405"/>
                  <a:pt x="566" y="405"/>
                </a:cubicBezTo>
                <a:cubicBezTo>
                  <a:pt x="566" y="405"/>
                  <a:pt x="566" y="405"/>
                  <a:pt x="566" y="405"/>
                </a:cubicBezTo>
                <a:cubicBezTo>
                  <a:pt x="566" y="405"/>
                  <a:pt x="566" y="405"/>
                  <a:pt x="566" y="405"/>
                </a:cubicBezTo>
                <a:cubicBezTo>
                  <a:pt x="566" y="406"/>
                  <a:pt x="565" y="406"/>
                  <a:pt x="565" y="406"/>
                </a:cubicBezTo>
                <a:cubicBezTo>
                  <a:pt x="565" y="406"/>
                  <a:pt x="565" y="406"/>
                  <a:pt x="565" y="406"/>
                </a:cubicBezTo>
                <a:cubicBezTo>
                  <a:pt x="565" y="407"/>
                  <a:pt x="565" y="407"/>
                  <a:pt x="564" y="407"/>
                </a:cubicBezTo>
                <a:cubicBezTo>
                  <a:pt x="564" y="407"/>
                  <a:pt x="564" y="407"/>
                  <a:pt x="564" y="407"/>
                </a:cubicBezTo>
                <a:cubicBezTo>
                  <a:pt x="564" y="408"/>
                  <a:pt x="564" y="408"/>
                  <a:pt x="564" y="408"/>
                </a:cubicBezTo>
                <a:cubicBezTo>
                  <a:pt x="564" y="408"/>
                  <a:pt x="563" y="408"/>
                  <a:pt x="563" y="408"/>
                </a:cubicBezTo>
                <a:cubicBezTo>
                  <a:pt x="563" y="408"/>
                  <a:pt x="562" y="409"/>
                  <a:pt x="561" y="409"/>
                </a:cubicBezTo>
                <a:cubicBezTo>
                  <a:pt x="561" y="409"/>
                  <a:pt x="561" y="409"/>
                  <a:pt x="560" y="409"/>
                </a:cubicBezTo>
                <a:cubicBezTo>
                  <a:pt x="560" y="409"/>
                  <a:pt x="559" y="409"/>
                  <a:pt x="559" y="410"/>
                </a:cubicBezTo>
                <a:cubicBezTo>
                  <a:pt x="559" y="410"/>
                  <a:pt x="559" y="410"/>
                  <a:pt x="559" y="410"/>
                </a:cubicBezTo>
                <a:cubicBezTo>
                  <a:pt x="558" y="410"/>
                  <a:pt x="558" y="410"/>
                  <a:pt x="558" y="410"/>
                </a:cubicBezTo>
                <a:cubicBezTo>
                  <a:pt x="550" y="410"/>
                  <a:pt x="541" y="410"/>
                  <a:pt x="532" y="410"/>
                </a:cubicBezTo>
                <a:cubicBezTo>
                  <a:pt x="532" y="410"/>
                  <a:pt x="531" y="410"/>
                  <a:pt x="530" y="410"/>
                </a:cubicBezTo>
                <a:cubicBezTo>
                  <a:pt x="530" y="410"/>
                  <a:pt x="530" y="410"/>
                  <a:pt x="530" y="410"/>
                </a:cubicBezTo>
                <a:cubicBezTo>
                  <a:pt x="527" y="409"/>
                  <a:pt x="524" y="408"/>
                  <a:pt x="521" y="406"/>
                </a:cubicBezTo>
                <a:cubicBezTo>
                  <a:pt x="520" y="406"/>
                  <a:pt x="520" y="406"/>
                  <a:pt x="519" y="405"/>
                </a:cubicBezTo>
                <a:close/>
                <a:moveTo>
                  <a:pt x="589" y="451"/>
                </a:moveTo>
                <a:cubicBezTo>
                  <a:pt x="589" y="452"/>
                  <a:pt x="588" y="452"/>
                  <a:pt x="588" y="452"/>
                </a:cubicBezTo>
                <a:cubicBezTo>
                  <a:pt x="588" y="452"/>
                  <a:pt x="588" y="452"/>
                  <a:pt x="588" y="453"/>
                </a:cubicBezTo>
                <a:cubicBezTo>
                  <a:pt x="588" y="453"/>
                  <a:pt x="588" y="453"/>
                  <a:pt x="588" y="453"/>
                </a:cubicBezTo>
                <a:cubicBezTo>
                  <a:pt x="588" y="453"/>
                  <a:pt x="588" y="453"/>
                  <a:pt x="588" y="454"/>
                </a:cubicBezTo>
                <a:cubicBezTo>
                  <a:pt x="588" y="454"/>
                  <a:pt x="588" y="454"/>
                  <a:pt x="587" y="454"/>
                </a:cubicBezTo>
                <a:cubicBezTo>
                  <a:pt x="587" y="454"/>
                  <a:pt x="587" y="454"/>
                  <a:pt x="587" y="454"/>
                </a:cubicBezTo>
                <a:cubicBezTo>
                  <a:pt x="587" y="454"/>
                  <a:pt x="587" y="454"/>
                  <a:pt x="587" y="455"/>
                </a:cubicBezTo>
                <a:cubicBezTo>
                  <a:pt x="585" y="456"/>
                  <a:pt x="583" y="457"/>
                  <a:pt x="581" y="457"/>
                </a:cubicBezTo>
                <a:cubicBezTo>
                  <a:pt x="581" y="457"/>
                  <a:pt x="581" y="457"/>
                  <a:pt x="581" y="457"/>
                </a:cubicBezTo>
                <a:cubicBezTo>
                  <a:pt x="580" y="457"/>
                  <a:pt x="579" y="457"/>
                  <a:pt x="578" y="457"/>
                </a:cubicBezTo>
                <a:cubicBezTo>
                  <a:pt x="578" y="457"/>
                  <a:pt x="578" y="457"/>
                  <a:pt x="578" y="457"/>
                </a:cubicBezTo>
                <a:cubicBezTo>
                  <a:pt x="577" y="457"/>
                  <a:pt x="577" y="457"/>
                  <a:pt x="577" y="457"/>
                </a:cubicBezTo>
                <a:cubicBezTo>
                  <a:pt x="577" y="457"/>
                  <a:pt x="576" y="457"/>
                  <a:pt x="575" y="457"/>
                </a:cubicBezTo>
                <a:cubicBezTo>
                  <a:pt x="552" y="457"/>
                  <a:pt x="552" y="457"/>
                  <a:pt x="552" y="457"/>
                </a:cubicBezTo>
                <a:cubicBezTo>
                  <a:pt x="551" y="457"/>
                  <a:pt x="550" y="457"/>
                  <a:pt x="549" y="457"/>
                </a:cubicBezTo>
                <a:cubicBezTo>
                  <a:pt x="549" y="457"/>
                  <a:pt x="549" y="457"/>
                  <a:pt x="548" y="457"/>
                </a:cubicBezTo>
                <a:cubicBezTo>
                  <a:pt x="543" y="456"/>
                  <a:pt x="538" y="454"/>
                  <a:pt x="535" y="450"/>
                </a:cubicBezTo>
                <a:cubicBezTo>
                  <a:pt x="534" y="449"/>
                  <a:pt x="534" y="449"/>
                  <a:pt x="534" y="448"/>
                </a:cubicBezTo>
                <a:cubicBezTo>
                  <a:pt x="534" y="448"/>
                  <a:pt x="534" y="448"/>
                  <a:pt x="534" y="448"/>
                </a:cubicBezTo>
                <a:cubicBezTo>
                  <a:pt x="534" y="448"/>
                  <a:pt x="534" y="448"/>
                  <a:pt x="534" y="448"/>
                </a:cubicBezTo>
                <a:cubicBezTo>
                  <a:pt x="533" y="444"/>
                  <a:pt x="531" y="441"/>
                  <a:pt x="530" y="438"/>
                </a:cubicBezTo>
                <a:cubicBezTo>
                  <a:pt x="530" y="436"/>
                  <a:pt x="528" y="434"/>
                  <a:pt x="528" y="432"/>
                </a:cubicBezTo>
                <a:cubicBezTo>
                  <a:pt x="528" y="432"/>
                  <a:pt x="528" y="432"/>
                  <a:pt x="528" y="432"/>
                </a:cubicBezTo>
                <a:cubicBezTo>
                  <a:pt x="528" y="431"/>
                  <a:pt x="528" y="431"/>
                  <a:pt x="528" y="431"/>
                </a:cubicBezTo>
                <a:cubicBezTo>
                  <a:pt x="528" y="431"/>
                  <a:pt x="528" y="431"/>
                  <a:pt x="528" y="431"/>
                </a:cubicBezTo>
                <a:cubicBezTo>
                  <a:pt x="528" y="430"/>
                  <a:pt x="528" y="429"/>
                  <a:pt x="528" y="428"/>
                </a:cubicBezTo>
                <a:cubicBezTo>
                  <a:pt x="528" y="428"/>
                  <a:pt x="528" y="427"/>
                  <a:pt x="528" y="427"/>
                </a:cubicBezTo>
                <a:cubicBezTo>
                  <a:pt x="528" y="427"/>
                  <a:pt x="528" y="427"/>
                  <a:pt x="528" y="427"/>
                </a:cubicBezTo>
                <a:cubicBezTo>
                  <a:pt x="530" y="425"/>
                  <a:pt x="532" y="424"/>
                  <a:pt x="535" y="423"/>
                </a:cubicBezTo>
                <a:cubicBezTo>
                  <a:pt x="535" y="423"/>
                  <a:pt x="535" y="423"/>
                  <a:pt x="536" y="423"/>
                </a:cubicBezTo>
                <a:cubicBezTo>
                  <a:pt x="536" y="423"/>
                  <a:pt x="537" y="423"/>
                  <a:pt x="538" y="423"/>
                </a:cubicBezTo>
                <a:cubicBezTo>
                  <a:pt x="538" y="423"/>
                  <a:pt x="538" y="423"/>
                  <a:pt x="538" y="423"/>
                </a:cubicBezTo>
                <a:cubicBezTo>
                  <a:pt x="540" y="423"/>
                  <a:pt x="540" y="423"/>
                  <a:pt x="540" y="423"/>
                </a:cubicBezTo>
                <a:cubicBezTo>
                  <a:pt x="540" y="423"/>
                  <a:pt x="540" y="423"/>
                  <a:pt x="541" y="423"/>
                </a:cubicBezTo>
                <a:cubicBezTo>
                  <a:pt x="548" y="423"/>
                  <a:pt x="555" y="423"/>
                  <a:pt x="563" y="423"/>
                </a:cubicBezTo>
                <a:cubicBezTo>
                  <a:pt x="563" y="423"/>
                  <a:pt x="563" y="423"/>
                  <a:pt x="563" y="423"/>
                </a:cubicBezTo>
                <a:cubicBezTo>
                  <a:pt x="563" y="423"/>
                  <a:pt x="563" y="423"/>
                  <a:pt x="563" y="423"/>
                </a:cubicBezTo>
                <a:cubicBezTo>
                  <a:pt x="563" y="423"/>
                  <a:pt x="564" y="423"/>
                  <a:pt x="565" y="423"/>
                </a:cubicBezTo>
                <a:cubicBezTo>
                  <a:pt x="565" y="423"/>
                  <a:pt x="565" y="423"/>
                  <a:pt x="565" y="423"/>
                </a:cubicBezTo>
                <a:cubicBezTo>
                  <a:pt x="570" y="424"/>
                  <a:pt x="576" y="426"/>
                  <a:pt x="579" y="430"/>
                </a:cubicBezTo>
                <a:cubicBezTo>
                  <a:pt x="579" y="430"/>
                  <a:pt x="579" y="431"/>
                  <a:pt x="580" y="431"/>
                </a:cubicBezTo>
                <a:cubicBezTo>
                  <a:pt x="581" y="433"/>
                  <a:pt x="581" y="433"/>
                  <a:pt x="581" y="433"/>
                </a:cubicBezTo>
                <a:cubicBezTo>
                  <a:pt x="582" y="436"/>
                  <a:pt x="584" y="439"/>
                  <a:pt x="585" y="442"/>
                </a:cubicBezTo>
                <a:cubicBezTo>
                  <a:pt x="586" y="443"/>
                  <a:pt x="588" y="446"/>
                  <a:pt x="588" y="448"/>
                </a:cubicBezTo>
                <a:cubicBezTo>
                  <a:pt x="589" y="449"/>
                  <a:pt x="589" y="450"/>
                  <a:pt x="589" y="451"/>
                </a:cubicBezTo>
                <a:close/>
                <a:moveTo>
                  <a:pt x="594" y="406"/>
                </a:moveTo>
                <a:cubicBezTo>
                  <a:pt x="593" y="406"/>
                  <a:pt x="593" y="405"/>
                  <a:pt x="592" y="405"/>
                </a:cubicBezTo>
                <a:cubicBezTo>
                  <a:pt x="591" y="404"/>
                  <a:pt x="590" y="403"/>
                  <a:pt x="590" y="402"/>
                </a:cubicBezTo>
                <a:cubicBezTo>
                  <a:pt x="589" y="401"/>
                  <a:pt x="589" y="401"/>
                  <a:pt x="589" y="401"/>
                </a:cubicBezTo>
                <a:cubicBezTo>
                  <a:pt x="589" y="401"/>
                  <a:pt x="589" y="401"/>
                  <a:pt x="589" y="401"/>
                </a:cubicBezTo>
                <a:cubicBezTo>
                  <a:pt x="587" y="398"/>
                  <a:pt x="585" y="394"/>
                  <a:pt x="583" y="390"/>
                </a:cubicBezTo>
                <a:cubicBezTo>
                  <a:pt x="583" y="390"/>
                  <a:pt x="583" y="390"/>
                  <a:pt x="583" y="390"/>
                </a:cubicBezTo>
                <a:cubicBezTo>
                  <a:pt x="582" y="389"/>
                  <a:pt x="582" y="389"/>
                  <a:pt x="582" y="389"/>
                </a:cubicBezTo>
                <a:cubicBezTo>
                  <a:pt x="582" y="388"/>
                  <a:pt x="582" y="387"/>
                  <a:pt x="582" y="386"/>
                </a:cubicBezTo>
                <a:cubicBezTo>
                  <a:pt x="582" y="385"/>
                  <a:pt x="582" y="385"/>
                  <a:pt x="583" y="384"/>
                </a:cubicBezTo>
                <a:cubicBezTo>
                  <a:pt x="584" y="383"/>
                  <a:pt x="585" y="383"/>
                  <a:pt x="586" y="383"/>
                </a:cubicBezTo>
                <a:cubicBezTo>
                  <a:pt x="588" y="382"/>
                  <a:pt x="589" y="382"/>
                  <a:pt x="591" y="382"/>
                </a:cubicBezTo>
                <a:cubicBezTo>
                  <a:pt x="591" y="382"/>
                  <a:pt x="591" y="382"/>
                  <a:pt x="591" y="382"/>
                </a:cubicBezTo>
                <a:cubicBezTo>
                  <a:pt x="594" y="382"/>
                  <a:pt x="598" y="382"/>
                  <a:pt x="600" y="382"/>
                </a:cubicBezTo>
                <a:cubicBezTo>
                  <a:pt x="609" y="382"/>
                  <a:pt x="623" y="380"/>
                  <a:pt x="629" y="389"/>
                </a:cubicBezTo>
                <a:cubicBezTo>
                  <a:pt x="631" y="392"/>
                  <a:pt x="633" y="394"/>
                  <a:pt x="635" y="397"/>
                </a:cubicBezTo>
                <a:cubicBezTo>
                  <a:pt x="636" y="399"/>
                  <a:pt x="637" y="401"/>
                  <a:pt x="638" y="402"/>
                </a:cubicBezTo>
                <a:cubicBezTo>
                  <a:pt x="639" y="403"/>
                  <a:pt x="639" y="404"/>
                  <a:pt x="639" y="405"/>
                </a:cubicBezTo>
                <a:cubicBezTo>
                  <a:pt x="639" y="405"/>
                  <a:pt x="639" y="406"/>
                  <a:pt x="639" y="406"/>
                </a:cubicBezTo>
                <a:cubicBezTo>
                  <a:pt x="639" y="407"/>
                  <a:pt x="638" y="407"/>
                  <a:pt x="638" y="407"/>
                </a:cubicBezTo>
                <a:cubicBezTo>
                  <a:pt x="638" y="407"/>
                  <a:pt x="638" y="407"/>
                  <a:pt x="638" y="407"/>
                </a:cubicBezTo>
                <a:cubicBezTo>
                  <a:pt x="638" y="407"/>
                  <a:pt x="638" y="407"/>
                  <a:pt x="638" y="407"/>
                </a:cubicBezTo>
                <a:cubicBezTo>
                  <a:pt x="638" y="408"/>
                  <a:pt x="638" y="408"/>
                  <a:pt x="637" y="408"/>
                </a:cubicBezTo>
                <a:cubicBezTo>
                  <a:pt x="637" y="408"/>
                  <a:pt x="637" y="408"/>
                  <a:pt x="637" y="408"/>
                </a:cubicBezTo>
                <a:cubicBezTo>
                  <a:pt x="637" y="408"/>
                  <a:pt x="637" y="408"/>
                  <a:pt x="636" y="408"/>
                </a:cubicBezTo>
                <a:cubicBezTo>
                  <a:pt x="636" y="408"/>
                  <a:pt x="635" y="409"/>
                  <a:pt x="635" y="409"/>
                </a:cubicBezTo>
                <a:cubicBezTo>
                  <a:pt x="635" y="409"/>
                  <a:pt x="635" y="409"/>
                  <a:pt x="635" y="409"/>
                </a:cubicBezTo>
                <a:cubicBezTo>
                  <a:pt x="635" y="409"/>
                  <a:pt x="635" y="409"/>
                  <a:pt x="635" y="409"/>
                </a:cubicBezTo>
                <a:cubicBezTo>
                  <a:pt x="631" y="410"/>
                  <a:pt x="625" y="410"/>
                  <a:pt x="621" y="410"/>
                </a:cubicBezTo>
                <a:cubicBezTo>
                  <a:pt x="616" y="410"/>
                  <a:pt x="611" y="410"/>
                  <a:pt x="607" y="410"/>
                </a:cubicBezTo>
                <a:cubicBezTo>
                  <a:pt x="602" y="410"/>
                  <a:pt x="598" y="408"/>
                  <a:pt x="594" y="406"/>
                </a:cubicBezTo>
                <a:close/>
                <a:moveTo>
                  <a:pt x="670" y="454"/>
                </a:moveTo>
                <a:cubicBezTo>
                  <a:pt x="670" y="454"/>
                  <a:pt x="670" y="454"/>
                  <a:pt x="670" y="454"/>
                </a:cubicBezTo>
                <a:cubicBezTo>
                  <a:pt x="669" y="455"/>
                  <a:pt x="668" y="456"/>
                  <a:pt x="666" y="456"/>
                </a:cubicBezTo>
                <a:cubicBezTo>
                  <a:pt x="665" y="457"/>
                  <a:pt x="664" y="457"/>
                  <a:pt x="662" y="457"/>
                </a:cubicBezTo>
                <a:cubicBezTo>
                  <a:pt x="660" y="457"/>
                  <a:pt x="660" y="457"/>
                  <a:pt x="660" y="457"/>
                </a:cubicBezTo>
                <a:cubicBezTo>
                  <a:pt x="660" y="457"/>
                  <a:pt x="660" y="457"/>
                  <a:pt x="660" y="457"/>
                </a:cubicBezTo>
                <a:cubicBezTo>
                  <a:pt x="651" y="457"/>
                  <a:pt x="643" y="457"/>
                  <a:pt x="635" y="457"/>
                </a:cubicBezTo>
                <a:cubicBezTo>
                  <a:pt x="634" y="457"/>
                  <a:pt x="633" y="457"/>
                  <a:pt x="632" y="457"/>
                </a:cubicBezTo>
                <a:cubicBezTo>
                  <a:pt x="632" y="457"/>
                  <a:pt x="632" y="457"/>
                  <a:pt x="632" y="457"/>
                </a:cubicBezTo>
                <a:cubicBezTo>
                  <a:pt x="626" y="456"/>
                  <a:pt x="620" y="454"/>
                  <a:pt x="616" y="449"/>
                </a:cubicBezTo>
                <a:cubicBezTo>
                  <a:pt x="616" y="449"/>
                  <a:pt x="616" y="448"/>
                  <a:pt x="615" y="448"/>
                </a:cubicBezTo>
                <a:cubicBezTo>
                  <a:pt x="615" y="448"/>
                  <a:pt x="615" y="448"/>
                  <a:pt x="615" y="448"/>
                </a:cubicBezTo>
                <a:cubicBezTo>
                  <a:pt x="615" y="448"/>
                  <a:pt x="615" y="448"/>
                  <a:pt x="615" y="448"/>
                </a:cubicBezTo>
                <a:cubicBezTo>
                  <a:pt x="614" y="445"/>
                  <a:pt x="612" y="441"/>
                  <a:pt x="610" y="438"/>
                </a:cubicBezTo>
                <a:cubicBezTo>
                  <a:pt x="609" y="436"/>
                  <a:pt x="606" y="433"/>
                  <a:pt x="606" y="430"/>
                </a:cubicBezTo>
                <a:cubicBezTo>
                  <a:pt x="606" y="430"/>
                  <a:pt x="606" y="430"/>
                  <a:pt x="606" y="430"/>
                </a:cubicBezTo>
                <a:cubicBezTo>
                  <a:pt x="605" y="429"/>
                  <a:pt x="605" y="429"/>
                  <a:pt x="605" y="429"/>
                </a:cubicBezTo>
                <a:cubicBezTo>
                  <a:pt x="605" y="426"/>
                  <a:pt x="607" y="425"/>
                  <a:pt x="610" y="424"/>
                </a:cubicBezTo>
                <a:cubicBezTo>
                  <a:pt x="610" y="424"/>
                  <a:pt x="610" y="424"/>
                  <a:pt x="610" y="424"/>
                </a:cubicBezTo>
                <a:cubicBezTo>
                  <a:pt x="610" y="424"/>
                  <a:pt x="610" y="424"/>
                  <a:pt x="610" y="424"/>
                </a:cubicBezTo>
                <a:cubicBezTo>
                  <a:pt x="610" y="424"/>
                  <a:pt x="610" y="424"/>
                  <a:pt x="611" y="423"/>
                </a:cubicBezTo>
                <a:cubicBezTo>
                  <a:pt x="612" y="423"/>
                  <a:pt x="613" y="423"/>
                  <a:pt x="615" y="423"/>
                </a:cubicBezTo>
                <a:cubicBezTo>
                  <a:pt x="631" y="423"/>
                  <a:pt x="631" y="423"/>
                  <a:pt x="631" y="423"/>
                </a:cubicBezTo>
                <a:cubicBezTo>
                  <a:pt x="634" y="423"/>
                  <a:pt x="637" y="423"/>
                  <a:pt x="639" y="423"/>
                </a:cubicBezTo>
                <a:cubicBezTo>
                  <a:pt x="639" y="423"/>
                  <a:pt x="639" y="423"/>
                  <a:pt x="639" y="423"/>
                </a:cubicBezTo>
                <a:cubicBezTo>
                  <a:pt x="639" y="423"/>
                  <a:pt x="639" y="423"/>
                  <a:pt x="640" y="423"/>
                </a:cubicBezTo>
                <a:cubicBezTo>
                  <a:pt x="640" y="423"/>
                  <a:pt x="641" y="423"/>
                  <a:pt x="642" y="423"/>
                </a:cubicBezTo>
                <a:cubicBezTo>
                  <a:pt x="642" y="423"/>
                  <a:pt x="642" y="423"/>
                  <a:pt x="642" y="423"/>
                </a:cubicBezTo>
                <a:cubicBezTo>
                  <a:pt x="647" y="424"/>
                  <a:pt x="653" y="426"/>
                  <a:pt x="656" y="429"/>
                </a:cubicBezTo>
                <a:cubicBezTo>
                  <a:pt x="657" y="429"/>
                  <a:pt x="657" y="430"/>
                  <a:pt x="657" y="430"/>
                </a:cubicBezTo>
                <a:cubicBezTo>
                  <a:pt x="657" y="430"/>
                  <a:pt x="657" y="430"/>
                  <a:pt x="657" y="431"/>
                </a:cubicBezTo>
                <a:cubicBezTo>
                  <a:pt x="658" y="431"/>
                  <a:pt x="658" y="431"/>
                  <a:pt x="658" y="431"/>
                </a:cubicBezTo>
                <a:cubicBezTo>
                  <a:pt x="658" y="431"/>
                  <a:pt x="658" y="431"/>
                  <a:pt x="658" y="431"/>
                </a:cubicBezTo>
                <a:cubicBezTo>
                  <a:pt x="659" y="432"/>
                  <a:pt x="659" y="432"/>
                  <a:pt x="659" y="432"/>
                </a:cubicBezTo>
                <a:cubicBezTo>
                  <a:pt x="660" y="434"/>
                  <a:pt x="662" y="436"/>
                  <a:pt x="663" y="439"/>
                </a:cubicBezTo>
                <a:cubicBezTo>
                  <a:pt x="663" y="439"/>
                  <a:pt x="663" y="439"/>
                  <a:pt x="663" y="439"/>
                </a:cubicBezTo>
                <a:cubicBezTo>
                  <a:pt x="665" y="442"/>
                  <a:pt x="668" y="445"/>
                  <a:pt x="670" y="449"/>
                </a:cubicBezTo>
                <a:cubicBezTo>
                  <a:pt x="670" y="449"/>
                  <a:pt x="670" y="449"/>
                  <a:pt x="670" y="449"/>
                </a:cubicBezTo>
                <a:cubicBezTo>
                  <a:pt x="670" y="449"/>
                  <a:pt x="670" y="449"/>
                  <a:pt x="670" y="449"/>
                </a:cubicBezTo>
                <a:cubicBezTo>
                  <a:pt x="671" y="451"/>
                  <a:pt x="671" y="453"/>
                  <a:pt x="670" y="454"/>
                </a:cubicBezTo>
                <a:close/>
                <a:moveTo>
                  <a:pt x="729" y="79"/>
                </a:moveTo>
                <a:cubicBezTo>
                  <a:pt x="753" y="103"/>
                  <a:pt x="766" y="136"/>
                  <a:pt x="766" y="170"/>
                </a:cubicBezTo>
                <a:cubicBezTo>
                  <a:pt x="766" y="204"/>
                  <a:pt x="753" y="237"/>
                  <a:pt x="729" y="261"/>
                </a:cubicBezTo>
                <a:cubicBezTo>
                  <a:pt x="757" y="248"/>
                  <a:pt x="782" y="212"/>
                  <a:pt x="782" y="170"/>
                </a:cubicBezTo>
                <a:cubicBezTo>
                  <a:pt x="782" y="127"/>
                  <a:pt x="757" y="92"/>
                  <a:pt x="729" y="79"/>
                </a:cubicBezTo>
                <a:close/>
                <a:moveTo>
                  <a:pt x="53" y="79"/>
                </a:moveTo>
                <a:cubicBezTo>
                  <a:pt x="26" y="92"/>
                  <a:pt x="0" y="127"/>
                  <a:pt x="0" y="170"/>
                </a:cubicBezTo>
                <a:cubicBezTo>
                  <a:pt x="0" y="212"/>
                  <a:pt x="26" y="248"/>
                  <a:pt x="53" y="261"/>
                </a:cubicBezTo>
                <a:cubicBezTo>
                  <a:pt x="30" y="237"/>
                  <a:pt x="16" y="204"/>
                  <a:pt x="16" y="170"/>
                </a:cubicBezTo>
                <a:cubicBezTo>
                  <a:pt x="16" y="136"/>
                  <a:pt x="30" y="103"/>
                  <a:pt x="53" y="79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1508" name="object 16"/>
          <p:cNvSpPr txBox="1"/>
          <p:nvPr/>
        </p:nvSpPr>
        <p:spPr>
          <a:xfrm>
            <a:off x="6853238" y="2568575"/>
            <a:ext cx="1311275" cy="412750"/>
          </a:xfrm>
          <a:prstGeom prst="rect">
            <a:avLst/>
          </a:prstGeom>
          <a:noFill/>
          <a:ln w="9525">
            <a:noFill/>
          </a:ln>
        </p:spPr>
        <p:txBody>
          <a:bodyPr lIns="0" tIns="16510" rIns="0" bIns="0">
            <a:spAutoFit/>
          </a:bodyPr>
          <a:p>
            <a:pPr marL="12700">
              <a:spcBef>
                <a:spcPts val="125"/>
              </a:spcBef>
            </a:pPr>
            <a:r>
              <a:rPr lang="zh-CN" altLang="en-US" sz="25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成效</a:t>
            </a:r>
            <a:r>
              <a:rPr lang="en-US" altLang="zh-CN" sz="25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5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endParaRPr lang="zh-CN" altLang="en-US" sz="25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484" name="TextBox 30"/>
          <p:cNvSpPr txBox="1"/>
          <p:nvPr/>
        </p:nvSpPr>
        <p:spPr>
          <a:xfrm>
            <a:off x="1524000" y="330200"/>
            <a:ext cx="8086725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 defTabSz="913765">
              <a:buClrTx/>
              <a:buSzTx/>
              <a:defRPr/>
            </a:pPr>
            <a:r>
              <a:rPr lang="zh-CN" altLang="en-US" sz="3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四、取得的主要成效</a:t>
            </a:r>
            <a:endParaRPr lang="zh-CN" altLang="en-US" sz="32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黑体" panose="02010609060101010101" pitchFamily="49" charset="-122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894080" y="1443990"/>
            <a:ext cx="11006455" cy="7372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457200" indent="-457200">
              <a:lnSpc>
                <a:spcPct val="150000"/>
              </a:lnSpc>
              <a:buClr>
                <a:srgbClr val="C00000"/>
              </a:buClr>
              <a:buFont typeface="Wingdings" panose="05000000000000000000" charset="0"/>
              <a:buChar char="u"/>
            </a:pPr>
            <a:r>
              <a:rPr lang="en-US" altLang="zh-CN" sz="2800">
                <a:solidFill>
                  <a:srgbClr val="0000CC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6.</a:t>
            </a:r>
            <a:r>
              <a:rPr lang="zh-CN" sz="2800">
                <a:solidFill>
                  <a:srgbClr val="0000CC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人才培养成效</a:t>
            </a:r>
            <a:endParaRPr lang="zh-CN" altLang="en-US" sz="2800">
              <a:solidFill>
                <a:srgbClr val="0000CC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760730" y="2508250"/>
            <a:ext cx="6845300" cy="3274695"/>
          </a:xfrm>
          <a:prstGeom prst="rect">
            <a:avLst/>
          </a:prstGeom>
          <a:noFill/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txBody>
          <a:bodyPr wrap="square">
            <a:noAutofit/>
          </a:bodyPr>
          <a:p>
            <a:pPr marL="457200" indent="-457200">
              <a:lnSpc>
                <a:spcPts val="3200"/>
              </a:lnSpc>
              <a:buClr>
                <a:srgbClr val="0000CC"/>
              </a:buClr>
              <a:buFont typeface="Wingdings" panose="05000000000000000000" charset="0"/>
              <a:buChar char="Ø"/>
            </a:pPr>
            <a:r>
              <a:rPr sz="200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学生生态文明意识与三农意识普遍提高</a:t>
            </a:r>
            <a:r>
              <a:rPr sz="20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：自愿到农村参加实践的人数比例达</a:t>
            </a:r>
            <a:r>
              <a:rPr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80%</a:t>
            </a:r>
            <a:r>
              <a:rPr sz="20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以上，近三年就业行业匹配度超过</a:t>
            </a:r>
            <a:r>
              <a:rPr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85%</a:t>
            </a:r>
            <a:r>
              <a:rPr lang="zh-CN" altLang="en-US" sz="20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；专业</a:t>
            </a:r>
            <a:r>
              <a:rPr lang="zh-CN" altLang="en-US" sz="200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转出率逐年降低</a:t>
            </a:r>
            <a:r>
              <a:rPr lang="zh-CN" sz="20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。</a:t>
            </a:r>
            <a:endParaRPr lang="zh-CN" altLang="en-US" sz="200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marL="457200" indent="-457200">
              <a:lnSpc>
                <a:spcPts val="3200"/>
              </a:lnSpc>
              <a:buClr>
                <a:srgbClr val="0000CC"/>
              </a:buClr>
              <a:buFont typeface="Wingdings" panose="05000000000000000000" charset="0"/>
              <a:buChar char="Ø"/>
            </a:pPr>
            <a:r>
              <a:rPr sz="200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学生创新能力和科研能力普遍提高</a:t>
            </a:r>
            <a:r>
              <a:rPr sz="20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：在全国“互联网+”大学生创新创业</a:t>
            </a:r>
            <a:r>
              <a:rPr lang="zh-CN" sz="20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等各级</a:t>
            </a:r>
            <a:r>
              <a:rPr sz="20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大赛</a:t>
            </a:r>
            <a:r>
              <a:rPr lang="zh-CN" sz="20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中获省部级奖项达</a:t>
            </a:r>
            <a:r>
              <a:rPr lang="en-US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169</a:t>
            </a:r>
            <a:r>
              <a:rPr lang="zh-CN" altLang="en-US" sz="20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项，发表论文</a:t>
            </a:r>
            <a:r>
              <a:rPr lang="en-US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107</a:t>
            </a:r>
            <a:r>
              <a:rPr lang="zh-CN" altLang="en-US" sz="20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人次，授权专利达</a:t>
            </a:r>
            <a:r>
              <a:rPr lang="en-US" sz="24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144</a:t>
            </a:r>
            <a:r>
              <a:rPr lang="zh-CN" altLang="en-US" sz="20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人次；</a:t>
            </a:r>
            <a:endParaRPr lang="zh-CN" altLang="en-US" sz="200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marL="457200" indent="-457200">
              <a:lnSpc>
                <a:spcPts val="3200"/>
              </a:lnSpc>
              <a:buClr>
                <a:srgbClr val="0000CC"/>
              </a:buClr>
              <a:buFont typeface="Wingdings" panose="05000000000000000000" charset="0"/>
              <a:buChar char="Ø"/>
            </a:pPr>
            <a:r>
              <a:rPr lang="zh-CN" altLang="en-US" sz="200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升学率逐年升高，</a:t>
            </a:r>
            <a:r>
              <a:rPr lang="zh-CN" altLang="en-US" sz="20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近三年平均升学率</a:t>
            </a:r>
            <a:r>
              <a:rPr lang="en-US" altLang="zh-CN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44.64</a:t>
            </a:r>
            <a:r>
              <a:rPr lang="zh-CN" altLang="en-US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%，</a:t>
            </a:r>
            <a:r>
              <a:rPr lang="zh-CN" altLang="en-US" sz="200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专业最高</a:t>
            </a:r>
            <a:r>
              <a:rPr lang="en-US" altLang="zh-CN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70.27%</a:t>
            </a:r>
            <a:r>
              <a:rPr lang="zh-CN" altLang="en-US" sz="200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，班级最高</a:t>
            </a:r>
            <a:r>
              <a:rPr lang="en-US" altLang="zh-CN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81.8%</a:t>
            </a:r>
            <a:r>
              <a:rPr lang="zh-CN" altLang="en-US" sz="200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。</a:t>
            </a:r>
            <a:endParaRPr lang="zh-CN" altLang="en-US" sz="2000">
              <a:solidFill>
                <a:srgbClr val="0070C0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graphicFrame>
        <p:nvGraphicFramePr>
          <p:cNvPr id="3" name="图表 2"/>
          <p:cNvGraphicFramePr/>
          <p:nvPr/>
        </p:nvGraphicFramePr>
        <p:xfrm>
          <a:off x="7738745" y="2747645"/>
          <a:ext cx="4243070" cy="26276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</p:spTree>
  </p:cSld>
  <p:clrMapOvr>
    <a:masterClrMapping/>
  </p:clrMapOvr>
  <p:transition spd="slow">
    <p:cover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" name="组合 14"/>
          <p:cNvGrpSpPr/>
          <p:nvPr/>
        </p:nvGrpSpPr>
        <p:grpSpPr>
          <a:xfrm>
            <a:off x="0" y="3725502"/>
            <a:ext cx="3657600" cy="3132498"/>
            <a:chOff x="0" y="3725502"/>
            <a:chExt cx="3657600" cy="3132498"/>
          </a:xfrm>
          <a:solidFill>
            <a:srgbClr val="84BC00"/>
          </a:solidFill>
        </p:grpSpPr>
        <p:sp>
          <p:nvSpPr>
            <p:cNvPr id="4" name="直角三角形 3"/>
            <p:cNvSpPr/>
            <p:nvPr/>
          </p:nvSpPr>
          <p:spPr>
            <a:xfrm>
              <a:off x="0" y="4432300"/>
              <a:ext cx="2832320" cy="24257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7" name="任意多边形: 形状 6"/>
            <p:cNvSpPr/>
            <p:nvPr/>
          </p:nvSpPr>
          <p:spPr>
            <a:xfrm>
              <a:off x="0" y="3725502"/>
              <a:ext cx="3657600" cy="3132498"/>
            </a:xfrm>
            <a:custGeom>
              <a:avLst/>
              <a:gdLst>
                <a:gd name="connsiteX0" fmla="*/ 0 w 4102100"/>
                <a:gd name="connsiteY0" fmla="*/ 0 h 3513184"/>
                <a:gd name="connsiteX1" fmla="*/ 4102100 w 4102100"/>
                <a:gd name="connsiteY1" fmla="*/ 3513184 h 3513184"/>
                <a:gd name="connsiteX2" fmla="*/ 3441700 w 4102100"/>
                <a:gd name="connsiteY2" fmla="*/ 3513184 h 3513184"/>
                <a:gd name="connsiteX3" fmla="*/ 0 w 4102100"/>
                <a:gd name="connsiteY3" fmla="*/ 565590 h 3513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02100" h="3513184">
                  <a:moveTo>
                    <a:pt x="0" y="0"/>
                  </a:moveTo>
                  <a:lnTo>
                    <a:pt x="4102100" y="3513184"/>
                  </a:lnTo>
                  <a:lnTo>
                    <a:pt x="3441700" y="3513184"/>
                  </a:lnTo>
                  <a:lnTo>
                    <a:pt x="0" y="56559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3" name="组合 13"/>
          <p:cNvGrpSpPr/>
          <p:nvPr/>
        </p:nvGrpSpPr>
        <p:grpSpPr>
          <a:xfrm>
            <a:off x="7926146" y="0"/>
            <a:ext cx="3210129" cy="1420238"/>
            <a:chOff x="7926147" y="0"/>
            <a:chExt cx="3210129" cy="1420238"/>
          </a:xfrm>
          <a:solidFill>
            <a:srgbClr val="84BC00"/>
          </a:solidFill>
        </p:grpSpPr>
        <p:sp>
          <p:nvSpPr>
            <p:cNvPr id="13" name="任意多边形: 形状 12"/>
            <p:cNvSpPr/>
            <p:nvPr/>
          </p:nvSpPr>
          <p:spPr>
            <a:xfrm rot="10800000">
              <a:off x="7926147" y="0"/>
              <a:ext cx="3210129" cy="1420238"/>
            </a:xfrm>
            <a:custGeom>
              <a:avLst/>
              <a:gdLst>
                <a:gd name="connsiteX0" fmla="*/ 3692727 w 3692727"/>
                <a:gd name="connsiteY0" fmla="*/ 2088816 h 2088816"/>
                <a:gd name="connsiteX1" fmla="*/ 3239331 w 3692727"/>
                <a:gd name="connsiteY1" fmla="*/ 2088816 h 2088816"/>
                <a:gd name="connsiteX2" fmla="*/ 1846364 w 3692727"/>
                <a:gd name="connsiteY2" fmla="*/ 512934 h 2088816"/>
                <a:gd name="connsiteX3" fmla="*/ 453397 w 3692727"/>
                <a:gd name="connsiteY3" fmla="*/ 2088816 h 2088816"/>
                <a:gd name="connsiteX4" fmla="*/ 0 w 3692727"/>
                <a:gd name="connsiteY4" fmla="*/ 2088816 h 2088816"/>
                <a:gd name="connsiteX5" fmla="*/ 1846363 w 3692727"/>
                <a:gd name="connsiteY5" fmla="*/ 0 h 2088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92727" h="2088816">
                  <a:moveTo>
                    <a:pt x="3692727" y="2088816"/>
                  </a:moveTo>
                  <a:lnTo>
                    <a:pt x="3239331" y="2088816"/>
                  </a:lnTo>
                  <a:lnTo>
                    <a:pt x="1846364" y="512934"/>
                  </a:lnTo>
                  <a:lnTo>
                    <a:pt x="453397" y="2088816"/>
                  </a:lnTo>
                  <a:lnTo>
                    <a:pt x="0" y="2088816"/>
                  </a:lnTo>
                  <a:lnTo>
                    <a:pt x="1846363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2" name="任意多边形: 形状 11"/>
            <p:cNvSpPr/>
            <p:nvPr/>
          </p:nvSpPr>
          <p:spPr>
            <a:xfrm rot="10800000">
              <a:off x="8498431" y="0"/>
              <a:ext cx="2065564" cy="914400"/>
            </a:xfrm>
            <a:custGeom>
              <a:avLst/>
              <a:gdLst>
                <a:gd name="connsiteX0" fmla="*/ 2065564 w 2065564"/>
                <a:gd name="connsiteY0" fmla="*/ 1168400 h 1168400"/>
                <a:gd name="connsiteX1" fmla="*/ 0 w 2065564"/>
                <a:gd name="connsiteY1" fmla="*/ 1168400 h 1168400"/>
                <a:gd name="connsiteX2" fmla="*/ 1032782 w 2065564"/>
                <a:gd name="connsiteY2" fmla="*/ 0 h 116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65564" h="1168400">
                  <a:moveTo>
                    <a:pt x="2065564" y="1168400"/>
                  </a:moveTo>
                  <a:lnTo>
                    <a:pt x="0" y="1168400"/>
                  </a:lnTo>
                  <a:lnTo>
                    <a:pt x="1032782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43012" name="文本框 15"/>
          <p:cNvSpPr txBox="1"/>
          <p:nvPr/>
        </p:nvSpPr>
        <p:spPr>
          <a:xfrm>
            <a:off x="1186180" y="2151380"/>
            <a:ext cx="9819640" cy="142049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ctr">
              <a:lnSpc>
                <a:spcPct val="120000"/>
              </a:lnSpc>
              <a:spcBef>
                <a:spcPts val="800"/>
              </a:spcBef>
              <a:spcAft>
                <a:spcPts val="800"/>
              </a:spcAft>
            </a:pPr>
            <a:r>
              <a:rPr lang="zh-CN" altLang="en-US" sz="72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谢谢各位领导和专家！</a:t>
            </a:r>
            <a:endParaRPr lang="zh-CN" altLang="en-US" sz="72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013" name="Text Box 17"/>
          <p:cNvSpPr txBox="1"/>
          <p:nvPr/>
        </p:nvSpPr>
        <p:spPr>
          <a:xfrm>
            <a:off x="1398588" y="3805238"/>
            <a:ext cx="9607550" cy="646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3600" dirty="0">
                <a:solidFill>
                  <a:srgbClr val="FF99CC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 </a:t>
            </a:r>
            <a:r>
              <a:rPr lang="zh-CN" altLang="en-US" sz="3600" b="1" dirty="0">
                <a:solidFill>
                  <a:srgbClr val="FF00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祝大家在新的一年里工作顺利，万事如意！</a:t>
            </a:r>
            <a:endParaRPr lang="en-US" altLang="zh-CN" sz="3600" b="1" dirty="0">
              <a:solidFill>
                <a:srgbClr val="FF0000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</p:spTree>
  </p:cSld>
  <p:clrMapOvr>
    <a:masterClrMapping/>
  </p:clrMapOvr>
  <p:transition spd="slow">
    <p:checke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458" name="矩形 35"/>
          <p:cNvSpPr/>
          <p:nvPr/>
        </p:nvSpPr>
        <p:spPr>
          <a:xfrm>
            <a:off x="3024188" y="5680075"/>
            <a:ext cx="3128962" cy="7334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0" hangingPunct="0">
              <a:lnSpc>
                <a:spcPts val="2500"/>
              </a:lnSpc>
            </a:pPr>
            <a:endParaRPr lang="en-US" altLang="zh-CN" sz="1400" dirty="0">
              <a:solidFill>
                <a:srgbClr val="181717"/>
              </a:solidFill>
              <a:latin typeface="楷体_GB2312" pitchFamily="49" charset="-122"/>
              <a:ea typeface="楷体_GB2312" pitchFamily="49" charset="-122"/>
            </a:endParaRPr>
          </a:p>
          <a:p>
            <a:pPr eaLnBrk="0" hangingPunct="0">
              <a:lnSpc>
                <a:spcPts val="2500"/>
              </a:lnSpc>
            </a:pPr>
            <a:endParaRPr lang="en-US" altLang="zh-CN" sz="1400" dirty="0">
              <a:solidFill>
                <a:srgbClr val="181717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19460" name="AutoShape 12"/>
          <p:cNvSpPr/>
          <p:nvPr/>
        </p:nvSpPr>
        <p:spPr>
          <a:xfrm>
            <a:off x="1608455" y="1873885"/>
            <a:ext cx="8086725" cy="4349750"/>
          </a:xfrm>
          <a:prstGeom prst="roundRect">
            <a:avLst>
              <a:gd name="adj" fmla="val 11505"/>
            </a:avLst>
          </a:prstGeom>
          <a:solidFill>
            <a:srgbClr val="4D4D4D">
              <a:alpha val="5098"/>
            </a:srgbClr>
          </a:solidFill>
          <a:ln w="6350" cap="flat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txBody>
          <a:bodyPr wrap="none" anchor="ctr" anchorCtr="0"/>
          <a:p>
            <a:pPr eaLnBrk="0" hangingPunct="0">
              <a:spcBef>
                <a:spcPct val="20000"/>
              </a:spcBef>
            </a:pPr>
            <a:endParaRPr lang="zh-CN" altLang="en-US" sz="28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461" name="TextBox 1"/>
          <p:cNvSpPr txBox="1"/>
          <p:nvPr/>
        </p:nvSpPr>
        <p:spPr>
          <a:xfrm>
            <a:off x="2068830" y="2064385"/>
            <a:ext cx="8053705" cy="39693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lnSpc>
                <a:spcPct val="150000"/>
              </a:lnSpc>
            </a:pPr>
            <a:r>
              <a:rPr lang="zh-CN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指导思想：</a:t>
            </a:r>
            <a:r>
              <a:rPr lang="zh-CN" sz="28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立德树人、以本为本、四个回归</a:t>
            </a:r>
            <a:endParaRPr lang="zh-CN" sz="2800" b="1" dirty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依据：</a:t>
            </a:r>
            <a:r>
              <a:rPr sz="28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制约人才培育质量关键问题</a:t>
            </a:r>
            <a:endParaRPr lang="zh-CN" sz="2800" b="1" dirty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契机：</a:t>
            </a:r>
            <a:r>
              <a:rPr lang="zh-CN" sz="28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“双万计划”、“新农科”</a:t>
            </a:r>
            <a:r>
              <a:rPr sz="28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建设</a:t>
            </a:r>
            <a:endParaRPr sz="2800" b="1" dirty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指引：</a:t>
            </a:r>
            <a:r>
              <a:rPr lang="zh-CN" sz="28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现代林业发展需求</a:t>
            </a:r>
            <a:endParaRPr lang="zh-CN" sz="2800" b="1" dirty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指南：</a:t>
            </a:r>
            <a:r>
              <a:rPr lang="zh-CN" sz="28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“一流本科教育行动计划”</a:t>
            </a:r>
            <a:endParaRPr sz="2800" b="1" dirty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目标：</a:t>
            </a:r>
            <a:r>
              <a:rPr lang="zh-CN" sz="28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提升专业实力和人才培养质量</a:t>
            </a:r>
            <a:endParaRPr lang="zh-CN" altLang="en-US" sz="2800" b="1" dirty="0">
              <a:solidFill>
                <a:srgbClr val="003366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sp>
        <p:nvSpPr>
          <p:cNvPr id="20484" name="TextBox 30"/>
          <p:cNvSpPr txBox="1"/>
          <p:nvPr/>
        </p:nvSpPr>
        <p:spPr>
          <a:xfrm>
            <a:off x="1524000" y="330200"/>
            <a:ext cx="8086725" cy="1076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 defTabSz="913765">
              <a:buClrTx/>
              <a:buSzTx/>
              <a:defRPr/>
            </a:pPr>
            <a:r>
              <a:rPr lang="zh-CN" altLang="en-US" sz="3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一、工作思路</a:t>
            </a:r>
            <a:endParaRPr lang="zh-CN" altLang="en-US" sz="32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32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黑体" panose="02010609060101010101" pitchFamily="49" charset="-122"/>
            </a:endParaRPr>
          </a:p>
        </p:txBody>
      </p:sp>
    </p:spTree>
  </p:cSld>
  <p:clrMapOvr>
    <a:masterClrMapping/>
  </p:clrMapOvr>
  <p:transition spd="slow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506" name="Freeform 10"/>
          <p:cNvSpPr>
            <a:spLocks noEditPoints="1"/>
          </p:cNvSpPr>
          <p:nvPr/>
        </p:nvSpPr>
        <p:spPr>
          <a:xfrm>
            <a:off x="1047750" y="5715000"/>
            <a:ext cx="828675" cy="392113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pathLst>
              <a:path w="782" h="493">
                <a:moveTo>
                  <a:pt x="111" y="206"/>
                </a:moveTo>
                <a:cubicBezTo>
                  <a:pt x="91" y="187"/>
                  <a:pt x="91" y="152"/>
                  <a:pt x="111" y="134"/>
                </a:cubicBezTo>
                <a:cubicBezTo>
                  <a:pt x="97" y="136"/>
                  <a:pt x="84" y="151"/>
                  <a:pt x="84" y="170"/>
                </a:cubicBezTo>
                <a:cubicBezTo>
                  <a:pt x="84" y="188"/>
                  <a:pt x="97" y="203"/>
                  <a:pt x="111" y="206"/>
                </a:cubicBezTo>
                <a:close/>
                <a:moveTo>
                  <a:pt x="698" y="170"/>
                </a:moveTo>
                <a:cubicBezTo>
                  <a:pt x="698" y="151"/>
                  <a:pt x="685" y="136"/>
                  <a:pt x="671" y="134"/>
                </a:cubicBezTo>
                <a:cubicBezTo>
                  <a:pt x="691" y="152"/>
                  <a:pt x="691" y="187"/>
                  <a:pt x="671" y="206"/>
                </a:cubicBezTo>
                <a:cubicBezTo>
                  <a:pt x="685" y="203"/>
                  <a:pt x="698" y="188"/>
                  <a:pt x="698" y="170"/>
                </a:cubicBezTo>
                <a:close/>
                <a:moveTo>
                  <a:pt x="696" y="232"/>
                </a:moveTo>
                <a:cubicBezTo>
                  <a:pt x="716" y="224"/>
                  <a:pt x="737" y="200"/>
                  <a:pt x="737" y="170"/>
                </a:cubicBezTo>
                <a:cubicBezTo>
                  <a:pt x="737" y="139"/>
                  <a:pt x="716" y="115"/>
                  <a:pt x="696" y="108"/>
                </a:cubicBezTo>
                <a:cubicBezTo>
                  <a:pt x="712" y="124"/>
                  <a:pt x="723" y="147"/>
                  <a:pt x="723" y="170"/>
                </a:cubicBezTo>
                <a:cubicBezTo>
                  <a:pt x="723" y="193"/>
                  <a:pt x="712" y="215"/>
                  <a:pt x="696" y="232"/>
                </a:cubicBezTo>
                <a:close/>
                <a:moveTo>
                  <a:pt x="87" y="232"/>
                </a:moveTo>
                <a:cubicBezTo>
                  <a:pt x="70" y="215"/>
                  <a:pt x="59" y="193"/>
                  <a:pt x="59" y="170"/>
                </a:cubicBezTo>
                <a:cubicBezTo>
                  <a:pt x="59" y="147"/>
                  <a:pt x="70" y="124"/>
                  <a:pt x="87" y="108"/>
                </a:cubicBezTo>
                <a:cubicBezTo>
                  <a:pt x="66" y="115"/>
                  <a:pt x="45" y="139"/>
                  <a:pt x="46" y="170"/>
                </a:cubicBezTo>
                <a:cubicBezTo>
                  <a:pt x="45" y="200"/>
                  <a:pt x="66" y="224"/>
                  <a:pt x="87" y="232"/>
                </a:cubicBezTo>
                <a:close/>
                <a:moveTo>
                  <a:pt x="714" y="448"/>
                </a:moveTo>
                <a:cubicBezTo>
                  <a:pt x="706" y="438"/>
                  <a:pt x="697" y="428"/>
                  <a:pt x="689" y="419"/>
                </a:cubicBezTo>
                <a:cubicBezTo>
                  <a:pt x="671" y="397"/>
                  <a:pt x="653" y="376"/>
                  <a:pt x="635" y="355"/>
                </a:cubicBezTo>
                <a:cubicBezTo>
                  <a:pt x="634" y="354"/>
                  <a:pt x="633" y="353"/>
                  <a:pt x="632" y="352"/>
                </a:cubicBezTo>
                <a:cubicBezTo>
                  <a:pt x="629" y="347"/>
                  <a:pt x="623" y="345"/>
                  <a:pt x="617" y="343"/>
                </a:cubicBezTo>
                <a:cubicBezTo>
                  <a:pt x="612" y="341"/>
                  <a:pt x="606" y="339"/>
                  <a:pt x="599" y="339"/>
                </a:cubicBezTo>
                <a:cubicBezTo>
                  <a:pt x="621" y="333"/>
                  <a:pt x="637" y="314"/>
                  <a:pt x="637" y="291"/>
                </a:cubicBezTo>
                <a:cubicBezTo>
                  <a:pt x="637" y="50"/>
                  <a:pt x="637" y="50"/>
                  <a:pt x="637" y="50"/>
                </a:cubicBezTo>
                <a:cubicBezTo>
                  <a:pt x="637" y="22"/>
                  <a:pt x="614" y="0"/>
                  <a:pt x="587" y="0"/>
                </a:cubicBezTo>
                <a:cubicBezTo>
                  <a:pt x="195" y="0"/>
                  <a:pt x="195" y="0"/>
                  <a:pt x="195" y="0"/>
                </a:cubicBezTo>
                <a:cubicBezTo>
                  <a:pt x="168" y="0"/>
                  <a:pt x="145" y="22"/>
                  <a:pt x="145" y="50"/>
                </a:cubicBezTo>
                <a:cubicBezTo>
                  <a:pt x="145" y="291"/>
                  <a:pt x="145" y="291"/>
                  <a:pt x="145" y="291"/>
                </a:cubicBezTo>
                <a:cubicBezTo>
                  <a:pt x="145" y="314"/>
                  <a:pt x="161" y="334"/>
                  <a:pt x="183" y="339"/>
                </a:cubicBezTo>
                <a:cubicBezTo>
                  <a:pt x="171" y="340"/>
                  <a:pt x="157" y="344"/>
                  <a:pt x="149" y="354"/>
                </a:cubicBezTo>
                <a:cubicBezTo>
                  <a:pt x="143" y="361"/>
                  <a:pt x="136" y="369"/>
                  <a:pt x="130" y="377"/>
                </a:cubicBezTo>
                <a:cubicBezTo>
                  <a:pt x="111" y="399"/>
                  <a:pt x="91" y="422"/>
                  <a:pt x="72" y="446"/>
                </a:cubicBezTo>
                <a:cubicBezTo>
                  <a:pt x="67" y="451"/>
                  <a:pt x="58" y="459"/>
                  <a:pt x="58" y="467"/>
                </a:cubicBezTo>
                <a:cubicBezTo>
                  <a:pt x="58" y="489"/>
                  <a:pt x="58" y="478"/>
                  <a:pt x="58" y="478"/>
                </a:cubicBezTo>
                <a:cubicBezTo>
                  <a:pt x="58" y="481"/>
                  <a:pt x="59" y="483"/>
                  <a:pt x="60" y="485"/>
                </a:cubicBezTo>
                <a:cubicBezTo>
                  <a:pt x="65" y="492"/>
                  <a:pt x="75" y="493"/>
                  <a:pt x="83" y="493"/>
                </a:cubicBezTo>
                <a:cubicBezTo>
                  <a:pt x="94" y="493"/>
                  <a:pt x="667" y="493"/>
                  <a:pt x="684" y="493"/>
                </a:cubicBezTo>
                <a:cubicBezTo>
                  <a:pt x="693" y="493"/>
                  <a:pt x="702" y="492"/>
                  <a:pt x="711" y="490"/>
                </a:cubicBezTo>
                <a:cubicBezTo>
                  <a:pt x="716" y="489"/>
                  <a:pt x="723" y="486"/>
                  <a:pt x="724" y="479"/>
                </a:cubicBezTo>
                <a:cubicBezTo>
                  <a:pt x="724" y="456"/>
                  <a:pt x="724" y="467"/>
                  <a:pt x="724" y="467"/>
                </a:cubicBezTo>
                <a:cubicBezTo>
                  <a:pt x="725" y="462"/>
                  <a:pt x="722" y="457"/>
                  <a:pt x="718" y="453"/>
                </a:cubicBezTo>
                <a:cubicBezTo>
                  <a:pt x="717" y="451"/>
                  <a:pt x="715" y="449"/>
                  <a:pt x="714" y="448"/>
                </a:cubicBezTo>
                <a:close/>
                <a:moveTo>
                  <a:pt x="164" y="299"/>
                </a:moveTo>
                <a:cubicBezTo>
                  <a:pt x="164" y="64"/>
                  <a:pt x="164" y="53"/>
                  <a:pt x="164" y="53"/>
                </a:cubicBezTo>
                <a:cubicBezTo>
                  <a:pt x="164" y="39"/>
                  <a:pt x="175" y="16"/>
                  <a:pt x="189" y="16"/>
                </a:cubicBezTo>
                <a:cubicBezTo>
                  <a:pt x="570" y="16"/>
                  <a:pt x="593" y="16"/>
                  <a:pt x="593" y="16"/>
                </a:cubicBezTo>
                <a:cubicBezTo>
                  <a:pt x="607" y="16"/>
                  <a:pt x="618" y="39"/>
                  <a:pt x="618" y="53"/>
                </a:cubicBezTo>
                <a:cubicBezTo>
                  <a:pt x="618" y="268"/>
                  <a:pt x="618" y="299"/>
                  <a:pt x="618" y="299"/>
                </a:cubicBezTo>
                <a:cubicBezTo>
                  <a:pt x="618" y="313"/>
                  <a:pt x="607" y="325"/>
                  <a:pt x="593" y="325"/>
                </a:cubicBezTo>
                <a:cubicBezTo>
                  <a:pt x="212" y="325"/>
                  <a:pt x="189" y="325"/>
                  <a:pt x="189" y="325"/>
                </a:cubicBezTo>
                <a:cubicBezTo>
                  <a:pt x="175" y="325"/>
                  <a:pt x="164" y="302"/>
                  <a:pt x="164" y="287"/>
                </a:cubicBezTo>
                <a:lnTo>
                  <a:pt x="164" y="299"/>
                </a:lnTo>
                <a:close/>
                <a:moveTo>
                  <a:pt x="613" y="367"/>
                </a:moveTo>
                <a:cubicBezTo>
                  <a:pt x="613" y="367"/>
                  <a:pt x="613" y="368"/>
                  <a:pt x="612" y="369"/>
                </a:cubicBezTo>
                <a:cubicBezTo>
                  <a:pt x="612" y="369"/>
                  <a:pt x="612" y="369"/>
                  <a:pt x="612" y="369"/>
                </a:cubicBezTo>
                <a:cubicBezTo>
                  <a:pt x="612" y="369"/>
                  <a:pt x="612" y="369"/>
                  <a:pt x="612" y="369"/>
                </a:cubicBezTo>
                <a:cubicBezTo>
                  <a:pt x="612" y="369"/>
                  <a:pt x="612" y="369"/>
                  <a:pt x="612" y="369"/>
                </a:cubicBezTo>
                <a:cubicBezTo>
                  <a:pt x="612" y="369"/>
                  <a:pt x="612" y="369"/>
                  <a:pt x="611" y="369"/>
                </a:cubicBezTo>
                <a:cubicBezTo>
                  <a:pt x="611" y="369"/>
                  <a:pt x="611" y="369"/>
                  <a:pt x="611" y="369"/>
                </a:cubicBezTo>
                <a:cubicBezTo>
                  <a:pt x="611" y="369"/>
                  <a:pt x="611" y="369"/>
                  <a:pt x="610" y="369"/>
                </a:cubicBezTo>
                <a:cubicBezTo>
                  <a:pt x="608" y="371"/>
                  <a:pt x="604" y="371"/>
                  <a:pt x="600" y="371"/>
                </a:cubicBezTo>
                <a:cubicBezTo>
                  <a:pt x="584" y="371"/>
                  <a:pt x="584" y="371"/>
                  <a:pt x="584" y="371"/>
                </a:cubicBezTo>
                <a:cubicBezTo>
                  <a:pt x="580" y="371"/>
                  <a:pt x="577" y="370"/>
                  <a:pt x="574" y="369"/>
                </a:cubicBezTo>
                <a:cubicBezTo>
                  <a:pt x="573" y="368"/>
                  <a:pt x="572" y="367"/>
                  <a:pt x="571" y="367"/>
                </a:cubicBezTo>
                <a:cubicBezTo>
                  <a:pt x="570" y="366"/>
                  <a:pt x="569" y="365"/>
                  <a:pt x="569" y="365"/>
                </a:cubicBezTo>
                <a:cubicBezTo>
                  <a:pt x="568" y="363"/>
                  <a:pt x="568" y="363"/>
                  <a:pt x="568" y="363"/>
                </a:cubicBezTo>
                <a:cubicBezTo>
                  <a:pt x="566" y="360"/>
                  <a:pt x="564" y="357"/>
                  <a:pt x="563" y="354"/>
                </a:cubicBezTo>
                <a:cubicBezTo>
                  <a:pt x="561" y="351"/>
                  <a:pt x="563" y="350"/>
                  <a:pt x="565" y="349"/>
                </a:cubicBezTo>
                <a:cubicBezTo>
                  <a:pt x="565" y="349"/>
                  <a:pt x="566" y="349"/>
                  <a:pt x="566" y="349"/>
                </a:cubicBezTo>
                <a:cubicBezTo>
                  <a:pt x="567" y="348"/>
                  <a:pt x="569" y="348"/>
                  <a:pt x="570" y="348"/>
                </a:cubicBezTo>
                <a:cubicBezTo>
                  <a:pt x="573" y="348"/>
                  <a:pt x="573" y="348"/>
                  <a:pt x="573" y="348"/>
                </a:cubicBezTo>
                <a:cubicBezTo>
                  <a:pt x="573" y="348"/>
                  <a:pt x="573" y="348"/>
                  <a:pt x="573" y="348"/>
                </a:cubicBezTo>
                <a:cubicBezTo>
                  <a:pt x="577" y="348"/>
                  <a:pt x="581" y="348"/>
                  <a:pt x="586" y="348"/>
                </a:cubicBezTo>
                <a:cubicBezTo>
                  <a:pt x="586" y="348"/>
                  <a:pt x="586" y="348"/>
                  <a:pt x="586" y="348"/>
                </a:cubicBezTo>
                <a:cubicBezTo>
                  <a:pt x="590" y="348"/>
                  <a:pt x="590" y="348"/>
                  <a:pt x="590" y="348"/>
                </a:cubicBezTo>
                <a:cubicBezTo>
                  <a:pt x="592" y="348"/>
                  <a:pt x="594" y="348"/>
                  <a:pt x="595" y="348"/>
                </a:cubicBezTo>
                <a:cubicBezTo>
                  <a:pt x="596" y="349"/>
                  <a:pt x="597" y="349"/>
                  <a:pt x="598" y="349"/>
                </a:cubicBezTo>
                <a:cubicBezTo>
                  <a:pt x="598" y="349"/>
                  <a:pt x="598" y="349"/>
                  <a:pt x="598" y="349"/>
                </a:cubicBezTo>
                <a:cubicBezTo>
                  <a:pt x="598" y="350"/>
                  <a:pt x="598" y="350"/>
                  <a:pt x="599" y="350"/>
                </a:cubicBezTo>
                <a:cubicBezTo>
                  <a:pt x="599" y="350"/>
                  <a:pt x="599" y="350"/>
                  <a:pt x="599" y="350"/>
                </a:cubicBezTo>
                <a:cubicBezTo>
                  <a:pt x="600" y="350"/>
                  <a:pt x="602" y="351"/>
                  <a:pt x="603" y="351"/>
                </a:cubicBezTo>
                <a:cubicBezTo>
                  <a:pt x="604" y="352"/>
                  <a:pt x="604" y="353"/>
                  <a:pt x="605" y="354"/>
                </a:cubicBezTo>
                <a:cubicBezTo>
                  <a:pt x="608" y="359"/>
                  <a:pt x="608" y="359"/>
                  <a:pt x="608" y="359"/>
                </a:cubicBezTo>
                <a:cubicBezTo>
                  <a:pt x="609" y="360"/>
                  <a:pt x="611" y="362"/>
                  <a:pt x="612" y="364"/>
                </a:cubicBezTo>
                <a:cubicBezTo>
                  <a:pt x="612" y="364"/>
                  <a:pt x="612" y="364"/>
                  <a:pt x="612" y="364"/>
                </a:cubicBezTo>
                <a:cubicBezTo>
                  <a:pt x="613" y="365"/>
                  <a:pt x="613" y="366"/>
                  <a:pt x="613" y="367"/>
                </a:cubicBezTo>
                <a:close/>
                <a:moveTo>
                  <a:pt x="410" y="363"/>
                </a:moveTo>
                <a:cubicBezTo>
                  <a:pt x="410" y="364"/>
                  <a:pt x="410" y="364"/>
                  <a:pt x="410" y="365"/>
                </a:cubicBezTo>
                <a:cubicBezTo>
                  <a:pt x="406" y="371"/>
                  <a:pt x="392" y="369"/>
                  <a:pt x="386" y="369"/>
                </a:cubicBezTo>
                <a:cubicBezTo>
                  <a:pt x="383" y="369"/>
                  <a:pt x="380" y="369"/>
                  <a:pt x="377" y="369"/>
                </a:cubicBezTo>
                <a:cubicBezTo>
                  <a:pt x="374" y="369"/>
                  <a:pt x="370" y="369"/>
                  <a:pt x="367" y="367"/>
                </a:cubicBezTo>
                <a:cubicBezTo>
                  <a:pt x="367" y="367"/>
                  <a:pt x="367" y="367"/>
                  <a:pt x="367" y="367"/>
                </a:cubicBezTo>
                <a:cubicBezTo>
                  <a:pt x="367" y="366"/>
                  <a:pt x="367" y="366"/>
                  <a:pt x="367" y="366"/>
                </a:cubicBezTo>
                <a:cubicBezTo>
                  <a:pt x="366" y="366"/>
                  <a:pt x="366" y="366"/>
                  <a:pt x="366" y="366"/>
                </a:cubicBezTo>
                <a:cubicBezTo>
                  <a:pt x="366" y="366"/>
                  <a:pt x="366" y="366"/>
                  <a:pt x="366" y="366"/>
                </a:cubicBezTo>
                <a:cubicBezTo>
                  <a:pt x="366" y="366"/>
                  <a:pt x="366" y="366"/>
                  <a:pt x="366" y="366"/>
                </a:cubicBezTo>
                <a:cubicBezTo>
                  <a:pt x="366" y="365"/>
                  <a:pt x="366" y="365"/>
                  <a:pt x="366" y="365"/>
                </a:cubicBezTo>
                <a:cubicBezTo>
                  <a:pt x="366" y="364"/>
                  <a:pt x="366" y="364"/>
                  <a:pt x="366" y="363"/>
                </a:cubicBezTo>
                <a:cubicBezTo>
                  <a:pt x="366" y="363"/>
                  <a:pt x="366" y="363"/>
                  <a:pt x="366" y="363"/>
                </a:cubicBezTo>
                <a:cubicBezTo>
                  <a:pt x="366" y="362"/>
                  <a:pt x="366" y="361"/>
                  <a:pt x="366" y="361"/>
                </a:cubicBezTo>
                <a:cubicBezTo>
                  <a:pt x="366" y="360"/>
                  <a:pt x="366" y="360"/>
                  <a:pt x="366" y="360"/>
                </a:cubicBezTo>
                <a:cubicBezTo>
                  <a:pt x="366" y="358"/>
                  <a:pt x="366" y="355"/>
                  <a:pt x="367" y="353"/>
                </a:cubicBezTo>
                <a:cubicBezTo>
                  <a:pt x="367" y="352"/>
                  <a:pt x="367" y="352"/>
                  <a:pt x="367" y="352"/>
                </a:cubicBezTo>
                <a:cubicBezTo>
                  <a:pt x="367" y="352"/>
                  <a:pt x="367" y="351"/>
                  <a:pt x="368" y="350"/>
                </a:cubicBezTo>
                <a:cubicBezTo>
                  <a:pt x="369" y="350"/>
                  <a:pt x="369" y="349"/>
                  <a:pt x="370" y="349"/>
                </a:cubicBezTo>
                <a:cubicBezTo>
                  <a:pt x="370" y="349"/>
                  <a:pt x="370" y="349"/>
                  <a:pt x="370" y="349"/>
                </a:cubicBezTo>
                <a:cubicBezTo>
                  <a:pt x="370" y="349"/>
                  <a:pt x="370" y="348"/>
                  <a:pt x="370" y="348"/>
                </a:cubicBezTo>
                <a:cubicBezTo>
                  <a:pt x="370" y="348"/>
                  <a:pt x="371" y="348"/>
                  <a:pt x="371" y="348"/>
                </a:cubicBezTo>
                <a:cubicBezTo>
                  <a:pt x="371" y="348"/>
                  <a:pt x="371" y="348"/>
                  <a:pt x="371" y="348"/>
                </a:cubicBezTo>
                <a:cubicBezTo>
                  <a:pt x="371" y="348"/>
                  <a:pt x="372" y="348"/>
                  <a:pt x="372" y="348"/>
                </a:cubicBezTo>
                <a:cubicBezTo>
                  <a:pt x="372" y="348"/>
                  <a:pt x="372" y="348"/>
                  <a:pt x="373" y="348"/>
                </a:cubicBezTo>
                <a:cubicBezTo>
                  <a:pt x="373" y="347"/>
                  <a:pt x="373" y="347"/>
                  <a:pt x="374" y="347"/>
                </a:cubicBezTo>
                <a:cubicBezTo>
                  <a:pt x="374" y="347"/>
                  <a:pt x="374" y="347"/>
                  <a:pt x="374" y="347"/>
                </a:cubicBezTo>
                <a:cubicBezTo>
                  <a:pt x="374" y="347"/>
                  <a:pt x="374" y="347"/>
                  <a:pt x="374" y="347"/>
                </a:cubicBezTo>
                <a:cubicBezTo>
                  <a:pt x="375" y="347"/>
                  <a:pt x="375" y="347"/>
                  <a:pt x="375" y="347"/>
                </a:cubicBezTo>
                <a:cubicBezTo>
                  <a:pt x="376" y="347"/>
                  <a:pt x="377" y="347"/>
                  <a:pt x="378" y="347"/>
                </a:cubicBezTo>
                <a:cubicBezTo>
                  <a:pt x="379" y="347"/>
                  <a:pt x="379" y="347"/>
                  <a:pt x="379" y="347"/>
                </a:cubicBezTo>
                <a:cubicBezTo>
                  <a:pt x="380" y="347"/>
                  <a:pt x="382" y="347"/>
                  <a:pt x="383" y="347"/>
                </a:cubicBezTo>
                <a:cubicBezTo>
                  <a:pt x="399" y="347"/>
                  <a:pt x="399" y="347"/>
                  <a:pt x="399" y="347"/>
                </a:cubicBezTo>
                <a:cubicBezTo>
                  <a:pt x="399" y="347"/>
                  <a:pt x="399" y="347"/>
                  <a:pt x="400" y="347"/>
                </a:cubicBezTo>
                <a:cubicBezTo>
                  <a:pt x="400" y="347"/>
                  <a:pt x="400" y="347"/>
                  <a:pt x="400" y="347"/>
                </a:cubicBezTo>
                <a:cubicBezTo>
                  <a:pt x="401" y="347"/>
                  <a:pt x="401" y="347"/>
                  <a:pt x="402" y="347"/>
                </a:cubicBezTo>
                <a:cubicBezTo>
                  <a:pt x="405" y="347"/>
                  <a:pt x="408" y="348"/>
                  <a:pt x="409" y="351"/>
                </a:cubicBezTo>
                <a:cubicBezTo>
                  <a:pt x="410" y="351"/>
                  <a:pt x="410" y="351"/>
                  <a:pt x="410" y="351"/>
                </a:cubicBezTo>
                <a:cubicBezTo>
                  <a:pt x="410" y="351"/>
                  <a:pt x="410" y="351"/>
                  <a:pt x="410" y="351"/>
                </a:cubicBezTo>
                <a:cubicBezTo>
                  <a:pt x="411" y="355"/>
                  <a:pt x="410" y="359"/>
                  <a:pt x="410" y="362"/>
                </a:cubicBezTo>
                <a:cubicBezTo>
                  <a:pt x="410" y="363"/>
                  <a:pt x="410" y="363"/>
                  <a:pt x="410" y="363"/>
                </a:cubicBezTo>
                <a:cubicBezTo>
                  <a:pt x="410" y="363"/>
                  <a:pt x="410" y="363"/>
                  <a:pt x="410" y="363"/>
                </a:cubicBezTo>
                <a:close/>
                <a:moveTo>
                  <a:pt x="387" y="381"/>
                </a:moveTo>
                <a:cubicBezTo>
                  <a:pt x="393" y="381"/>
                  <a:pt x="407" y="380"/>
                  <a:pt x="410" y="386"/>
                </a:cubicBezTo>
                <a:cubicBezTo>
                  <a:pt x="410" y="387"/>
                  <a:pt x="411" y="387"/>
                  <a:pt x="411" y="388"/>
                </a:cubicBezTo>
                <a:cubicBezTo>
                  <a:pt x="411" y="395"/>
                  <a:pt x="411" y="395"/>
                  <a:pt x="411" y="395"/>
                </a:cubicBezTo>
                <a:cubicBezTo>
                  <a:pt x="411" y="397"/>
                  <a:pt x="411" y="399"/>
                  <a:pt x="411" y="401"/>
                </a:cubicBezTo>
                <a:cubicBezTo>
                  <a:pt x="411" y="401"/>
                  <a:pt x="411" y="401"/>
                  <a:pt x="411" y="401"/>
                </a:cubicBezTo>
                <a:cubicBezTo>
                  <a:pt x="411" y="402"/>
                  <a:pt x="411" y="402"/>
                  <a:pt x="411" y="402"/>
                </a:cubicBezTo>
                <a:cubicBezTo>
                  <a:pt x="411" y="402"/>
                  <a:pt x="410" y="404"/>
                  <a:pt x="410" y="404"/>
                </a:cubicBezTo>
                <a:cubicBezTo>
                  <a:pt x="409" y="405"/>
                  <a:pt x="409" y="405"/>
                  <a:pt x="409" y="405"/>
                </a:cubicBezTo>
                <a:cubicBezTo>
                  <a:pt x="409" y="405"/>
                  <a:pt x="409" y="405"/>
                  <a:pt x="409" y="406"/>
                </a:cubicBezTo>
                <a:cubicBezTo>
                  <a:pt x="409" y="406"/>
                  <a:pt x="409" y="406"/>
                  <a:pt x="409" y="406"/>
                </a:cubicBezTo>
                <a:cubicBezTo>
                  <a:pt x="407" y="407"/>
                  <a:pt x="405" y="408"/>
                  <a:pt x="403" y="409"/>
                </a:cubicBezTo>
                <a:cubicBezTo>
                  <a:pt x="403" y="409"/>
                  <a:pt x="403" y="409"/>
                  <a:pt x="403" y="409"/>
                </a:cubicBezTo>
                <a:cubicBezTo>
                  <a:pt x="403" y="409"/>
                  <a:pt x="403" y="409"/>
                  <a:pt x="403" y="409"/>
                </a:cubicBezTo>
                <a:cubicBezTo>
                  <a:pt x="402" y="409"/>
                  <a:pt x="401" y="409"/>
                  <a:pt x="401" y="409"/>
                </a:cubicBezTo>
                <a:cubicBezTo>
                  <a:pt x="400" y="409"/>
                  <a:pt x="400" y="409"/>
                  <a:pt x="400" y="409"/>
                </a:cubicBezTo>
                <a:cubicBezTo>
                  <a:pt x="399" y="409"/>
                  <a:pt x="398" y="409"/>
                  <a:pt x="398" y="409"/>
                </a:cubicBezTo>
                <a:cubicBezTo>
                  <a:pt x="398" y="409"/>
                  <a:pt x="398" y="409"/>
                  <a:pt x="398" y="409"/>
                </a:cubicBezTo>
                <a:cubicBezTo>
                  <a:pt x="373" y="409"/>
                  <a:pt x="373" y="409"/>
                  <a:pt x="373" y="409"/>
                </a:cubicBezTo>
                <a:cubicBezTo>
                  <a:pt x="371" y="409"/>
                  <a:pt x="367" y="409"/>
                  <a:pt x="364" y="407"/>
                </a:cubicBezTo>
                <a:cubicBezTo>
                  <a:pt x="364" y="407"/>
                  <a:pt x="364" y="407"/>
                  <a:pt x="364" y="407"/>
                </a:cubicBezTo>
                <a:cubicBezTo>
                  <a:pt x="364" y="407"/>
                  <a:pt x="364" y="407"/>
                  <a:pt x="364" y="407"/>
                </a:cubicBezTo>
                <a:cubicBezTo>
                  <a:pt x="364" y="407"/>
                  <a:pt x="364" y="406"/>
                  <a:pt x="363" y="406"/>
                </a:cubicBezTo>
                <a:cubicBezTo>
                  <a:pt x="363" y="406"/>
                  <a:pt x="362" y="405"/>
                  <a:pt x="362" y="405"/>
                </a:cubicBezTo>
                <a:cubicBezTo>
                  <a:pt x="362" y="405"/>
                  <a:pt x="362" y="405"/>
                  <a:pt x="362" y="404"/>
                </a:cubicBezTo>
                <a:cubicBezTo>
                  <a:pt x="362" y="404"/>
                  <a:pt x="361" y="403"/>
                  <a:pt x="361" y="402"/>
                </a:cubicBezTo>
                <a:cubicBezTo>
                  <a:pt x="362" y="400"/>
                  <a:pt x="362" y="400"/>
                  <a:pt x="362" y="400"/>
                </a:cubicBezTo>
                <a:cubicBezTo>
                  <a:pt x="362" y="400"/>
                  <a:pt x="362" y="400"/>
                  <a:pt x="362" y="400"/>
                </a:cubicBezTo>
                <a:cubicBezTo>
                  <a:pt x="362" y="396"/>
                  <a:pt x="362" y="392"/>
                  <a:pt x="363" y="388"/>
                </a:cubicBezTo>
                <a:cubicBezTo>
                  <a:pt x="363" y="388"/>
                  <a:pt x="363" y="388"/>
                  <a:pt x="363" y="388"/>
                </a:cubicBezTo>
                <a:cubicBezTo>
                  <a:pt x="363" y="388"/>
                  <a:pt x="363" y="388"/>
                  <a:pt x="363" y="388"/>
                </a:cubicBezTo>
                <a:cubicBezTo>
                  <a:pt x="364" y="379"/>
                  <a:pt x="381" y="381"/>
                  <a:pt x="387" y="381"/>
                </a:cubicBezTo>
                <a:close/>
                <a:moveTo>
                  <a:pt x="289" y="407"/>
                </a:moveTo>
                <a:cubicBezTo>
                  <a:pt x="289" y="407"/>
                  <a:pt x="289" y="407"/>
                  <a:pt x="288" y="406"/>
                </a:cubicBezTo>
                <a:cubicBezTo>
                  <a:pt x="288" y="406"/>
                  <a:pt x="288" y="405"/>
                  <a:pt x="287" y="405"/>
                </a:cubicBezTo>
                <a:cubicBezTo>
                  <a:pt x="287" y="405"/>
                  <a:pt x="287" y="405"/>
                  <a:pt x="287" y="405"/>
                </a:cubicBezTo>
                <a:cubicBezTo>
                  <a:pt x="287" y="404"/>
                  <a:pt x="287" y="403"/>
                  <a:pt x="287" y="402"/>
                </a:cubicBezTo>
                <a:cubicBezTo>
                  <a:pt x="288" y="400"/>
                  <a:pt x="288" y="400"/>
                  <a:pt x="288" y="400"/>
                </a:cubicBezTo>
                <a:cubicBezTo>
                  <a:pt x="288" y="400"/>
                  <a:pt x="288" y="400"/>
                  <a:pt x="288" y="400"/>
                </a:cubicBezTo>
                <a:cubicBezTo>
                  <a:pt x="288" y="400"/>
                  <a:pt x="288" y="399"/>
                  <a:pt x="288" y="399"/>
                </a:cubicBezTo>
                <a:cubicBezTo>
                  <a:pt x="291" y="388"/>
                  <a:pt x="291" y="388"/>
                  <a:pt x="291" y="388"/>
                </a:cubicBezTo>
                <a:cubicBezTo>
                  <a:pt x="291" y="388"/>
                  <a:pt x="291" y="388"/>
                  <a:pt x="292" y="388"/>
                </a:cubicBezTo>
                <a:cubicBezTo>
                  <a:pt x="295" y="380"/>
                  <a:pt x="310" y="381"/>
                  <a:pt x="317" y="381"/>
                </a:cubicBezTo>
                <a:cubicBezTo>
                  <a:pt x="320" y="381"/>
                  <a:pt x="325" y="381"/>
                  <a:pt x="330" y="381"/>
                </a:cubicBezTo>
                <a:cubicBezTo>
                  <a:pt x="331" y="382"/>
                  <a:pt x="332" y="382"/>
                  <a:pt x="333" y="382"/>
                </a:cubicBezTo>
                <a:cubicBezTo>
                  <a:pt x="333" y="382"/>
                  <a:pt x="333" y="382"/>
                  <a:pt x="333" y="382"/>
                </a:cubicBezTo>
                <a:cubicBezTo>
                  <a:pt x="335" y="383"/>
                  <a:pt x="337" y="384"/>
                  <a:pt x="338" y="385"/>
                </a:cubicBezTo>
                <a:cubicBezTo>
                  <a:pt x="338" y="385"/>
                  <a:pt x="338" y="385"/>
                  <a:pt x="338" y="385"/>
                </a:cubicBezTo>
                <a:cubicBezTo>
                  <a:pt x="338" y="386"/>
                  <a:pt x="338" y="386"/>
                  <a:pt x="338" y="386"/>
                </a:cubicBezTo>
                <a:cubicBezTo>
                  <a:pt x="338" y="386"/>
                  <a:pt x="338" y="386"/>
                  <a:pt x="338" y="386"/>
                </a:cubicBezTo>
                <a:cubicBezTo>
                  <a:pt x="339" y="387"/>
                  <a:pt x="339" y="388"/>
                  <a:pt x="339" y="388"/>
                </a:cubicBezTo>
                <a:cubicBezTo>
                  <a:pt x="339" y="389"/>
                  <a:pt x="339" y="389"/>
                  <a:pt x="339" y="389"/>
                </a:cubicBezTo>
                <a:cubicBezTo>
                  <a:pt x="339" y="389"/>
                  <a:pt x="339" y="389"/>
                  <a:pt x="339" y="389"/>
                </a:cubicBezTo>
                <a:cubicBezTo>
                  <a:pt x="338" y="391"/>
                  <a:pt x="338" y="393"/>
                  <a:pt x="338" y="395"/>
                </a:cubicBezTo>
                <a:cubicBezTo>
                  <a:pt x="336" y="402"/>
                  <a:pt x="336" y="402"/>
                  <a:pt x="336" y="402"/>
                </a:cubicBezTo>
                <a:cubicBezTo>
                  <a:pt x="336" y="403"/>
                  <a:pt x="336" y="404"/>
                  <a:pt x="335" y="404"/>
                </a:cubicBezTo>
                <a:cubicBezTo>
                  <a:pt x="335" y="405"/>
                  <a:pt x="335" y="405"/>
                  <a:pt x="335" y="405"/>
                </a:cubicBezTo>
                <a:cubicBezTo>
                  <a:pt x="335" y="405"/>
                  <a:pt x="334" y="405"/>
                  <a:pt x="334" y="405"/>
                </a:cubicBezTo>
                <a:cubicBezTo>
                  <a:pt x="334" y="405"/>
                  <a:pt x="334" y="406"/>
                  <a:pt x="334" y="406"/>
                </a:cubicBezTo>
                <a:cubicBezTo>
                  <a:pt x="332" y="407"/>
                  <a:pt x="329" y="408"/>
                  <a:pt x="327" y="409"/>
                </a:cubicBezTo>
                <a:cubicBezTo>
                  <a:pt x="327" y="409"/>
                  <a:pt x="327" y="409"/>
                  <a:pt x="327" y="409"/>
                </a:cubicBezTo>
                <a:cubicBezTo>
                  <a:pt x="327" y="409"/>
                  <a:pt x="327" y="409"/>
                  <a:pt x="327" y="409"/>
                </a:cubicBezTo>
                <a:cubicBezTo>
                  <a:pt x="327" y="409"/>
                  <a:pt x="326" y="409"/>
                  <a:pt x="325" y="409"/>
                </a:cubicBezTo>
                <a:cubicBezTo>
                  <a:pt x="325" y="409"/>
                  <a:pt x="325" y="409"/>
                  <a:pt x="324" y="409"/>
                </a:cubicBezTo>
                <a:cubicBezTo>
                  <a:pt x="324" y="409"/>
                  <a:pt x="323" y="409"/>
                  <a:pt x="322" y="409"/>
                </a:cubicBezTo>
                <a:cubicBezTo>
                  <a:pt x="322" y="409"/>
                  <a:pt x="322" y="409"/>
                  <a:pt x="322" y="409"/>
                </a:cubicBezTo>
                <a:cubicBezTo>
                  <a:pt x="298" y="409"/>
                  <a:pt x="298" y="409"/>
                  <a:pt x="298" y="409"/>
                </a:cubicBezTo>
                <a:cubicBezTo>
                  <a:pt x="295" y="409"/>
                  <a:pt x="292" y="409"/>
                  <a:pt x="289" y="407"/>
                </a:cubicBezTo>
                <a:cubicBezTo>
                  <a:pt x="289" y="407"/>
                  <a:pt x="289" y="407"/>
                  <a:pt x="289" y="407"/>
                </a:cubicBezTo>
                <a:close/>
                <a:moveTo>
                  <a:pt x="320" y="369"/>
                </a:moveTo>
                <a:cubicBezTo>
                  <a:pt x="316" y="369"/>
                  <a:pt x="312" y="369"/>
                  <a:pt x="309" y="369"/>
                </a:cubicBezTo>
                <a:cubicBezTo>
                  <a:pt x="306" y="369"/>
                  <a:pt x="301" y="369"/>
                  <a:pt x="299" y="366"/>
                </a:cubicBezTo>
                <a:cubicBezTo>
                  <a:pt x="299" y="365"/>
                  <a:pt x="299" y="365"/>
                  <a:pt x="299" y="365"/>
                </a:cubicBezTo>
                <a:cubicBezTo>
                  <a:pt x="299" y="365"/>
                  <a:pt x="299" y="364"/>
                  <a:pt x="299" y="364"/>
                </a:cubicBezTo>
                <a:cubicBezTo>
                  <a:pt x="299" y="364"/>
                  <a:pt x="299" y="364"/>
                  <a:pt x="299" y="363"/>
                </a:cubicBezTo>
                <a:cubicBezTo>
                  <a:pt x="299" y="363"/>
                  <a:pt x="299" y="363"/>
                  <a:pt x="299" y="363"/>
                </a:cubicBezTo>
                <a:cubicBezTo>
                  <a:pt x="299" y="363"/>
                  <a:pt x="299" y="363"/>
                  <a:pt x="299" y="363"/>
                </a:cubicBezTo>
                <a:cubicBezTo>
                  <a:pt x="299" y="362"/>
                  <a:pt x="299" y="361"/>
                  <a:pt x="300" y="361"/>
                </a:cubicBezTo>
                <a:cubicBezTo>
                  <a:pt x="300" y="358"/>
                  <a:pt x="301" y="355"/>
                  <a:pt x="302" y="353"/>
                </a:cubicBezTo>
                <a:cubicBezTo>
                  <a:pt x="302" y="353"/>
                  <a:pt x="302" y="353"/>
                  <a:pt x="302" y="353"/>
                </a:cubicBezTo>
                <a:cubicBezTo>
                  <a:pt x="302" y="352"/>
                  <a:pt x="303" y="351"/>
                  <a:pt x="303" y="350"/>
                </a:cubicBezTo>
                <a:cubicBezTo>
                  <a:pt x="304" y="350"/>
                  <a:pt x="304" y="350"/>
                  <a:pt x="305" y="349"/>
                </a:cubicBezTo>
                <a:cubicBezTo>
                  <a:pt x="306" y="348"/>
                  <a:pt x="308" y="348"/>
                  <a:pt x="310" y="347"/>
                </a:cubicBezTo>
                <a:cubicBezTo>
                  <a:pt x="310" y="347"/>
                  <a:pt x="310" y="347"/>
                  <a:pt x="310" y="347"/>
                </a:cubicBezTo>
                <a:cubicBezTo>
                  <a:pt x="312" y="347"/>
                  <a:pt x="313" y="347"/>
                  <a:pt x="315" y="347"/>
                </a:cubicBezTo>
                <a:cubicBezTo>
                  <a:pt x="317" y="347"/>
                  <a:pt x="317" y="347"/>
                  <a:pt x="317" y="347"/>
                </a:cubicBezTo>
                <a:cubicBezTo>
                  <a:pt x="317" y="347"/>
                  <a:pt x="318" y="347"/>
                  <a:pt x="319" y="347"/>
                </a:cubicBezTo>
                <a:cubicBezTo>
                  <a:pt x="323" y="347"/>
                  <a:pt x="328" y="347"/>
                  <a:pt x="332" y="347"/>
                </a:cubicBezTo>
                <a:cubicBezTo>
                  <a:pt x="333" y="347"/>
                  <a:pt x="334" y="347"/>
                  <a:pt x="334" y="347"/>
                </a:cubicBezTo>
                <a:cubicBezTo>
                  <a:pt x="335" y="347"/>
                  <a:pt x="335" y="347"/>
                  <a:pt x="335" y="347"/>
                </a:cubicBezTo>
                <a:cubicBezTo>
                  <a:pt x="335" y="347"/>
                  <a:pt x="335" y="347"/>
                  <a:pt x="336" y="347"/>
                </a:cubicBezTo>
                <a:cubicBezTo>
                  <a:pt x="336" y="347"/>
                  <a:pt x="337" y="347"/>
                  <a:pt x="337" y="347"/>
                </a:cubicBezTo>
                <a:cubicBezTo>
                  <a:pt x="337" y="347"/>
                  <a:pt x="337" y="347"/>
                  <a:pt x="337" y="347"/>
                </a:cubicBezTo>
                <a:cubicBezTo>
                  <a:pt x="341" y="347"/>
                  <a:pt x="345" y="348"/>
                  <a:pt x="345" y="351"/>
                </a:cubicBezTo>
                <a:cubicBezTo>
                  <a:pt x="345" y="351"/>
                  <a:pt x="345" y="351"/>
                  <a:pt x="345" y="351"/>
                </a:cubicBezTo>
                <a:cubicBezTo>
                  <a:pt x="345" y="351"/>
                  <a:pt x="345" y="351"/>
                  <a:pt x="345" y="352"/>
                </a:cubicBezTo>
                <a:cubicBezTo>
                  <a:pt x="345" y="355"/>
                  <a:pt x="344" y="359"/>
                  <a:pt x="343" y="362"/>
                </a:cubicBezTo>
                <a:cubicBezTo>
                  <a:pt x="343" y="362"/>
                  <a:pt x="343" y="362"/>
                  <a:pt x="343" y="362"/>
                </a:cubicBezTo>
                <a:cubicBezTo>
                  <a:pt x="343" y="363"/>
                  <a:pt x="343" y="363"/>
                  <a:pt x="343" y="363"/>
                </a:cubicBezTo>
                <a:cubicBezTo>
                  <a:pt x="343" y="364"/>
                  <a:pt x="343" y="364"/>
                  <a:pt x="342" y="365"/>
                </a:cubicBezTo>
                <a:cubicBezTo>
                  <a:pt x="342" y="365"/>
                  <a:pt x="342" y="365"/>
                  <a:pt x="342" y="366"/>
                </a:cubicBezTo>
                <a:cubicBezTo>
                  <a:pt x="342" y="366"/>
                  <a:pt x="342" y="366"/>
                  <a:pt x="342" y="366"/>
                </a:cubicBezTo>
                <a:cubicBezTo>
                  <a:pt x="342" y="366"/>
                  <a:pt x="342" y="366"/>
                  <a:pt x="342" y="366"/>
                </a:cubicBezTo>
                <a:cubicBezTo>
                  <a:pt x="337" y="371"/>
                  <a:pt x="325" y="369"/>
                  <a:pt x="320" y="369"/>
                </a:cubicBezTo>
                <a:close/>
                <a:moveTo>
                  <a:pt x="212" y="404"/>
                </a:moveTo>
                <a:cubicBezTo>
                  <a:pt x="212" y="404"/>
                  <a:pt x="212" y="403"/>
                  <a:pt x="212" y="403"/>
                </a:cubicBezTo>
                <a:cubicBezTo>
                  <a:pt x="213" y="403"/>
                  <a:pt x="213" y="402"/>
                  <a:pt x="213" y="402"/>
                </a:cubicBezTo>
                <a:cubicBezTo>
                  <a:pt x="213" y="402"/>
                  <a:pt x="213" y="402"/>
                  <a:pt x="213" y="402"/>
                </a:cubicBezTo>
                <a:cubicBezTo>
                  <a:pt x="213" y="402"/>
                  <a:pt x="213" y="402"/>
                  <a:pt x="213" y="402"/>
                </a:cubicBezTo>
                <a:cubicBezTo>
                  <a:pt x="213" y="401"/>
                  <a:pt x="214" y="401"/>
                  <a:pt x="214" y="400"/>
                </a:cubicBezTo>
                <a:cubicBezTo>
                  <a:pt x="216" y="396"/>
                  <a:pt x="217" y="393"/>
                  <a:pt x="219" y="389"/>
                </a:cubicBezTo>
                <a:cubicBezTo>
                  <a:pt x="219" y="389"/>
                  <a:pt x="219" y="389"/>
                  <a:pt x="219" y="389"/>
                </a:cubicBezTo>
                <a:cubicBezTo>
                  <a:pt x="219" y="389"/>
                  <a:pt x="219" y="389"/>
                  <a:pt x="219" y="389"/>
                </a:cubicBezTo>
                <a:cubicBezTo>
                  <a:pt x="220" y="388"/>
                  <a:pt x="220" y="388"/>
                  <a:pt x="220" y="388"/>
                </a:cubicBezTo>
                <a:cubicBezTo>
                  <a:pt x="220" y="388"/>
                  <a:pt x="220" y="388"/>
                  <a:pt x="220" y="387"/>
                </a:cubicBezTo>
                <a:cubicBezTo>
                  <a:pt x="220" y="387"/>
                  <a:pt x="220" y="387"/>
                  <a:pt x="221" y="387"/>
                </a:cubicBezTo>
                <a:cubicBezTo>
                  <a:pt x="226" y="380"/>
                  <a:pt x="238" y="382"/>
                  <a:pt x="245" y="382"/>
                </a:cubicBezTo>
                <a:cubicBezTo>
                  <a:pt x="245" y="382"/>
                  <a:pt x="245" y="382"/>
                  <a:pt x="245" y="382"/>
                </a:cubicBezTo>
                <a:cubicBezTo>
                  <a:pt x="247" y="382"/>
                  <a:pt x="253" y="381"/>
                  <a:pt x="258" y="382"/>
                </a:cubicBezTo>
                <a:cubicBezTo>
                  <a:pt x="259" y="382"/>
                  <a:pt x="261" y="382"/>
                  <a:pt x="262" y="382"/>
                </a:cubicBezTo>
                <a:cubicBezTo>
                  <a:pt x="263" y="382"/>
                  <a:pt x="264" y="383"/>
                  <a:pt x="264" y="383"/>
                </a:cubicBezTo>
                <a:cubicBezTo>
                  <a:pt x="266" y="384"/>
                  <a:pt x="267" y="385"/>
                  <a:pt x="267" y="387"/>
                </a:cubicBezTo>
                <a:cubicBezTo>
                  <a:pt x="267" y="387"/>
                  <a:pt x="267" y="387"/>
                  <a:pt x="267" y="387"/>
                </a:cubicBezTo>
                <a:cubicBezTo>
                  <a:pt x="267" y="387"/>
                  <a:pt x="267" y="387"/>
                  <a:pt x="267" y="388"/>
                </a:cubicBezTo>
                <a:cubicBezTo>
                  <a:pt x="267" y="388"/>
                  <a:pt x="267" y="388"/>
                  <a:pt x="267" y="388"/>
                </a:cubicBezTo>
                <a:cubicBezTo>
                  <a:pt x="262" y="402"/>
                  <a:pt x="262" y="402"/>
                  <a:pt x="262" y="402"/>
                </a:cubicBezTo>
                <a:cubicBezTo>
                  <a:pt x="262" y="403"/>
                  <a:pt x="261" y="404"/>
                  <a:pt x="260" y="405"/>
                </a:cubicBezTo>
                <a:cubicBezTo>
                  <a:pt x="259" y="406"/>
                  <a:pt x="258" y="407"/>
                  <a:pt x="256" y="407"/>
                </a:cubicBezTo>
                <a:cubicBezTo>
                  <a:pt x="256" y="407"/>
                  <a:pt x="256" y="407"/>
                  <a:pt x="256" y="407"/>
                </a:cubicBezTo>
                <a:cubicBezTo>
                  <a:pt x="254" y="408"/>
                  <a:pt x="252" y="409"/>
                  <a:pt x="250" y="409"/>
                </a:cubicBezTo>
                <a:cubicBezTo>
                  <a:pt x="249" y="409"/>
                  <a:pt x="249" y="409"/>
                  <a:pt x="249" y="409"/>
                </a:cubicBezTo>
                <a:cubicBezTo>
                  <a:pt x="249" y="409"/>
                  <a:pt x="249" y="409"/>
                  <a:pt x="248" y="409"/>
                </a:cubicBezTo>
                <a:cubicBezTo>
                  <a:pt x="244" y="410"/>
                  <a:pt x="240" y="409"/>
                  <a:pt x="235" y="409"/>
                </a:cubicBezTo>
                <a:cubicBezTo>
                  <a:pt x="231" y="409"/>
                  <a:pt x="227" y="410"/>
                  <a:pt x="222" y="410"/>
                </a:cubicBezTo>
                <a:cubicBezTo>
                  <a:pt x="219" y="410"/>
                  <a:pt x="215" y="409"/>
                  <a:pt x="213" y="406"/>
                </a:cubicBezTo>
                <a:cubicBezTo>
                  <a:pt x="213" y="406"/>
                  <a:pt x="213" y="406"/>
                  <a:pt x="213" y="406"/>
                </a:cubicBezTo>
                <a:cubicBezTo>
                  <a:pt x="213" y="406"/>
                  <a:pt x="213" y="406"/>
                  <a:pt x="213" y="406"/>
                </a:cubicBezTo>
                <a:cubicBezTo>
                  <a:pt x="213" y="405"/>
                  <a:pt x="213" y="405"/>
                  <a:pt x="212" y="405"/>
                </a:cubicBezTo>
                <a:cubicBezTo>
                  <a:pt x="212" y="405"/>
                  <a:pt x="212" y="405"/>
                  <a:pt x="212" y="405"/>
                </a:cubicBezTo>
                <a:cubicBezTo>
                  <a:pt x="212" y="405"/>
                  <a:pt x="212" y="405"/>
                  <a:pt x="212" y="405"/>
                </a:cubicBezTo>
                <a:cubicBezTo>
                  <a:pt x="212" y="404"/>
                  <a:pt x="212" y="404"/>
                  <a:pt x="212" y="404"/>
                </a:cubicBezTo>
                <a:close/>
                <a:moveTo>
                  <a:pt x="212" y="359"/>
                </a:moveTo>
                <a:cubicBezTo>
                  <a:pt x="212" y="359"/>
                  <a:pt x="212" y="359"/>
                  <a:pt x="212" y="359"/>
                </a:cubicBezTo>
                <a:cubicBezTo>
                  <a:pt x="209" y="364"/>
                  <a:pt x="209" y="364"/>
                  <a:pt x="209" y="364"/>
                </a:cubicBezTo>
                <a:cubicBezTo>
                  <a:pt x="209" y="364"/>
                  <a:pt x="208" y="365"/>
                  <a:pt x="207" y="366"/>
                </a:cubicBezTo>
                <a:cubicBezTo>
                  <a:pt x="206" y="367"/>
                  <a:pt x="205" y="367"/>
                  <a:pt x="203" y="368"/>
                </a:cubicBezTo>
                <a:cubicBezTo>
                  <a:pt x="203" y="368"/>
                  <a:pt x="203" y="368"/>
                  <a:pt x="202" y="368"/>
                </a:cubicBezTo>
                <a:cubicBezTo>
                  <a:pt x="202" y="369"/>
                  <a:pt x="202" y="369"/>
                  <a:pt x="202" y="369"/>
                </a:cubicBezTo>
                <a:cubicBezTo>
                  <a:pt x="202" y="369"/>
                  <a:pt x="202" y="369"/>
                  <a:pt x="202" y="369"/>
                </a:cubicBezTo>
                <a:cubicBezTo>
                  <a:pt x="201" y="369"/>
                  <a:pt x="200" y="369"/>
                  <a:pt x="199" y="369"/>
                </a:cubicBezTo>
                <a:cubicBezTo>
                  <a:pt x="197" y="370"/>
                  <a:pt x="196" y="370"/>
                  <a:pt x="194" y="370"/>
                </a:cubicBezTo>
                <a:cubicBezTo>
                  <a:pt x="189" y="370"/>
                  <a:pt x="189" y="370"/>
                  <a:pt x="189" y="370"/>
                </a:cubicBezTo>
                <a:cubicBezTo>
                  <a:pt x="189" y="370"/>
                  <a:pt x="189" y="370"/>
                  <a:pt x="189" y="370"/>
                </a:cubicBezTo>
                <a:cubicBezTo>
                  <a:pt x="184" y="370"/>
                  <a:pt x="178" y="370"/>
                  <a:pt x="172" y="370"/>
                </a:cubicBezTo>
                <a:cubicBezTo>
                  <a:pt x="170" y="370"/>
                  <a:pt x="165" y="369"/>
                  <a:pt x="164" y="366"/>
                </a:cubicBezTo>
                <a:cubicBezTo>
                  <a:pt x="164" y="366"/>
                  <a:pt x="164" y="365"/>
                  <a:pt x="164" y="365"/>
                </a:cubicBezTo>
                <a:cubicBezTo>
                  <a:pt x="165" y="364"/>
                  <a:pt x="166" y="362"/>
                  <a:pt x="166" y="362"/>
                </a:cubicBezTo>
                <a:cubicBezTo>
                  <a:pt x="168" y="358"/>
                  <a:pt x="170" y="355"/>
                  <a:pt x="173" y="352"/>
                </a:cubicBezTo>
                <a:cubicBezTo>
                  <a:pt x="173" y="352"/>
                  <a:pt x="173" y="352"/>
                  <a:pt x="173" y="352"/>
                </a:cubicBezTo>
                <a:cubicBezTo>
                  <a:pt x="173" y="352"/>
                  <a:pt x="173" y="352"/>
                  <a:pt x="173" y="352"/>
                </a:cubicBezTo>
                <a:cubicBezTo>
                  <a:pt x="180" y="345"/>
                  <a:pt x="193" y="347"/>
                  <a:pt x="201" y="347"/>
                </a:cubicBezTo>
                <a:cubicBezTo>
                  <a:pt x="205" y="347"/>
                  <a:pt x="210" y="346"/>
                  <a:pt x="213" y="348"/>
                </a:cubicBezTo>
                <a:cubicBezTo>
                  <a:pt x="213" y="348"/>
                  <a:pt x="213" y="348"/>
                  <a:pt x="213" y="348"/>
                </a:cubicBezTo>
                <a:cubicBezTo>
                  <a:pt x="214" y="348"/>
                  <a:pt x="214" y="348"/>
                  <a:pt x="214" y="348"/>
                </a:cubicBezTo>
                <a:cubicBezTo>
                  <a:pt x="214" y="348"/>
                  <a:pt x="214" y="349"/>
                  <a:pt x="214" y="349"/>
                </a:cubicBezTo>
                <a:cubicBezTo>
                  <a:pt x="215" y="349"/>
                  <a:pt x="216" y="350"/>
                  <a:pt x="216" y="350"/>
                </a:cubicBezTo>
                <a:cubicBezTo>
                  <a:pt x="216" y="351"/>
                  <a:pt x="216" y="352"/>
                  <a:pt x="215" y="353"/>
                </a:cubicBezTo>
                <a:cubicBezTo>
                  <a:pt x="215" y="353"/>
                  <a:pt x="215" y="353"/>
                  <a:pt x="215" y="353"/>
                </a:cubicBezTo>
                <a:cubicBezTo>
                  <a:pt x="214" y="355"/>
                  <a:pt x="213" y="357"/>
                  <a:pt x="212" y="359"/>
                </a:cubicBezTo>
                <a:close/>
                <a:moveTo>
                  <a:pt x="266" y="369"/>
                </a:moveTo>
                <a:cubicBezTo>
                  <a:pt x="266" y="369"/>
                  <a:pt x="265" y="369"/>
                  <a:pt x="264" y="369"/>
                </a:cubicBezTo>
                <a:cubicBezTo>
                  <a:pt x="264" y="369"/>
                  <a:pt x="264" y="370"/>
                  <a:pt x="264" y="370"/>
                </a:cubicBezTo>
                <a:cubicBezTo>
                  <a:pt x="261" y="370"/>
                  <a:pt x="258" y="370"/>
                  <a:pt x="254" y="370"/>
                </a:cubicBezTo>
                <a:cubicBezTo>
                  <a:pt x="240" y="370"/>
                  <a:pt x="240" y="370"/>
                  <a:pt x="240" y="370"/>
                </a:cubicBezTo>
                <a:cubicBezTo>
                  <a:pt x="238" y="370"/>
                  <a:pt x="233" y="369"/>
                  <a:pt x="231" y="366"/>
                </a:cubicBezTo>
                <a:cubicBezTo>
                  <a:pt x="231" y="366"/>
                  <a:pt x="231" y="365"/>
                  <a:pt x="231" y="365"/>
                </a:cubicBezTo>
                <a:cubicBezTo>
                  <a:pt x="231" y="365"/>
                  <a:pt x="231" y="365"/>
                  <a:pt x="231" y="364"/>
                </a:cubicBezTo>
                <a:cubicBezTo>
                  <a:pt x="232" y="363"/>
                  <a:pt x="233" y="362"/>
                  <a:pt x="233" y="361"/>
                </a:cubicBezTo>
                <a:cubicBezTo>
                  <a:pt x="234" y="358"/>
                  <a:pt x="235" y="354"/>
                  <a:pt x="238" y="352"/>
                </a:cubicBezTo>
                <a:cubicBezTo>
                  <a:pt x="238" y="351"/>
                  <a:pt x="238" y="351"/>
                  <a:pt x="238" y="351"/>
                </a:cubicBezTo>
                <a:cubicBezTo>
                  <a:pt x="238" y="351"/>
                  <a:pt x="238" y="351"/>
                  <a:pt x="238" y="351"/>
                </a:cubicBezTo>
                <a:cubicBezTo>
                  <a:pt x="239" y="351"/>
                  <a:pt x="239" y="351"/>
                  <a:pt x="239" y="351"/>
                </a:cubicBezTo>
                <a:cubicBezTo>
                  <a:pt x="239" y="350"/>
                  <a:pt x="239" y="350"/>
                  <a:pt x="239" y="350"/>
                </a:cubicBezTo>
                <a:cubicBezTo>
                  <a:pt x="239" y="350"/>
                  <a:pt x="239" y="350"/>
                  <a:pt x="239" y="350"/>
                </a:cubicBezTo>
                <a:cubicBezTo>
                  <a:pt x="241" y="349"/>
                  <a:pt x="244" y="348"/>
                  <a:pt x="246" y="348"/>
                </a:cubicBezTo>
                <a:cubicBezTo>
                  <a:pt x="246" y="348"/>
                  <a:pt x="246" y="347"/>
                  <a:pt x="247" y="347"/>
                </a:cubicBezTo>
                <a:cubicBezTo>
                  <a:pt x="248" y="347"/>
                  <a:pt x="249" y="347"/>
                  <a:pt x="251" y="347"/>
                </a:cubicBezTo>
                <a:cubicBezTo>
                  <a:pt x="259" y="347"/>
                  <a:pt x="259" y="347"/>
                  <a:pt x="259" y="347"/>
                </a:cubicBezTo>
                <a:cubicBezTo>
                  <a:pt x="262" y="347"/>
                  <a:pt x="265" y="347"/>
                  <a:pt x="267" y="347"/>
                </a:cubicBezTo>
                <a:cubicBezTo>
                  <a:pt x="271" y="347"/>
                  <a:pt x="276" y="346"/>
                  <a:pt x="279" y="349"/>
                </a:cubicBezTo>
                <a:cubicBezTo>
                  <a:pt x="279" y="349"/>
                  <a:pt x="280" y="349"/>
                  <a:pt x="280" y="350"/>
                </a:cubicBezTo>
                <a:cubicBezTo>
                  <a:pt x="280" y="350"/>
                  <a:pt x="280" y="350"/>
                  <a:pt x="280" y="350"/>
                </a:cubicBezTo>
                <a:cubicBezTo>
                  <a:pt x="280" y="350"/>
                  <a:pt x="280" y="350"/>
                  <a:pt x="280" y="350"/>
                </a:cubicBezTo>
                <a:cubicBezTo>
                  <a:pt x="280" y="350"/>
                  <a:pt x="280" y="350"/>
                  <a:pt x="280" y="350"/>
                </a:cubicBezTo>
                <a:cubicBezTo>
                  <a:pt x="280" y="351"/>
                  <a:pt x="280" y="351"/>
                  <a:pt x="280" y="352"/>
                </a:cubicBezTo>
                <a:cubicBezTo>
                  <a:pt x="280" y="355"/>
                  <a:pt x="278" y="359"/>
                  <a:pt x="277" y="361"/>
                </a:cubicBezTo>
                <a:cubicBezTo>
                  <a:pt x="277" y="361"/>
                  <a:pt x="277" y="361"/>
                  <a:pt x="277" y="361"/>
                </a:cubicBezTo>
                <a:cubicBezTo>
                  <a:pt x="277" y="362"/>
                  <a:pt x="277" y="362"/>
                  <a:pt x="276" y="363"/>
                </a:cubicBezTo>
                <a:cubicBezTo>
                  <a:pt x="276" y="363"/>
                  <a:pt x="276" y="363"/>
                  <a:pt x="276" y="363"/>
                </a:cubicBezTo>
                <a:cubicBezTo>
                  <a:pt x="276" y="364"/>
                  <a:pt x="276" y="364"/>
                  <a:pt x="276" y="364"/>
                </a:cubicBezTo>
                <a:cubicBezTo>
                  <a:pt x="276" y="364"/>
                  <a:pt x="276" y="364"/>
                  <a:pt x="276" y="364"/>
                </a:cubicBezTo>
                <a:cubicBezTo>
                  <a:pt x="276" y="364"/>
                  <a:pt x="275" y="365"/>
                  <a:pt x="275" y="365"/>
                </a:cubicBezTo>
                <a:cubicBezTo>
                  <a:pt x="275" y="365"/>
                  <a:pt x="275" y="365"/>
                  <a:pt x="275" y="365"/>
                </a:cubicBezTo>
                <a:cubicBezTo>
                  <a:pt x="275" y="365"/>
                  <a:pt x="275" y="365"/>
                  <a:pt x="275" y="365"/>
                </a:cubicBezTo>
                <a:cubicBezTo>
                  <a:pt x="275" y="366"/>
                  <a:pt x="275" y="366"/>
                  <a:pt x="275" y="366"/>
                </a:cubicBezTo>
                <a:cubicBezTo>
                  <a:pt x="274" y="366"/>
                  <a:pt x="274" y="367"/>
                  <a:pt x="273" y="367"/>
                </a:cubicBezTo>
                <a:cubicBezTo>
                  <a:pt x="273" y="367"/>
                  <a:pt x="272" y="367"/>
                  <a:pt x="272" y="368"/>
                </a:cubicBezTo>
                <a:cubicBezTo>
                  <a:pt x="271" y="368"/>
                  <a:pt x="271" y="368"/>
                  <a:pt x="271" y="368"/>
                </a:cubicBezTo>
                <a:cubicBezTo>
                  <a:pt x="271" y="368"/>
                  <a:pt x="271" y="368"/>
                  <a:pt x="271" y="368"/>
                </a:cubicBezTo>
                <a:cubicBezTo>
                  <a:pt x="269" y="369"/>
                  <a:pt x="268" y="369"/>
                  <a:pt x="266" y="369"/>
                </a:cubicBezTo>
                <a:close/>
                <a:moveTo>
                  <a:pt x="172" y="430"/>
                </a:moveTo>
                <a:cubicBezTo>
                  <a:pt x="172" y="430"/>
                  <a:pt x="172" y="430"/>
                  <a:pt x="172" y="430"/>
                </a:cubicBezTo>
                <a:cubicBezTo>
                  <a:pt x="172" y="433"/>
                  <a:pt x="169" y="437"/>
                  <a:pt x="167" y="439"/>
                </a:cubicBezTo>
                <a:cubicBezTo>
                  <a:pt x="167" y="439"/>
                  <a:pt x="167" y="439"/>
                  <a:pt x="167" y="439"/>
                </a:cubicBezTo>
                <a:cubicBezTo>
                  <a:pt x="165" y="443"/>
                  <a:pt x="164" y="447"/>
                  <a:pt x="161" y="450"/>
                </a:cubicBezTo>
                <a:cubicBezTo>
                  <a:pt x="161" y="450"/>
                  <a:pt x="161" y="450"/>
                  <a:pt x="161" y="451"/>
                </a:cubicBezTo>
                <a:cubicBezTo>
                  <a:pt x="160" y="451"/>
                  <a:pt x="160" y="451"/>
                  <a:pt x="160" y="451"/>
                </a:cubicBezTo>
                <a:cubicBezTo>
                  <a:pt x="160" y="451"/>
                  <a:pt x="160" y="451"/>
                  <a:pt x="160" y="452"/>
                </a:cubicBezTo>
                <a:cubicBezTo>
                  <a:pt x="159" y="452"/>
                  <a:pt x="159" y="452"/>
                  <a:pt x="159" y="452"/>
                </a:cubicBezTo>
                <a:cubicBezTo>
                  <a:pt x="159" y="452"/>
                  <a:pt x="159" y="452"/>
                  <a:pt x="159" y="452"/>
                </a:cubicBezTo>
                <a:cubicBezTo>
                  <a:pt x="156" y="455"/>
                  <a:pt x="153" y="456"/>
                  <a:pt x="150" y="457"/>
                </a:cubicBezTo>
                <a:cubicBezTo>
                  <a:pt x="149" y="457"/>
                  <a:pt x="149" y="457"/>
                  <a:pt x="149" y="458"/>
                </a:cubicBezTo>
                <a:cubicBezTo>
                  <a:pt x="146" y="458"/>
                  <a:pt x="144" y="458"/>
                  <a:pt x="142" y="458"/>
                </a:cubicBezTo>
                <a:cubicBezTo>
                  <a:pt x="141" y="458"/>
                  <a:pt x="141" y="458"/>
                  <a:pt x="141" y="458"/>
                </a:cubicBezTo>
                <a:cubicBezTo>
                  <a:pt x="141" y="458"/>
                  <a:pt x="141" y="458"/>
                  <a:pt x="141" y="458"/>
                </a:cubicBezTo>
                <a:cubicBezTo>
                  <a:pt x="132" y="458"/>
                  <a:pt x="124" y="458"/>
                  <a:pt x="115" y="458"/>
                </a:cubicBezTo>
                <a:cubicBezTo>
                  <a:pt x="114" y="458"/>
                  <a:pt x="114" y="458"/>
                  <a:pt x="113" y="458"/>
                </a:cubicBezTo>
                <a:cubicBezTo>
                  <a:pt x="112" y="458"/>
                  <a:pt x="111" y="458"/>
                  <a:pt x="110" y="458"/>
                </a:cubicBezTo>
                <a:cubicBezTo>
                  <a:pt x="109" y="457"/>
                  <a:pt x="107" y="456"/>
                  <a:pt x="107" y="456"/>
                </a:cubicBezTo>
                <a:cubicBezTo>
                  <a:pt x="106" y="455"/>
                  <a:pt x="106" y="453"/>
                  <a:pt x="106" y="452"/>
                </a:cubicBezTo>
                <a:cubicBezTo>
                  <a:pt x="106" y="451"/>
                  <a:pt x="106" y="451"/>
                  <a:pt x="107" y="450"/>
                </a:cubicBezTo>
                <a:cubicBezTo>
                  <a:pt x="107" y="449"/>
                  <a:pt x="107" y="449"/>
                  <a:pt x="107" y="449"/>
                </a:cubicBezTo>
                <a:cubicBezTo>
                  <a:pt x="107" y="449"/>
                  <a:pt x="107" y="449"/>
                  <a:pt x="107" y="449"/>
                </a:cubicBezTo>
                <a:cubicBezTo>
                  <a:pt x="107" y="448"/>
                  <a:pt x="107" y="448"/>
                  <a:pt x="107" y="448"/>
                </a:cubicBezTo>
                <a:cubicBezTo>
                  <a:pt x="107" y="448"/>
                  <a:pt x="107" y="448"/>
                  <a:pt x="107" y="448"/>
                </a:cubicBezTo>
                <a:cubicBezTo>
                  <a:pt x="109" y="445"/>
                  <a:pt x="112" y="442"/>
                  <a:pt x="114" y="439"/>
                </a:cubicBezTo>
                <a:cubicBezTo>
                  <a:pt x="116" y="436"/>
                  <a:pt x="117" y="433"/>
                  <a:pt x="119" y="431"/>
                </a:cubicBezTo>
                <a:cubicBezTo>
                  <a:pt x="120" y="431"/>
                  <a:pt x="120" y="430"/>
                  <a:pt x="120" y="430"/>
                </a:cubicBezTo>
                <a:cubicBezTo>
                  <a:pt x="120" y="430"/>
                  <a:pt x="120" y="430"/>
                  <a:pt x="120" y="430"/>
                </a:cubicBezTo>
                <a:cubicBezTo>
                  <a:pt x="121" y="430"/>
                  <a:pt x="121" y="429"/>
                  <a:pt x="122" y="429"/>
                </a:cubicBezTo>
                <a:cubicBezTo>
                  <a:pt x="122" y="429"/>
                  <a:pt x="122" y="429"/>
                  <a:pt x="122" y="429"/>
                </a:cubicBezTo>
                <a:cubicBezTo>
                  <a:pt x="122" y="429"/>
                  <a:pt x="122" y="429"/>
                  <a:pt x="122" y="429"/>
                </a:cubicBezTo>
                <a:cubicBezTo>
                  <a:pt x="125" y="426"/>
                  <a:pt x="128" y="425"/>
                  <a:pt x="132" y="424"/>
                </a:cubicBezTo>
                <a:cubicBezTo>
                  <a:pt x="132" y="424"/>
                  <a:pt x="132" y="424"/>
                  <a:pt x="132" y="424"/>
                </a:cubicBezTo>
                <a:cubicBezTo>
                  <a:pt x="132" y="424"/>
                  <a:pt x="132" y="424"/>
                  <a:pt x="132" y="424"/>
                </a:cubicBezTo>
                <a:cubicBezTo>
                  <a:pt x="133" y="424"/>
                  <a:pt x="133" y="424"/>
                  <a:pt x="134" y="424"/>
                </a:cubicBezTo>
                <a:cubicBezTo>
                  <a:pt x="135" y="424"/>
                  <a:pt x="135" y="424"/>
                  <a:pt x="135" y="424"/>
                </a:cubicBezTo>
                <a:cubicBezTo>
                  <a:pt x="136" y="424"/>
                  <a:pt x="136" y="424"/>
                  <a:pt x="137" y="424"/>
                </a:cubicBezTo>
                <a:cubicBezTo>
                  <a:pt x="137" y="423"/>
                  <a:pt x="137" y="423"/>
                  <a:pt x="138" y="423"/>
                </a:cubicBezTo>
                <a:cubicBezTo>
                  <a:pt x="138" y="423"/>
                  <a:pt x="138" y="423"/>
                  <a:pt x="138" y="423"/>
                </a:cubicBezTo>
                <a:cubicBezTo>
                  <a:pt x="138" y="423"/>
                  <a:pt x="138" y="423"/>
                  <a:pt x="138" y="423"/>
                </a:cubicBezTo>
                <a:cubicBezTo>
                  <a:pt x="146" y="423"/>
                  <a:pt x="153" y="423"/>
                  <a:pt x="161" y="423"/>
                </a:cubicBezTo>
                <a:cubicBezTo>
                  <a:pt x="161" y="423"/>
                  <a:pt x="161" y="423"/>
                  <a:pt x="161" y="423"/>
                </a:cubicBezTo>
                <a:cubicBezTo>
                  <a:pt x="163" y="423"/>
                  <a:pt x="163" y="423"/>
                  <a:pt x="163" y="423"/>
                </a:cubicBezTo>
                <a:cubicBezTo>
                  <a:pt x="165" y="423"/>
                  <a:pt x="166" y="424"/>
                  <a:pt x="167" y="424"/>
                </a:cubicBezTo>
                <a:cubicBezTo>
                  <a:pt x="168" y="424"/>
                  <a:pt x="168" y="424"/>
                  <a:pt x="169" y="425"/>
                </a:cubicBezTo>
                <a:cubicBezTo>
                  <a:pt x="169" y="425"/>
                  <a:pt x="169" y="425"/>
                  <a:pt x="169" y="425"/>
                </a:cubicBezTo>
                <a:cubicBezTo>
                  <a:pt x="169" y="425"/>
                  <a:pt x="169" y="425"/>
                  <a:pt x="170" y="425"/>
                </a:cubicBezTo>
                <a:cubicBezTo>
                  <a:pt x="172" y="426"/>
                  <a:pt x="173" y="428"/>
                  <a:pt x="172" y="430"/>
                </a:cubicBezTo>
                <a:close/>
                <a:moveTo>
                  <a:pt x="188" y="402"/>
                </a:moveTo>
                <a:cubicBezTo>
                  <a:pt x="188" y="402"/>
                  <a:pt x="188" y="402"/>
                  <a:pt x="188" y="402"/>
                </a:cubicBezTo>
                <a:cubicBezTo>
                  <a:pt x="188" y="402"/>
                  <a:pt x="188" y="402"/>
                  <a:pt x="188" y="402"/>
                </a:cubicBezTo>
                <a:cubicBezTo>
                  <a:pt x="188" y="403"/>
                  <a:pt x="187" y="403"/>
                  <a:pt x="187" y="404"/>
                </a:cubicBezTo>
                <a:cubicBezTo>
                  <a:pt x="187" y="404"/>
                  <a:pt x="187" y="404"/>
                  <a:pt x="187" y="404"/>
                </a:cubicBezTo>
                <a:cubicBezTo>
                  <a:pt x="185" y="406"/>
                  <a:pt x="182" y="407"/>
                  <a:pt x="179" y="408"/>
                </a:cubicBezTo>
                <a:cubicBezTo>
                  <a:pt x="179" y="408"/>
                  <a:pt x="179" y="408"/>
                  <a:pt x="179" y="408"/>
                </a:cubicBezTo>
                <a:cubicBezTo>
                  <a:pt x="179" y="409"/>
                  <a:pt x="178" y="409"/>
                  <a:pt x="178" y="409"/>
                </a:cubicBezTo>
                <a:cubicBezTo>
                  <a:pt x="177" y="409"/>
                  <a:pt x="177" y="409"/>
                  <a:pt x="177" y="409"/>
                </a:cubicBezTo>
                <a:cubicBezTo>
                  <a:pt x="177" y="409"/>
                  <a:pt x="177" y="409"/>
                  <a:pt x="176" y="409"/>
                </a:cubicBezTo>
                <a:cubicBezTo>
                  <a:pt x="174" y="409"/>
                  <a:pt x="172" y="410"/>
                  <a:pt x="171" y="410"/>
                </a:cubicBezTo>
                <a:cubicBezTo>
                  <a:pt x="170" y="410"/>
                  <a:pt x="170" y="410"/>
                  <a:pt x="170" y="410"/>
                </a:cubicBezTo>
                <a:cubicBezTo>
                  <a:pt x="167" y="410"/>
                  <a:pt x="164" y="410"/>
                  <a:pt x="161" y="410"/>
                </a:cubicBezTo>
                <a:cubicBezTo>
                  <a:pt x="156" y="410"/>
                  <a:pt x="151" y="410"/>
                  <a:pt x="146" y="410"/>
                </a:cubicBezTo>
                <a:cubicBezTo>
                  <a:pt x="146" y="410"/>
                  <a:pt x="145" y="410"/>
                  <a:pt x="144" y="410"/>
                </a:cubicBezTo>
                <a:cubicBezTo>
                  <a:pt x="144" y="410"/>
                  <a:pt x="144" y="410"/>
                  <a:pt x="144" y="410"/>
                </a:cubicBezTo>
                <a:cubicBezTo>
                  <a:pt x="143" y="409"/>
                  <a:pt x="143" y="409"/>
                  <a:pt x="142" y="409"/>
                </a:cubicBezTo>
                <a:cubicBezTo>
                  <a:pt x="142" y="409"/>
                  <a:pt x="142" y="409"/>
                  <a:pt x="142" y="409"/>
                </a:cubicBezTo>
                <a:cubicBezTo>
                  <a:pt x="142" y="409"/>
                  <a:pt x="142" y="409"/>
                  <a:pt x="142" y="409"/>
                </a:cubicBezTo>
                <a:cubicBezTo>
                  <a:pt x="140" y="409"/>
                  <a:pt x="138" y="407"/>
                  <a:pt x="138" y="405"/>
                </a:cubicBezTo>
                <a:cubicBezTo>
                  <a:pt x="138" y="405"/>
                  <a:pt x="138" y="404"/>
                  <a:pt x="138" y="404"/>
                </a:cubicBezTo>
                <a:cubicBezTo>
                  <a:pt x="138" y="404"/>
                  <a:pt x="138" y="404"/>
                  <a:pt x="138" y="403"/>
                </a:cubicBezTo>
                <a:cubicBezTo>
                  <a:pt x="138" y="403"/>
                  <a:pt x="138" y="403"/>
                  <a:pt x="139" y="402"/>
                </a:cubicBezTo>
                <a:cubicBezTo>
                  <a:pt x="139" y="402"/>
                  <a:pt x="139" y="402"/>
                  <a:pt x="139" y="402"/>
                </a:cubicBezTo>
                <a:cubicBezTo>
                  <a:pt x="139" y="402"/>
                  <a:pt x="139" y="402"/>
                  <a:pt x="139" y="402"/>
                </a:cubicBezTo>
                <a:cubicBezTo>
                  <a:pt x="139" y="402"/>
                  <a:pt x="139" y="401"/>
                  <a:pt x="140" y="401"/>
                </a:cubicBezTo>
                <a:cubicBezTo>
                  <a:pt x="142" y="397"/>
                  <a:pt x="144" y="394"/>
                  <a:pt x="147" y="390"/>
                </a:cubicBezTo>
                <a:cubicBezTo>
                  <a:pt x="147" y="390"/>
                  <a:pt x="147" y="390"/>
                  <a:pt x="147" y="390"/>
                </a:cubicBezTo>
                <a:cubicBezTo>
                  <a:pt x="148" y="389"/>
                  <a:pt x="148" y="389"/>
                  <a:pt x="148" y="389"/>
                </a:cubicBezTo>
                <a:cubicBezTo>
                  <a:pt x="149" y="388"/>
                  <a:pt x="149" y="387"/>
                  <a:pt x="151" y="386"/>
                </a:cubicBezTo>
                <a:cubicBezTo>
                  <a:pt x="151" y="385"/>
                  <a:pt x="152" y="385"/>
                  <a:pt x="153" y="385"/>
                </a:cubicBezTo>
                <a:cubicBezTo>
                  <a:pt x="153" y="384"/>
                  <a:pt x="154" y="384"/>
                  <a:pt x="154" y="384"/>
                </a:cubicBezTo>
                <a:cubicBezTo>
                  <a:pt x="154" y="384"/>
                  <a:pt x="154" y="384"/>
                  <a:pt x="155" y="384"/>
                </a:cubicBezTo>
                <a:cubicBezTo>
                  <a:pt x="155" y="384"/>
                  <a:pt x="155" y="384"/>
                  <a:pt x="155" y="384"/>
                </a:cubicBezTo>
                <a:cubicBezTo>
                  <a:pt x="155" y="384"/>
                  <a:pt x="155" y="384"/>
                  <a:pt x="156" y="383"/>
                </a:cubicBezTo>
                <a:cubicBezTo>
                  <a:pt x="157" y="383"/>
                  <a:pt x="158" y="383"/>
                  <a:pt x="160" y="382"/>
                </a:cubicBezTo>
                <a:cubicBezTo>
                  <a:pt x="161" y="382"/>
                  <a:pt x="163" y="382"/>
                  <a:pt x="165" y="382"/>
                </a:cubicBezTo>
                <a:cubicBezTo>
                  <a:pt x="169" y="382"/>
                  <a:pt x="169" y="382"/>
                  <a:pt x="169" y="382"/>
                </a:cubicBezTo>
                <a:cubicBezTo>
                  <a:pt x="170" y="382"/>
                  <a:pt x="171" y="382"/>
                  <a:pt x="172" y="382"/>
                </a:cubicBezTo>
                <a:cubicBezTo>
                  <a:pt x="177" y="382"/>
                  <a:pt x="181" y="382"/>
                  <a:pt x="185" y="382"/>
                </a:cubicBezTo>
                <a:cubicBezTo>
                  <a:pt x="185" y="382"/>
                  <a:pt x="185" y="382"/>
                  <a:pt x="185" y="382"/>
                </a:cubicBezTo>
                <a:cubicBezTo>
                  <a:pt x="187" y="382"/>
                  <a:pt x="187" y="382"/>
                  <a:pt x="187" y="382"/>
                </a:cubicBezTo>
                <a:cubicBezTo>
                  <a:pt x="189" y="382"/>
                  <a:pt x="190" y="382"/>
                  <a:pt x="191" y="382"/>
                </a:cubicBezTo>
                <a:cubicBezTo>
                  <a:pt x="193" y="383"/>
                  <a:pt x="193" y="383"/>
                  <a:pt x="194" y="383"/>
                </a:cubicBezTo>
                <a:cubicBezTo>
                  <a:pt x="196" y="384"/>
                  <a:pt x="197" y="386"/>
                  <a:pt x="196" y="389"/>
                </a:cubicBezTo>
                <a:cubicBezTo>
                  <a:pt x="194" y="392"/>
                  <a:pt x="192" y="395"/>
                  <a:pt x="190" y="398"/>
                </a:cubicBezTo>
                <a:cubicBezTo>
                  <a:pt x="188" y="402"/>
                  <a:pt x="188" y="402"/>
                  <a:pt x="188" y="402"/>
                </a:cubicBezTo>
                <a:cubicBezTo>
                  <a:pt x="188" y="402"/>
                  <a:pt x="188" y="402"/>
                  <a:pt x="188" y="402"/>
                </a:cubicBezTo>
                <a:close/>
                <a:moveTo>
                  <a:pt x="411" y="448"/>
                </a:moveTo>
                <a:cubicBezTo>
                  <a:pt x="411" y="449"/>
                  <a:pt x="411" y="449"/>
                  <a:pt x="411" y="450"/>
                </a:cubicBezTo>
                <a:cubicBezTo>
                  <a:pt x="411" y="450"/>
                  <a:pt x="411" y="450"/>
                  <a:pt x="411" y="450"/>
                </a:cubicBezTo>
                <a:cubicBezTo>
                  <a:pt x="411" y="451"/>
                  <a:pt x="411" y="451"/>
                  <a:pt x="410" y="451"/>
                </a:cubicBezTo>
                <a:cubicBezTo>
                  <a:pt x="410" y="451"/>
                  <a:pt x="410" y="451"/>
                  <a:pt x="410" y="452"/>
                </a:cubicBezTo>
                <a:cubicBezTo>
                  <a:pt x="410" y="452"/>
                  <a:pt x="410" y="452"/>
                  <a:pt x="410" y="452"/>
                </a:cubicBezTo>
                <a:cubicBezTo>
                  <a:pt x="410" y="452"/>
                  <a:pt x="409" y="453"/>
                  <a:pt x="409" y="453"/>
                </a:cubicBezTo>
                <a:cubicBezTo>
                  <a:pt x="409" y="453"/>
                  <a:pt x="409" y="453"/>
                  <a:pt x="409" y="453"/>
                </a:cubicBezTo>
                <a:cubicBezTo>
                  <a:pt x="408" y="454"/>
                  <a:pt x="408" y="454"/>
                  <a:pt x="407" y="455"/>
                </a:cubicBezTo>
                <a:cubicBezTo>
                  <a:pt x="407" y="455"/>
                  <a:pt x="407" y="455"/>
                  <a:pt x="407" y="455"/>
                </a:cubicBezTo>
                <a:cubicBezTo>
                  <a:pt x="407" y="455"/>
                  <a:pt x="407" y="455"/>
                  <a:pt x="407" y="455"/>
                </a:cubicBezTo>
                <a:cubicBezTo>
                  <a:pt x="406" y="455"/>
                  <a:pt x="406" y="456"/>
                  <a:pt x="405" y="456"/>
                </a:cubicBezTo>
                <a:cubicBezTo>
                  <a:pt x="405" y="456"/>
                  <a:pt x="405" y="456"/>
                  <a:pt x="405" y="456"/>
                </a:cubicBezTo>
                <a:cubicBezTo>
                  <a:pt x="404" y="456"/>
                  <a:pt x="404" y="456"/>
                  <a:pt x="404" y="456"/>
                </a:cubicBezTo>
                <a:cubicBezTo>
                  <a:pt x="403" y="456"/>
                  <a:pt x="403" y="457"/>
                  <a:pt x="403" y="457"/>
                </a:cubicBezTo>
                <a:cubicBezTo>
                  <a:pt x="403" y="457"/>
                  <a:pt x="403" y="457"/>
                  <a:pt x="402" y="457"/>
                </a:cubicBezTo>
                <a:cubicBezTo>
                  <a:pt x="402" y="457"/>
                  <a:pt x="402" y="457"/>
                  <a:pt x="402" y="457"/>
                </a:cubicBezTo>
                <a:cubicBezTo>
                  <a:pt x="402" y="457"/>
                  <a:pt x="401" y="457"/>
                  <a:pt x="400" y="457"/>
                </a:cubicBezTo>
                <a:cubicBezTo>
                  <a:pt x="400" y="457"/>
                  <a:pt x="399" y="457"/>
                  <a:pt x="399" y="457"/>
                </a:cubicBezTo>
                <a:cubicBezTo>
                  <a:pt x="398" y="458"/>
                  <a:pt x="398" y="458"/>
                  <a:pt x="397" y="458"/>
                </a:cubicBezTo>
                <a:cubicBezTo>
                  <a:pt x="397" y="458"/>
                  <a:pt x="397" y="458"/>
                  <a:pt x="397" y="458"/>
                </a:cubicBezTo>
                <a:cubicBezTo>
                  <a:pt x="396" y="458"/>
                  <a:pt x="396" y="458"/>
                  <a:pt x="396" y="458"/>
                </a:cubicBezTo>
                <a:cubicBezTo>
                  <a:pt x="396" y="458"/>
                  <a:pt x="396" y="458"/>
                  <a:pt x="396" y="458"/>
                </a:cubicBezTo>
                <a:cubicBezTo>
                  <a:pt x="393" y="458"/>
                  <a:pt x="390" y="458"/>
                  <a:pt x="387" y="458"/>
                </a:cubicBezTo>
                <a:cubicBezTo>
                  <a:pt x="373" y="458"/>
                  <a:pt x="212" y="458"/>
                  <a:pt x="200" y="458"/>
                </a:cubicBezTo>
                <a:cubicBezTo>
                  <a:pt x="199" y="458"/>
                  <a:pt x="198" y="458"/>
                  <a:pt x="198" y="458"/>
                </a:cubicBezTo>
                <a:cubicBezTo>
                  <a:pt x="197" y="458"/>
                  <a:pt x="196" y="458"/>
                  <a:pt x="195" y="457"/>
                </a:cubicBezTo>
                <a:cubicBezTo>
                  <a:pt x="193" y="457"/>
                  <a:pt x="192" y="456"/>
                  <a:pt x="191" y="455"/>
                </a:cubicBezTo>
                <a:cubicBezTo>
                  <a:pt x="190" y="454"/>
                  <a:pt x="190" y="453"/>
                  <a:pt x="189" y="452"/>
                </a:cubicBezTo>
                <a:cubicBezTo>
                  <a:pt x="189" y="451"/>
                  <a:pt x="189" y="450"/>
                  <a:pt x="190" y="449"/>
                </a:cubicBezTo>
                <a:cubicBezTo>
                  <a:pt x="191" y="448"/>
                  <a:pt x="191" y="448"/>
                  <a:pt x="191" y="448"/>
                </a:cubicBezTo>
                <a:cubicBezTo>
                  <a:pt x="191" y="448"/>
                  <a:pt x="191" y="448"/>
                  <a:pt x="191" y="448"/>
                </a:cubicBezTo>
                <a:cubicBezTo>
                  <a:pt x="192" y="444"/>
                  <a:pt x="194" y="440"/>
                  <a:pt x="196" y="437"/>
                </a:cubicBezTo>
                <a:cubicBezTo>
                  <a:pt x="196" y="436"/>
                  <a:pt x="197" y="435"/>
                  <a:pt x="197" y="435"/>
                </a:cubicBezTo>
                <a:cubicBezTo>
                  <a:pt x="198" y="432"/>
                  <a:pt x="198" y="432"/>
                  <a:pt x="198" y="432"/>
                </a:cubicBezTo>
                <a:cubicBezTo>
                  <a:pt x="199" y="431"/>
                  <a:pt x="200" y="430"/>
                  <a:pt x="201" y="428"/>
                </a:cubicBezTo>
                <a:cubicBezTo>
                  <a:pt x="201" y="428"/>
                  <a:pt x="202" y="428"/>
                  <a:pt x="202" y="428"/>
                </a:cubicBezTo>
                <a:cubicBezTo>
                  <a:pt x="202" y="428"/>
                  <a:pt x="202" y="428"/>
                  <a:pt x="203" y="428"/>
                </a:cubicBezTo>
                <a:cubicBezTo>
                  <a:pt x="203" y="427"/>
                  <a:pt x="203" y="427"/>
                  <a:pt x="203" y="427"/>
                </a:cubicBezTo>
                <a:cubicBezTo>
                  <a:pt x="203" y="427"/>
                  <a:pt x="203" y="427"/>
                  <a:pt x="203" y="427"/>
                </a:cubicBezTo>
                <a:cubicBezTo>
                  <a:pt x="204" y="427"/>
                  <a:pt x="204" y="427"/>
                  <a:pt x="204" y="427"/>
                </a:cubicBezTo>
                <a:cubicBezTo>
                  <a:pt x="204" y="426"/>
                  <a:pt x="205" y="426"/>
                  <a:pt x="205" y="426"/>
                </a:cubicBezTo>
                <a:cubicBezTo>
                  <a:pt x="205" y="426"/>
                  <a:pt x="206" y="426"/>
                  <a:pt x="206" y="425"/>
                </a:cubicBezTo>
                <a:cubicBezTo>
                  <a:pt x="206" y="425"/>
                  <a:pt x="207" y="425"/>
                  <a:pt x="207" y="425"/>
                </a:cubicBezTo>
                <a:cubicBezTo>
                  <a:pt x="208" y="425"/>
                  <a:pt x="208" y="425"/>
                  <a:pt x="209" y="424"/>
                </a:cubicBezTo>
                <a:cubicBezTo>
                  <a:pt x="209" y="424"/>
                  <a:pt x="210" y="424"/>
                  <a:pt x="210" y="424"/>
                </a:cubicBezTo>
                <a:cubicBezTo>
                  <a:pt x="210" y="424"/>
                  <a:pt x="210" y="424"/>
                  <a:pt x="210" y="424"/>
                </a:cubicBezTo>
                <a:cubicBezTo>
                  <a:pt x="212" y="423"/>
                  <a:pt x="214" y="423"/>
                  <a:pt x="216" y="423"/>
                </a:cubicBezTo>
                <a:cubicBezTo>
                  <a:pt x="216" y="423"/>
                  <a:pt x="385" y="423"/>
                  <a:pt x="392" y="423"/>
                </a:cubicBezTo>
                <a:cubicBezTo>
                  <a:pt x="393" y="423"/>
                  <a:pt x="395" y="423"/>
                  <a:pt x="397" y="423"/>
                </a:cubicBezTo>
                <a:cubicBezTo>
                  <a:pt x="398" y="423"/>
                  <a:pt x="399" y="423"/>
                  <a:pt x="400" y="423"/>
                </a:cubicBezTo>
                <a:cubicBezTo>
                  <a:pt x="400" y="423"/>
                  <a:pt x="400" y="423"/>
                  <a:pt x="400" y="423"/>
                </a:cubicBezTo>
                <a:cubicBezTo>
                  <a:pt x="401" y="423"/>
                  <a:pt x="402" y="423"/>
                  <a:pt x="402" y="423"/>
                </a:cubicBezTo>
                <a:cubicBezTo>
                  <a:pt x="403" y="423"/>
                  <a:pt x="403" y="423"/>
                  <a:pt x="403" y="423"/>
                </a:cubicBezTo>
                <a:cubicBezTo>
                  <a:pt x="403" y="423"/>
                  <a:pt x="403" y="423"/>
                  <a:pt x="403" y="423"/>
                </a:cubicBezTo>
                <a:cubicBezTo>
                  <a:pt x="404" y="424"/>
                  <a:pt x="404" y="424"/>
                  <a:pt x="405" y="424"/>
                </a:cubicBezTo>
                <a:cubicBezTo>
                  <a:pt x="405" y="424"/>
                  <a:pt x="405" y="424"/>
                  <a:pt x="405" y="424"/>
                </a:cubicBezTo>
                <a:cubicBezTo>
                  <a:pt x="406" y="425"/>
                  <a:pt x="406" y="425"/>
                  <a:pt x="407" y="425"/>
                </a:cubicBezTo>
                <a:cubicBezTo>
                  <a:pt x="407" y="425"/>
                  <a:pt x="407" y="425"/>
                  <a:pt x="407" y="425"/>
                </a:cubicBezTo>
                <a:cubicBezTo>
                  <a:pt x="407" y="425"/>
                  <a:pt x="407" y="425"/>
                  <a:pt x="407" y="425"/>
                </a:cubicBezTo>
                <a:cubicBezTo>
                  <a:pt x="408" y="426"/>
                  <a:pt x="408" y="426"/>
                  <a:pt x="408" y="426"/>
                </a:cubicBezTo>
                <a:cubicBezTo>
                  <a:pt x="409" y="427"/>
                  <a:pt x="409" y="427"/>
                  <a:pt x="410" y="428"/>
                </a:cubicBezTo>
                <a:cubicBezTo>
                  <a:pt x="411" y="429"/>
                  <a:pt x="411" y="430"/>
                  <a:pt x="411" y="431"/>
                </a:cubicBezTo>
                <a:cubicBezTo>
                  <a:pt x="411" y="432"/>
                  <a:pt x="411" y="432"/>
                  <a:pt x="411" y="432"/>
                </a:cubicBezTo>
                <a:cubicBezTo>
                  <a:pt x="411" y="432"/>
                  <a:pt x="411" y="432"/>
                  <a:pt x="411" y="432"/>
                </a:cubicBezTo>
                <a:cubicBezTo>
                  <a:pt x="411" y="436"/>
                  <a:pt x="411" y="441"/>
                  <a:pt x="411" y="445"/>
                </a:cubicBezTo>
                <a:cubicBezTo>
                  <a:pt x="411" y="446"/>
                  <a:pt x="411" y="447"/>
                  <a:pt x="411" y="448"/>
                </a:cubicBezTo>
                <a:close/>
                <a:moveTo>
                  <a:pt x="434" y="366"/>
                </a:moveTo>
                <a:cubicBezTo>
                  <a:pt x="434" y="366"/>
                  <a:pt x="434" y="366"/>
                  <a:pt x="434" y="366"/>
                </a:cubicBezTo>
                <a:cubicBezTo>
                  <a:pt x="434" y="366"/>
                  <a:pt x="434" y="366"/>
                  <a:pt x="434" y="365"/>
                </a:cubicBezTo>
                <a:cubicBezTo>
                  <a:pt x="433" y="365"/>
                  <a:pt x="433" y="364"/>
                  <a:pt x="432" y="363"/>
                </a:cubicBezTo>
                <a:cubicBezTo>
                  <a:pt x="432" y="362"/>
                  <a:pt x="432" y="362"/>
                  <a:pt x="432" y="362"/>
                </a:cubicBezTo>
                <a:cubicBezTo>
                  <a:pt x="432" y="362"/>
                  <a:pt x="432" y="361"/>
                  <a:pt x="432" y="360"/>
                </a:cubicBezTo>
                <a:cubicBezTo>
                  <a:pt x="432" y="360"/>
                  <a:pt x="432" y="360"/>
                  <a:pt x="432" y="360"/>
                </a:cubicBezTo>
                <a:cubicBezTo>
                  <a:pt x="432" y="358"/>
                  <a:pt x="432" y="355"/>
                  <a:pt x="432" y="353"/>
                </a:cubicBezTo>
                <a:cubicBezTo>
                  <a:pt x="432" y="352"/>
                  <a:pt x="432" y="352"/>
                  <a:pt x="432" y="352"/>
                </a:cubicBezTo>
                <a:cubicBezTo>
                  <a:pt x="432" y="351"/>
                  <a:pt x="432" y="350"/>
                  <a:pt x="432" y="350"/>
                </a:cubicBezTo>
                <a:cubicBezTo>
                  <a:pt x="433" y="349"/>
                  <a:pt x="434" y="349"/>
                  <a:pt x="435" y="348"/>
                </a:cubicBezTo>
                <a:cubicBezTo>
                  <a:pt x="436" y="348"/>
                  <a:pt x="437" y="347"/>
                  <a:pt x="438" y="347"/>
                </a:cubicBezTo>
                <a:cubicBezTo>
                  <a:pt x="438" y="347"/>
                  <a:pt x="438" y="347"/>
                  <a:pt x="438" y="347"/>
                </a:cubicBezTo>
                <a:cubicBezTo>
                  <a:pt x="438" y="347"/>
                  <a:pt x="438" y="347"/>
                  <a:pt x="438" y="347"/>
                </a:cubicBezTo>
                <a:cubicBezTo>
                  <a:pt x="439" y="347"/>
                  <a:pt x="439" y="347"/>
                  <a:pt x="440" y="347"/>
                </a:cubicBezTo>
                <a:cubicBezTo>
                  <a:pt x="440" y="347"/>
                  <a:pt x="440" y="347"/>
                  <a:pt x="441" y="347"/>
                </a:cubicBezTo>
                <a:cubicBezTo>
                  <a:pt x="443" y="346"/>
                  <a:pt x="445" y="346"/>
                  <a:pt x="447" y="346"/>
                </a:cubicBezTo>
                <a:cubicBezTo>
                  <a:pt x="463" y="346"/>
                  <a:pt x="463" y="346"/>
                  <a:pt x="463" y="346"/>
                </a:cubicBezTo>
                <a:cubicBezTo>
                  <a:pt x="464" y="346"/>
                  <a:pt x="465" y="346"/>
                  <a:pt x="465" y="347"/>
                </a:cubicBezTo>
                <a:cubicBezTo>
                  <a:pt x="469" y="347"/>
                  <a:pt x="474" y="348"/>
                  <a:pt x="475" y="352"/>
                </a:cubicBezTo>
                <a:cubicBezTo>
                  <a:pt x="476" y="355"/>
                  <a:pt x="476" y="359"/>
                  <a:pt x="477" y="362"/>
                </a:cubicBezTo>
                <a:cubicBezTo>
                  <a:pt x="477" y="363"/>
                  <a:pt x="477" y="363"/>
                  <a:pt x="477" y="363"/>
                </a:cubicBezTo>
                <a:cubicBezTo>
                  <a:pt x="477" y="364"/>
                  <a:pt x="477" y="364"/>
                  <a:pt x="477" y="365"/>
                </a:cubicBezTo>
                <a:cubicBezTo>
                  <a:pt x="477" y="365"/>
                  <a:pt x="477" y="365"/>
                  <a:pt x="477" y="365"/>
                </a:cubicBezTo>
                <a:cubicBezTo>
                  <a:pt x="477" y="365"/>
                  <a:pt x="477" y="365"/>
                  <a:pt x="477" y="365"/>
                </a:cubicBezTo>
                <a:cubicBezTo>
                  <a:pt x="477" y="365"/>
                  <a:pt x="477" y="365"/>
                  <a:pt x="477" y="365"/>
                </a:cubicBezTo>
                <a:cubicBezTo>
                  <a:pt x="476" y="367"/>
                  <a:pt x="474" y="368"/>
                  <a:pt x="472" y="369"/>
                </a:cubicBezTo>
                <a:cubicBezTo>
                  <a:pt x="471" y="369"/>
                  <a:pt x="471" y="369"/>
                  <a:pt x="471" y="369"/>
                </a:cubicBezTo>
                <a:cubicBezTo>
                  <a:pt x="471" y="369"/>
                  <a:pt x="471" y="369"/>
                  <a:pt x="470" y="369"/>
                </a:cubicBezTo>
                <a:cubicBezTo>
                  <a:pt x="470" y="369"/>
                  <a:pt x="470" y="369"/>
                  <a:pt x="470" y="369"/>
                </a:cubicBezTo>
                <a:cubicBezTo>
                  <a:pt x="469" y="369"/>
                  <a:pt x="469" y="369"/>
                  <a:pt x="469" y="369"/>
                </a:cubicBezTo>
                <a:cubicBezTo>
                  <a:pt x="463" y="370"/>
                  <a:pt x="457" y="369"/>
                  <a:pt x="455" y="369"/>
                </a:cubicBezTo>
                <a:cubicBezTo>
                  <a:pt x="445" y="369"/>
                  <a:pt x="445" y="369"/>
                  <a:pt x="445" y="369"/>
                </a:cubicBezTo>
                <a:cubicBezTo>
                  <a:pt x="444" y="369"/>
                  <a:pt x="443" y="369"/>
                  <a:pt x="442" y="369"/>
                </a:cubicBezTo>
                <a:cubicBezTo>
                  <a:pt x="442" y="369"/>
                  <a:pt x="441" y="369"/>
                  <a:pt x="441" y="369"/>
                </a:cubicBezTo>
                <a:cubicBezTo>
                  <a:pt x="440" y="369"/>
                  <a:pt x="440" y="369"/>
                  <a:pt x="440" y="369"/>
                </a:cubicBezTo>
                <a:cubicBezTo>
                  <a:pt x="440" y="369"/>
                  <a:pt x="440" y="369"/>
                  <a:pt x="440" y="369"/>
                </a:cubicBezTo>
                <a:cubicBezTo>
                  <a:pt x="439" y="369"/>
                  <a:pt x="439" y="369"/>
                  <a:pt x="438" y="368"/>
                </a:cubicBezTo>
                <a:cubicBezTo>
                  <a:pt x="438" y="368"/>
                  <a:pt x="438" y="368"/>
                  <a:pt x="438" y="368"/>
                </a:cubicBezTo>
                <a:cubicBezTo>
                  <a:pt x="437" y="368"/>
                  <a:pt x="437" y="368"/>
                  <a:pt x="436" y="367"/>
                </a:cubicBezTo>
                <a:cubicBezTo>
                  <a:pt x="436" y="367"/>
                  <a:pt x="435" y="367"/>
                  <a:pt x="434" y="366"/>
                </a:cubicBezTo>
                <a:cubicBezTo>
                  <a:pt x="434" y="366"/>
                  <a:pt x="434" y="366"/>
                  <a:pt x="434" y="366"/>
                </a:cubicBezTo>
                <a:close/>
                <a:moveTo>
                  <a:pt x="437" y="404"/>
                </a:moveTo>
                <a:cubicBezTo>
                  <a:pt x="436" y="403"/>
                  <a:pt x="436" y="402"/>
                  <a:pt x="435" y="402"/>
                </a:cubicBezTo>
                <a:cubicBezTo>
                  <a:pt x="435" y="400"/>
                  <a:pt x="435" y="400"/>
                  <a:pt x="435" y="400"/>
                </a:cubicBezTo>
                <a:cubicBezTo>
                  <a:pt x="435" y="400"/>
                  <a:pt x="435" y="400"/>
                  <a:pt x="435" y="400"/>
                </a:cubicBezTo>
                <a:cubicBezTo>
                  <a:pt x="435" y="396"/>
                  <a:pt x="435" y="392"/>
                  <a:pt x="434" y="388"/>
                </a:cubicBezTo>
                <a:cubicBezTo>
                  <a:pt x="434" y="388"/>
                  <a:pt x="434" y="388"/>
                  <a:pt x="434" y="388"/>
                </a:cubicBezTo>
                <a:cubicBezTo>
                  <a:pt x="434" y="388"/>
                  <a:pt x="434" y="388"/>
                  <a:pt x="434" y="388"/>
                </a:cubicBezTo>
                <a:cubicBezTo>
                  <a:pt x="434" y="388"/>
                  <a:pt x="434" y="388"/>
                  <a:pt x="434" y="387"/>
                </a:cubicBezTo>
                <a:cubicBezTo>
                  <a:pt x="435" y="379"/>
                  <a:pt x="453" y="381"/>
                  <a:pt x="458" y="381"/>
                </a:cubicBezTo>
                <a:cubicBezTo>
                  <a:pt x="465" y="381"/>
                  <a:pt x="477" y="380"/>
                  <a:pt x="481" y="386"/>
                </a:cubicBezTo>
                <a:cubicBezTo>
                  <a:pt x="481" y="387"/>
                  <a:pt x="482" y="387"/>
                  <a:pt x="482" y="388"/>
                </a:cubicBezTo>
                <a:cubicBezTo>
                  <a:pt x="482" y="389"/>
                  <a:pt x="482" y="389"/>
                  <a:pt x="482" y="389"/>
                </a:cubicBezTo>
                <a:cubicBezTo>
                  <a:pt x="482" y="389"/>
                  <a:pt x="482" y="389"/>
                  <a:pt x="482" y="389"/>
                </a:cubicBezTo>
                <a:cubicBezTo>
                  <a:pt x="483" y="391"/>
                  <a:pt x="483" y="392"/>
                  <a:pt x="484" y="395"/>
                </a:cubicBezTo>
                <a:cubicBezTo>
                  <a:pt x="485" y="401"/>
                  <a:pt x="485" y="401"/>
                  <a:pt x="485" y="401"/>
                </a:cubicBezTo>
                <a:cubicBezTo>
                  <a:pt x="485" y="402"/>
                  <a:pt x="485" y="403"/>
                  <a:pt x="484" y="404"/>
                </a:cubicBezTo>
                <a:cubicBezTo>
                  <a:pt x="484" y="405"/>
                  <a:pt x="484" y="405"/>
                  <a:pt x="483" y="406"/>
                </a:cubicBezTo>
                <a:cubicBezTo>
                  <a:pt x="483" y="406"/>
                  <a:pt x="483" y="406"/>
                  <a:pt x="482" y="407"/>
                </a:cubicBezTo>
                <a:cubicBezTo>
                  <a:pt x="482" y="407"/>
                  <a:pt x="482" y="407"/>
                  <a:pt x="482" y="407"/>
                </a:cubicBezTo>
                <a:cubicBezTo>
                  <a:pt x="482" y="407"/>
                  <a:pt x="482" y="407"/>
                  <a:pt x="482" y="407"/>
                </a:cubicBezTo>
                <a:cubicBezTo>
                  <a:pt x="481" y="407"/>
                  <a:pt x="481" y="407"/>
                  <a:pt x="481" y="407"/>
                </a:cubicBezTo>
                <a:cubicBezTo>
                  <a:pt x="480" y="408"/>
                  <a:pt x="480" y="408"/>
                  <a:pt x="480" y="408"/>
                </a:cubicBezTo>
                <a:cubicBezTo>
                  <a:pt x="479" y="408"/>
                  <a:pt x="479" y="408"/>
                  <a:pt x="479" y="408"/>
                </a:cubicBezTo>
                <a:cubicBezTo>
                  <a:pt x="479" y="408"/>
                  <a:pt x="479" y="408"/>
                  <a:pt x="478" y="408"/>
                </a:cubicBezTo>
                <a:cubicBezTo>
                  <a:pt x="478" y="408"/>
                  <a:pt x="478" y="409"/>
                  <a:pt x="477" y="409"/>
                </a:cubicBezTo>
                <a:cubicBezTo>
                  <a:pt x="477" y="409"/>
                  <a:pt x="477" y="409"/>
                  <a:pt x="477" y="409"/>
                </a:cubicBezTo>
                <a:cubicBezTo>
                  <a:pt x="477" y="409"/>
                  <a:pt x="476" y="409"/>
                  <a:pt x="475" y="409"/>
                </a:cubicBezTo>
                <a:cubicBezTo>
                  <a:pt x="474" y="409"/>
                  <a:pt x="474" y="409"/>
                  <a:pt x="473" y="409"/>
                </a:cubicBezTo>
                <a:cubicBezTo>
                  <a:pt x="473" y="409"/>
                  <a:pt x="473" y="409"/>
                  <a:pt x="473" y="409"/>
                </a:cubicBezTo>
                <a:cubicBezTo>
                  <a:pt x="473" y="409"/>
                  <a:pt x="473" y="409"/>
                  <a:pt x="473" y="409"/>
                </a:cubicBezTo>
                <a:cubicBezTo>
                  <a:pt x="473" y="409"/>
                  <a:pt x="473" y="409"/>
                  <a:pt x="473" y="409"/>
                </a:cubicBezTo>
                <a:cubicBezTo>
                  <a:pt x="465" y="409"/>
                  <a:pt x="457" y="409"/>
                  <a:pt x="449" y="409"/>
                </a:cubicBezTo>
                <a:cubicBezTo>
                  <a:pt x="448" y="409"/>
                  <a:pt x="447" y="409"/>
                  <a:pt x="447" y="409"/>
                </a:cubicBezTo>
                <a:cubicBezTo>
                  <a:pt x="446" y="409"/>
                  <a:pt x="446" y="409"/>
                  <a:pt x="446" y="409"/>
                </a:cubicBezTo>
                <a:cubicBezTo>
                  <a:pt x="445" y="409"/>
                  <a:pt x="445" y="409"/>
                  <a:pt x="444" y="409"/>
                </a:cubicBezTo>
                <a:cubicBezTo>
                  <a:pt x="444" y="409"/>
                  <a:pt x="444" y="409"/>
                  <a:pt x="444" y="409"/>
                </a:cubicBezTo>
                <a:cubicBezTo>
                  <a:pt x="444" y="408"/>
                  <a:pt x="444" y="408"/>
                  <a:pt x="444" y="408"/>
                </a:cubicBezTo>
                <a:cubicBezTo>
                  <a:pt x="443" y="408"/>
                  <a:pt x="442" y="408"/>
                  <a:pt x="442" y="408"/>
                </a:cubicBezTo>
                <a:cubicBezTo>
                  <a:pt x="441" y="408"/>
                  <a:pt x="441" y="407"/>
                  <a:pt x="441" y="407"/>
                </a:cubicBezTo>
                <a:cubicBezTo>
                  <a:pt x="441" y="407"/>
                  <a:pt x="440" y="407"/>
                  <a:pt x="440" y="407"/>
                </a:cubicBezTo>
                <a:cubicBezTo>
                  <a:pt x="440" y="407"/>
                  <a:pt x="440" y="407"/>
                  <a:pt x="440" y="407"/>
                </a:cubicBezTo>
                <a:cubicBezTo>
                  <a:pt x="439" y="406"/>
                  <a:pt x="437" y="405"/>
                  <a:pt x="437" y="404"/>
                </a:cubicBezTo>
                <a:close/>
                <a:moveTo>
                  <a:pt x="494" y="451"/>
                </a:moveTo>
                <a:cubicBezTo>
                  <a:pt x="493" y="453"/>
                  <a:pt x="492" y="453"/>
                  <a:pt x="491" y="454"/>
                </a:cubicBezTo>
                <a:cubicBezTo>
                  <a:pt x="490" y="455"/>
                  <a:pt x="489" y="456"/>
                  <a:pt x="487" y="456"/>
                </a:cubicBezTo>
                <a:cubicBezTo>
                  <a:pt x="485" y="457"/>
                  <a:pt x="484" y="457"/>
                  <a:pt x="481" y="457"/>
                </a:cubicBezTo>
                <a:cubicBezTo>
                  <a:pt x="476" y="457"/>
                  <a:pt x="476" y="457"/>
                  <a:pt x="476" y="457"/>
                </a:cubicBezTo>
                <a:cubicBezTo>
                  <a:pt x="476" y="457"/>
                  <a:pt x="476" y="457"/>
                  <a:pt x="476" y="457"/>
                </a:cubicBezTo>
                <a:cubicBezTo>
                  <a:pt x="469" y="457"/>
                  <a:pt x="462" y="457"/>
                  <a:pt x="454" y="457"/>
                </a:cubicBezTo>
                <a:cubicBezTo>
                  <a:pt x="453" y="457"/>
                  <a:pt x="453" y="457"/>
                  <a:pt x="452" y="457"/>
                </a:cubicBezTo>
                <a:cubicBezTo>
                  <a:pt x="451" y="457"/>
                  <a:pt x="451" y="457"/>
                  <a:pt x="451" y="457"/>
                </a:cubicBezTo>
                <a:cubicBezTo>
                  <a:pt x="450" y="457"/>
                  <a:pt x="450" y="457"/>
                  <a:pt x="449" y="457"/>
                </a:cubicBezTo>
                <a:cubicBezTo>
                  <a:pt x="449" y="457"/>
                  <a:pt x="449" y="457"/>
                  <a:pt x="448" y="457"/>
                </a:cubicBezTo>
                <a:cubicBezTo>
                  <a:pt x="448" y="457"/>
                  <a:pt x="448" y="457"/>
                  <a:pt x="448" y="457"/>
                </a:cubicBezTo>
                <a:cubicBezTo>
                  <a:pt x="445" y="456"/>
                  <a:pt x="442" y="454"/>
                  <a:pt x="440" y="451"/>
                </a:cubicBezTo>
                <a:cubicBezTo>
                  <a:pt x="440" y="451"/>
                  <a:pt x="440" y="451"/>
                  <a:pt x="440" y="451"/>
                </a:cubicBezTo>
                <a:cubicBezTo>
                  <a:pt x="440" y="451"/>
                  <a:pt x="440" y="451"/>
                  <a:pt x="440" y="451"/>
                </a:cubicBezTo>
                <a:cubicBezTo>
                  <a:pt x="440" y="451"/>
                  <a:pt x="440" y="451"/>
                  <a:pt x="440" y="450"/>
                </a:cubicBezTo>
                <a:cubicBezTo>
                  <a:pt x="439" y="450"/>
                  <a:pt x="439" y="449"/>
                  <a:pt x="439" y="449"/>
                </a:cubicBezTo>
                <a:cubicBezTo>
                  <a:pt x="439" y="449"/>
                  <a:pt x="439" y="449"/>
                  <a:pt x="439" y="448"/>
                </a:cubicBezTo>
                <a:cubicBezTo>
                  <a:pt x="439" y="448"/>
                  <a:pt x="439" y="448"/>
                  <a:pt x="439" y="448"/>
                </a:cubicBezTo>
                <a:cubicBezTo>
                  <a:pt x="439" y="447"/>
                  <a:pt x="439" y="447"/>
                  <a:pt x="439" y="447"/>
                </a:cubicBezTo>
                <a:cubicBezTo>
                  <a:pt x="439" y="447"/>
                  <a:pt x="439" y="447"/>
                  <a:pt x="439" y="447"/>
                </a:cubicBezTo>
                <a:cubicBezTo>
                  <a:pt x="439" y="444"/>
                  <a:pt x="438" y="439"/>
                  <a:pt x="438" y="435"/>
                </a:cubicBezTo>
                <a:cubicBezTo>
                  <a:pt x="438" y="435"/>
                  <a:pt x="438" y="434"/>
                  <a:pt x="438" y="433"/>
                </a:cubicBezTo>
                <a:cubicBezTo>
                  <a:pt x="438" y="431"/>
                  <a:pt x="438" y="431"/>
                  <a:pt x="438" y="431"/>
                </a:cubicBezTo>
                <a:cubicBezTo>
                  <a:pt x="438" y="431"/>
                  <a:pt x="438" y="431"/>
                  <a:pt x="438" y="431"/>
                </a:cubicBezTo>
                <a:cubicBezTo>
                  <a:pt x="438" y="430"/>
                  <a:pt x="438" y="430"/>
                  <a:pt x="438" y="430"/>
                </a:cubicBezTo>
                <a:cubicBezTo>
                  <a:pt x="438" y="430"/>
                  <a:pt x="438" y="429"/>
                  <a:pt x="438" y="429"/>
                </a:cubicBezTo>
                <a:cubicBezTo>
                  <a:pt x="438" y="429"/>
                  <a:pt x="438" y="429"/>
                  <a:pt x="438" y="428"/>
                </a:cubicBezTo>
                <a:cubicBezTo>
                  <a:pt x="439" y="428"/>
                  <a:pt x="439" y="428"/>
                  <a:pt x="439" y="428"/>
                </a:cubicBezTo>
                <a:cubicBezTo>
                  <a:pt x="439" y="428"/>
                  <a:pt x="439" y="428"/>
                  <a:pt x="439" y="428"/>
                </a:cubicBezTo>
                <a:cubicBezTo>
                  <a:pt x="439" y="427"/>
                  <a:pt x="439" y="427"/>
                  <a:pt x="439" y="427"/>
                </a:cubicBezTo>
                <a:cubicBezTo>
                  <a:pt x="440" y="426"/>
                  <a:pt x="440" y="426"/>
                  <a:pt x="440" y="426"/>
                </a:cubicBezTo>
                <a:cubicBezTo>
                  <a:pt x="440" y="426"/>
                  <a:pt x="441" y="426"/>
                  <a:pt x="441" y="425"/>
                </a:cubicBezTo>
                <a:cubicBezTo>
                  <a:pt x="441" y="425"/>
                  <a:pt x="441" y="425"/>
                  <a:pt x="441" y="425"/>
                </a:cubicBezTo>
                <a:cubicBezTo>
                  <a:pt x="441" y="425"/>
                  <a:pt x="441" y="425"/>
                  <a:pt x="441" y="425"/>
                </a:cubicBezTo>
                <a:cubicBezTo>
                  <a:pt x="442" y="425"/>
                  <a:pt x="442" y="425"/>
                  <a:pt x="443" y="424"/>
                </a:cubicBezTo>
                <a:cubicBezTo>
                  <a:pt x="443" y="424"/>
                  <a:pt x="443" y="424"/>
                  <a:pt x="443" y="424"/>
                </a:cubicBezTo>
                <a:cubicBezTo>
                  <a:pt x="444" y="424"/>
                  <a:pt x="444" y="424"/>
                  <a:pt x="444" y="424"/>
                </a:cubicBezTo>
                <a:cubicBezTo>
                  <a:pt x="444" y="424"/>
                  <a:pt x="444" y="424"/>
                  <a:pt x="444" y="424"/>
                </a:cubicBezTo>
                <a:cubicBezTo>
                  <a:pt x="444" y="424"/>
                  <a:pt x="445" y="423"/>
                  <a:pt x="445" y="423"/>
                </a:cubicBezTo>
                <a:cubicBezTo>
                  <a:pt x="446" y="423"/>
                  <a:pt x="446" y="423"/>
                  <a:pt x="446" y="423"/>
                </a:cubicBezTo>
                <a:cubicBezTo>
                  <a:pt x="446" y="423"/>
                  <a:pt x="447" y="423"/>
                  <a:pt x="447" y="423"/>
                </a:cubicBezTo>
                <a:cubicBezTo>
                  <a:pt x="448" y="423"/>
                  <a:pt x="448" y="423"/>
                  <a:pt x="449" y="423"/>
                </a:cubicBezTo>
                <a:cubicBezTo>
                  <a:pt x="450" y="423"/>
                  <a:pt x="450" y="423"/>
                  <a:pt x="450" y="423"/>
                </a:cubicBezTo>
                <a:cubicBezTo>
                  <a:pt x="450" y="423"/>
                  <a:pt x="450" y="423"/>
                  <a:pt x="451" y="423"/>
                </a:cubicBezTo>
                <a:cubicBezTo>
                  <a:pt x="452" y="423"/>
                  <a:pt x="452" y="423"/>
                  <a:pt x="452" y="423"/>
                </a:cubicBezTo>
                <a:cubicBezTo>
                  <a:pt x="453" y="423"/>
                  <a:pt x="454" y="423"/>
                  <a:pt x="455" y="423"/>
                </a:cubicBezTo>
                <a:cubicBezTo>
                  <a:pt x="457" y="423"/>
                  <a:pt x="458" y="423"/>
                  <a:pt x="459" y="423"/>
                </a:cubicBezTo>
                <a:cubicBezTo>
                  <a:pt x="469" y="423"/>
                  <a:pt x="469" y="423"/>
                  <a:pt x="469" y="423"/>
                </a:cubicBezTo>
                <a:cubicBezTo>
                  <a:pt x="472" y="423"/>
                  <a:pt x="475" y="423"/>
                  <a:pt x="478" y="423"/>
                </a:cubicBezTo>
                <a:cubicBezTo>
                  <a:pt x="478" y="423"/>
                  <a:pt x="479" y="423"/>
                  <a:pt x="479" y="423"/>
                </a:cubicBezTo>
                <a:cubicBezTo>
                  <a:pt x="479" y="423"/>
                  <a:pt x="480" y="423"/>
                  <a:pt x="480" y="423"/>
                </a:cubicBezTo>
                <a:cubicBezTo>
                  <a:pt x="480" y="423"/>
                  <a:pt x="480" y="423"/>
                  <a:pt x="481" y="423"/>
                </a:cubicBezTo>
                <a:cubicBezTo>
                  <a:pt x="481" y="423"/>
                  <a:pt x="481" y="423"/>
                  <a:pt x="481" y="423"/>
                </a:cubicBezTo>
                <a:cubicBezTo>
                  <a:pt x="481" y="423"/>
                  <a:pt x="481" y="423"/>
                  <a:pt x="481" y="423"/>
                </a:cubicBezTo>
                <a:cubicBezTo>
                  <a:pt x="482" y="423"/>
                  <a:pt x="482" y="424"/>
                  <a:pt x="483" y="424"/>
                </a:cubicBezTo>
                <a:cubicBezTo>
                  <a:pt x="483" y="424"/>
                  <a:pt x="484" y="424"/>
                  <a:pt x="484" y="424"/>
                </a:cubicBezTo>
                <a:cubicBezTo>
                  <a:pt x="484" y="424"/>
                  <a:pt x="484" y="424"/>
                  <a:pt x="484" y="425"/>
                </a:cubicBezTo>
                <a:cubicBezTo>
                  <a:pt x="485" y="425"/>
                  <a:pt x="485" y="425"/>
                  <a:pt x="486" y="425"/>
                </a:cubicBezTo>
                <a:cubicBezTo>
                  <a:pt x="487" y="426"/>
                  <a:pt x="488" y="427"/>
                  <a:pt x="489" y="428"/>
                </a:cubicBezTo>
                <a:cubicBezTo>
                  <a:pt x="490" y="429"/>
                  <a:pt x="491" y="430"/>
                  <a:pt x="491" y="431"/>
                </a:cubicBezTo>
                <a:cubicBezTo>
                  <a:pt x="492" y="438"/>
                  <a:pt x="492" y="438"/>
                  <a:pt x="492" y="438"/>
                </a:cubicBezTo>
                <a:cubicBezTo>
                  <a:pt x="493" y="441"/>
                  <a:pt x="493" y="443"/>
                  <a:pt x="494" y="446"/>
                </a:cubicBezTo>
                <a:cubicBezTo>
                  <a:pt x="494" y="446"/>
                  <a:pt x="494" y="446"/>
                  <a:pt x="494" y="446"/>
                </a:cubicBezTo>
                <a:cubicBezTo>
                  <a:pt x="494" y="448"/>
                  <a:pt x="494" y="448"/>
                  <a:pt x="494" y="448"/>
                </a:cubicBezTo>
                <a:cubicBezTo>
                  <a:pt x="494" y="449"/>
                  <a:pt x="494" y="450"/>
                  <a:pt x="494" y="451"/>
                </a:cubicBezTo>
                <a:close/>
                <a:moveTo>
                  <a:pt x="508" y="369"/>
                </a:moveTo>
                <a:cubicBezTo>
                  <a:pt x="507" y="368"/>
                  <a:pt x="505" y="368"/>
                  <a:pt x="505" y="367"/>
                </a:cubicBezTo>
                <a:cubicBezTo>
                  <a:pt x="504" y="366"/>
                  <a:pt x="503" y="365"/>
                  <a:pt x="503" y="365"/>
                </a:cubicBezTo>
                <a:cubicBezTo>
                  <a:pt x="502" y="363"/>
                  <a:pt x="502" y="363"/>
                  <a:pt x="502" y="363"/>
                </a:cubicBezTo>
                <a:cubicBezTo>
                  <a:pt x="502" y="361"/>
                  <a:pt x="501" y="359"/>
                  <a:pt x="500" y="357"/>
                </a:cubicBezTo>
                <a:cubicBezTo>
                  <a:pt x="500" y="356"/>
                  <a:pt x="499" y="355"/>
                  <a:pt x="499" y="353"/>
                </a:cubicBezTo>
                <a:cubicBezTo>
                  <a:pt x="499" y="353"/>
                  <a:pt x="499" y="353"/>
                  <a:pt x="499" y="353"/>
                </a:cubicBezTo>
                <a:cubicBezTo>
                  <a:pt x="499" y="353"/>
                  <a:pt x="499" y="353"/>
                  <a:pt x="499" y="353"/>
                </a:cubicBezTo>
                <a:cubicBezTo>
                  <a:pt x="499" y="352"/>
                  <a:pt x="499" y="352"/>
                  <a:pt x="499" y="352"/>
                </a:cubicBezTo>
                <a:cubicBezTo>
                  <a:pt x="499" y="352"/>
                  <a:pt x="499" y="352"/>
                  <a:pt x="499" y="352"/>
                </a:cubicBezTo>
                <a:cubicBezTo>
                  <a:pt x="499" y="352"/>
                  <a:pt x="499" y="352"/>
                  <a:pt x="499" y="352"/>
                </a:cubicBezTo>
                <a:cubicBezTo>
                  <a:pt x="501" y="348"/>
                  <a:pt x="508" y="348"/>
                  <a:pt x="511" y="348"/>
                </a:cubicBezTo>
                <a:cubicBezTo>
                  <a:pt x="528" y="348"/>
                  <a:pt x="528" y="348"/>
                  <a:pt x="528" y="348"/>
                </a:cubicBezTo>
                <a:cubicBezTo>
                  <a:pt x="529" y="348"/>
                  <a:pt x="531" y="348"/>
                  <a:pt x="532" y="349"/>
                </a:cubicBezTo>
                <a:cubicBezTo>
                  <a:pt x="532" y="349"/>
                  <a:pt x="533" y="349"/>
                  <a:pt x="533" y="349"/>
                </a:cubicBezTo>
                <a:cubicBezTo>
                  <a:pt x="533" y="349"/>
                  <a:pt x="534" y="349"/>
                  <a:pt x="534" y="349"/>
                </a:cubicBezTo>
                <a:cubicBezTo>
                  <a:pt x="534" y="349"/>
                  <a:pt x="534" y="349"/>
                  <a:pt x="534" y="349"/>
                </a:cubicBezTo>
                <a:cubicBezTo>
                  <a:pt x="535" y="349"/>
                  <a:pt x="536" y="350"/>
                  <a:pt x="536" y="350"/>
                </a:cubicBezTo>
                <a:cubicBezTo>
                  <a:pt x="536" y="350"/>
                  <a:pt x="536" y="350"/>
                  <a:pt x="536" y="350"/>
                </a:cubicBezTo>
                <a:cubicBezTo>
                  <a:pt x="536" y="350"/>
                  <a:pt x="536" y="350"/>
                  <a:pt x="536" y="350"/>
                </a:cubicBezTo>
                <a:cubicBezTo>
                  <a:pt x="537" y="350"/>
                  <a:pt x="537" y="350"/>
                  <a:pt x="538" y="350"/>
                </a:cubicBezTo>
                <a:cubicBezTo>
                  <a:pt x="538" y="351"/>
                  <a:pt x="538" y="351"/>
                  <a:pt x="538" y="351"/>
                </a:cubicBezTo>
                <a:cubicBezTo>
                  <a:pt x="538" y="351"/>
                  <a:pt x="538" y="351"/>
                  <a:pt x="539" y="351"/>
                </a:cubicBezTo>
                <a:cubicBezTo>
                  <a:pt x="539" y="351"/>
                  <a:pt x="539" y="351"/>
                  <a:pt x="539" y="351"/>
                </a:cubicBezTo>
                <a:cubicBezTo>
                  <a:pt x="539" y="352"/>
                  <a:pt x="539" y="352"/>
                  <a:pt x="539" y="352"/>
                </a:cubicBezTo>
                <a:cubicBezTo>
                  <a:pt x="540" y="352"/>
                  <a:pt x="541" y="353"/>
                  <a:pt x="541" y="354"/>
                </a:cubicBezTo>
                <a:cubicBezTo>
                  <a:pt x="541" y="354"/>
                  <a:pt x="541" y="354"/>
                  <a:pt x="541" y="354"/>
                </a:cubicBezTo>
                <a:cubicBezTo>
                  <a:pt x="543" y="356"/>
                  <a:pt x="544" y="359"/>
                  <a:pt x="545" y="361"/>
                </a:cubicBezTo>
                <a:cubicBezTo>
                  <a:pt x="545" y="361"/>
                  <a:pt x="545" y="361"/>
                  <a:pt x="545" y="361"/>
                </a:cubicBezTo>
                <a:cubicBezTo>
                  <a:pt x="546" y="363"/>
                  <a:pt x="547" y="364"/>
                  <a:pt x="547" y="365"/>
                </a:cubicBezTo>
                <a:cubicBezTo>
                  <a:pt x="547" y="366"/>
                  <a:pt x="547" y="366"/>
                  <a:pt x="547" y="366"/>
                </a:cubicBezTo>
                <a:cubicBezTo>
                  <a:pt x="547" y="366"/>
                  <a:pt x="547" y="366"/>
                  <a:pt x="547" y="366"/>
                </a:cubicBezTo>
                <a:cubicBezTo>
                  <a:pt x="547" y="368"/>
                  <a:pt x="545" y="369"/>
                  <a:pt x="543" y="370"/>
                </a:cubicBezTo>
                <a:cubicBezTo>
                  <a:pt x="542" y="370"/>
                  <a:pt x="542" y="370"/>
                  <a:pt x="542" y="370"/>
                </a:cubicBezTo>
                <a:cubicBezTo>
                  <a:pt x="542" y="370"/>
                  <a:pt x="542" y="370"/>
                  <a:pt x="542" y="370"/>
                </a:cubicBezTo>
                <a:cubicBezTo>
                  <a:pt x="542" y="370"/>
                  <a:pt x="541" y="370"/>
                  <a:pt x="541" y="371"/>
                </a:cubicBezTo>
                <a:cubicBezTo>
                  <a:pt x="540" y="371"/>
                  <a:pt x="540" y="371"/>
                  <a:pt x="540" y="371"/>
                </a:cubicBezTo>
                <a:cubicBezTo>
                  <a:pt x="540" y="371"/>
                  <a:pt x="539" y="371"/>
                  <a:pt x="539" y="371"/>
                </a:cubicBezTo>
                <a:cubicBezTo>
                  <a:pt x="539" y="371"/>
                  <a:pt x="538" y="371"/>
                  <a:pt x="538" y="371"/>
                </a:cubicBezTo>
                <a:cubicBezTo>
                  <a:pt x="538" y="371"/>
                  <a:pt x="538" y="371"/>
                  <a:pt x="538" y="371"/>
                </a:cubicBezTo>
                <a:cubicBezTo>
                  <a:pt x="538" y="371"/>
                  <a:pt x="538" y="371"/>
                  <a:pt x="538" y="371"/>
                </a:cubicBezTo>
                <a:cubicBezTo>
                  <a:pt x="535" y="371"/>
                  <a:pt x="532" y="371"/>
                  <a:pt x="530" y="371"/>
                </a:cubicBezTo>
                <a:cubicBezTo>
                  <a:pt x="526" y="371"/>
                  <a:pt x="521" y="371"/>
                  <a:pt x="517" y="371"/>
                </a:cubicBezTo>
                <a:cubicBezTo>
                  <a:pt x="514" y="371"/>
                  <a:pt x="511" y="370"/>
                  <a:pt x="508" y="369"/>
                </a:cubicBezTo>
                <a:cubicBezTo>
                  <a:pt x="508" y="369"/>
                  <a:pt x="508" y="369"/>
                  <a:pt x="508" y="369"/>
                </a:cubicBezTo>
                <a:close/>
                <a:moveTo>
                  <a:pt x="519" y="405"/>
                </a:moveTo>
                <a:cubicBezTo>
                  <a:pt x="518" y="404"/>
                  <a:pt x="517" y="403"/>
                  <a:pt x="517" y="402"/>
                </a:cubicBezTo>
                <a:cubicBezTo>
                  <a:pt x="515" y="396"/>
                  <a:pt x="515" y="396"/>
                  <a:pt x="515" y="396"/>
                </a:cubicBezTo>
                <a:cubicBezTo>
                  <a:pt x="514" y="394"/>
                  <a:pt x="513" y="392"/>
                  <a:pt x="512" y="390"/>
                </a:cubicBezTo>
                <a:cubicBezTo>
                  <a:pt x="512" y="390"/>
                  <a:pt x="512" y="390"/>
                  <a:pt x="512" y="390"/>
                </a:cubicBezTo>
                <a:cubicBezTo>
                  <a:pt x="512" y="389"/>
                  <a:pt x="512" y="389"/>
                  <a:pt x="512" y="389"/>
                </a:cubicBezTo>
                <a:cubicBezTo>
                  <a:pt x="512" y="388"/>
                  <a:pt x="512" y="387"/>
                  <a:pt x="512" y="386"/>
                </a:cubicBezTo>
                <a:cubicBezTo>
                  <a:pt x="512" y="386"/>
                  <a:pt x="513" y="385"/>
                  <a:pt x="513" y="385"/>
                </a:cubicBezTo>
                <a:cubicBezTo>
                  <a:pt x="513" y="385"/>
                  <a:pt x="513" y="385"/>
                  <a:pt x="514" y="385"/>
                </a:cubicBezTo>
                <a:cubicBezTo>
                  <a:pt x="514" y="384"/>
                  <a:pt x="514" y="384"/>
                  <a:pt x="514" y="384"/>
                </a:cubicBezTo>
                <a:cubicBezTo>
                  <a:pt x="515" y="384"/>
                  <a:pt x="516" y="383"/>
                  <a:pt x="517" y="383"/>
                </a:cubicBezTo>
                <a:cubicBezTo>
                  <a:pt x="518" y="383"/>
                  <a:pt x="519" y="383"/>
                  <a:pt x="520" y="382"/>
                </a:cubicBezTo>
                <a:cubicBezTo>
                  <a:pt x="525" y="382"/>
                  <a:pt x="530" y="382"/>
                  <a:pt x="532" y="382"/>
                </a:cubicBezTo>
                <a:cubicBezTo>
                  <a:pt x="540" y="382"/>
                  <a:pt x="554" y="381"/>
                  <a:pt x="559" y="389"/>
                </a:cubicBezTo>
                <a:cubicBezTo>
                  <a:pt x="559" y="389"/>
                  <a:pt x="559" y="389"/>
                  <a:pt x="559" y="389"/>
                </a:cubicBezTo>
                <a:cubicBezTo>
                  <a:pt x="559" y="389"/>
                  <a:pt x="559" y="389"/>
                  <a:pt x="559" y="389"/>
                </a:cubicBezTo>
                <a:cubicBezTo>
                  <a:pt x="559" y="389"/>
                  <a:pt x="559" y="389"/>
                  <a:pt x="559" y="389"/>
                </a:cubicBezTo>
                <a:cubicBezTo>
                  <a:pt x="561" y="393"/>
                  <a:pt x="562" y="396"/>
                  <a:pt x="564" y="400"/>
                </a:cubicBezTo>
                <a:cubicBezTo>
                  <a:pt x="565" y="401"/>
                  <a:pt x="565" y="402"/>
                  <a:pt x="566" y="403"/>
                </a:cubicBezTo>
                <a:cubicBezTo>
                  <a:pt x="566" y="403"/>
                  <a:pt x="566" y="403"/>
                  <a:pt x="566" y="403"/>
                </a:cubicBezTo>
                <a:cubicBezTo>
                  <a:pt x="566" y="404"/>
                  <a:pt x="566" y="404"/>
                  <a:pt x="566" y="404"/>
                </a:cubicBezTo>
                <a:cubicBezTo>
                  <a:pt x="566" y="404"/>
                  <a:pt x="566" y="405"/>
                  <a:pt x="566" y="405"/>
                </a:cubicBezTo>
                <a:cubicBezTo>
                  <a:pt x="566" y="405"/>
                  <a:pt x="566" y="405"/>
                  <a:pt x="566" y="405"/>
                </a:cubicBezTo>
                <a:cubicBezTo>
                  <a:pt x="566" y="405"/>
                  <a:pt x="566" y="405"/>
                  <a:pt x="566" y="405"/>
                </a:cubicBezTo>
                <a:cubicBezTo>
                  <a:pt x="566" y="406"/>
                  <a:pt x="565" y="406"/>
                  <a:pt x="565" y="406"/>
                </a:cubicBezTo>
                <a:cubicBezTo>
                  <a:pt x="565" y="406"/>
                  <a:pt x="565" y="406"/>
                  <a:pt x="565" y="406"/>
                </a:cubicBezTo>
                <a:cubicBezTo>
                  <a:pt x="565" y="407"/>
                  <a:pt x="565" y="407"/>
                  <a:pt x="564" y="407"/>
                </a:cubicBezTo>
                <a:cubicBezTo>
                  <a:pt x="564" y="407"/>
                  <a:pt x="564" y="407"/>
                  <a:pt x="564" y="407"/>
                </a:cubicBezTo>
                <a:cubicBezTo>
                  <a:pt x="564" y="408"/>
                  <a:pt x="564" y="408"/>
                  <a:pt x="564" y="408"/>
                </a:cubicBezTo>
                <a:cubicBezTo>
                  <a:pt x="564" y="408"/>
                  <a:pt x="563" y="408"/>
                  <a:pt x="563" y="408"/>
                </a:cubicBezTo>
                <a:cubicBezTo>
                  <a:pt x="563" y="408"/>
                  <a:pt x="562" y="409"/>
                  <a:pt x="561" y="409"/>
                </a:cubicBezTo>
                <a:cubicBezTo>
                  <a:pt x="561" y="409"/>
                  <a:pt x="561" y="409"/>
                  <a:pt x="560" y="409"/>
                </a:cubicBezTo>
                <a:cubicBezTo>
                  <a:pt x="560" y="409"/>
                  <a:pt x="559" y="409"/>
                  <a:pt x="559" y="410"/>
                </a:cubicBezTo>
                <a:cubicBezTo>
                  <a:pt x="559" y="410"/>
                  <a:pt x="559" y="410"/>
                  <a:pt x="559" y="410"/>
                </a:cubicBezTo>
                <a:cubicBezTo>
                  <a:pt x="558" y="410"/>
                  <a:pt x="558" y="410"/>
                  <a:pt x="558" y="410"/>
                </a:cubicBezTo>
                <a:cubicBezTo>
                  <a:pt x="550" y="410"/>
                  <a:pt x="541" y="410"/>
                  <a:pt x="532" y="410"/>
                </a:cubicBezTo>
                <a:cubicBezTo>
                  <a:pt x="532" y="410"/>
                  <a:pt x="531" y="410"/>
                  <a:pt x="530" y="410"/>
                </a:cubicBezTo>
                <a:cubicBezTo>
                  <a:pt x="530" y="410"/>
                  <a:pt x="530" y="410"/>
                  <a:pt x="530" y="410"/>
                </a:cubicBezTo>
                <a:cubicBezTo>
                  <a:pt x="527" y="409"/>
                  <a:pt x="524" y="408"/>
                  <a:pt x="521" y="406"/>
                </a:cubicBezTo>
                <a:cubicBezTo>
                  <a:pt x="520" y="406"/>
                  <a:pt x="520" y="406"/>
                  <a:pt x="519" y="405"/>
                </a:cubicBezTo>
                <a:close/>
                <a:moveTo>
                  <a:pt x="589" y="451"/>
                </a:moveTo>
                <a:cubicBezTo>
                  <a:pt x="589" y="452"/>
                  <a:pt x="588" y="452"/>
                  <a:pt x="588" y="452"/>
                </a:cubicBezTo>
                <a:cubicBezTo>
                  <a:pt x="588" y="452"/>
                  <a:pt x="588" y="452"/>
                  <a:pt x="588" y="453"/>
                </a:cubicBezTo>
                <a:cubicBezTo>
                  <a:pt x="588" y="453"/>
                  <a:pt x="588" y="453"/>
                  <a:pt x="588" y="453"/>
                </a:cubicBezTo>
                <a:cubicBezTo>
                  <a:pt x="588" y="453"/>
                  <a:pt x="588" y="453"/>
                  <a:pt x="588" y="454"/>
                </a:cubicBezTo>
                <a:cubicBezTo>
                  <a:pt x="588" y="454"/>
                  <a:pt x="588" y="454"/>
                  <a:pt x="587" y="454"/>
                </a:cubicBezTo>
                <a:cubicBezTo>
                  <a:pt x="587" y="454"/>
                  <a:pt x="587" y="454"/>
                  <a:pt x="587" y="454"/>
                </a:cubicBezTo>
                <a:cubicBezTo>
                  <a:pt x="587" y="454"/>
                  <a:pt x="587" y="454"/>
                  <a:pt x="587" y="455"/>
                </a:cubicBezTo>
                <a:cubicBezTo>
                  <a:pt x="585" y="456"/>
                  <a:pt x="583" y="457"/>
                  <a:pt x="581" y="457"/>
                </a:cubicBezTo>
                <a:cubicBezTo>
                  <a:pt x="581" y="457"/>
                  <a:pt x="581" y="457"/>
                  <a:pt x="581" y="457"/>
                </a:cubicBezTo>
                <a:cubicBezTo>
                  <a:pt x="580" y="457"/>
                  <a:pt x="579" y="457"/>
                  <a:pt x="578" y="457"/>
                </a:cubicBezTo>
                <a:cubicBezTo>
                  <a:pt x="578" y="457"/>
                  <a:pt x="578" y="457"/>
                  <a:pt x="578" y="457"/>
                </a:cubicBezTo>
                <a:cubicBezTo>
                  <a:pt x="577" y="457"/>
                  <a:pt x="577" y="457"/>
                  <a:pt x="577" y="457"/>
                </a:cubicBezTo>
                <a:cubicBezTo>
                  <a:pt x="577" y="457"/>
                  <a:pt x="576" y="457"/>
                  <a:pt x="575" y="457"/>
                </a:cubicBezTo>
                <a:cubicBezTo>
                  <a:pt x="552" y="457"/>
                  <a:pt x="552" y="457"/>
                  <a:pt x="552" y="457"/>
                </a:cubicBezTo>
                <a:cubicBezTo>
                  <a:pt x="551" y="457"/>
                  <a:pt x="550" y="457"/>
                  <a:pt x="549" y="457"/>
                </a:cubicBezTo>
                <a:cubicBezTo>
                  <a:pt x="549" y="457"/>
                  <a:pt x="549" y="457"/>
                  <a:pt x="548" y="457"/>
                </a:cubicBezTo>
                <a:cubicBezTo>
                  <a:pt x="543" y="456"/>
                  <a:pt x="538" y="454"/>
                  <a:pt x="535" y="450"/>
                </a:cubicBezTo>
                <a:cubicBezTo>
                  <a:pt x="534" y="449"/>
                  <a:pt x="534" y="449"/>
                  <a:pt x="534" y="448"/>
                </a:cubicBezTo>
                <a:cubicBezTo>
                  <a:pt x="534" y="448"/>
                  <a:pt x="534" y="448"/>
                  <a:pt x="534" y="448"/>
                </a:cubicBezTo>
                <a:cubicBezTo>
                  <a:pt x="534" y="448"/>
                  <a:pt x="534" y="448"/>
                  <a:pt x="534" y="448"/>
                </a:cubicBezTo>
                <a:cubicBezTo>
                  <a:pt x="533" y="444"/>
                  <a:pt x="531" y="441"/>
                  <a:pt x="530" y="438"/>
                </a:cubicBezTo>
                <a:cubicBezTo>
                  <a:pt x="530" y="436"/>
                  <a:pt x="528" y="434"/>
                  <a:pt x="528" y="432"/>
                </a:cubicBezTo>
                <a:cubicBezTo>
                  <a:pt x="528" y="432"/>
                  <a:pt x="528" y="432"/>
                  <a:pt x="528" y="432"/>
                </a:cubicBezTo>
                <a:cubicBezTo>
                  <a:pt x="528" y="431"/>
                  <a:pt x="528" y="431"/>
                  <a:pt x="528" y="431"/>
                </a:cubicBezTo>
                <a:cubicBezTo>
                  <a:pt x="528" y="431"/>
                  <a:pt x="528" y="431"/>
                  <a:pt x="528" y="431"/>
                </a:cubicBezTo>
                <a:cubicBezTo>
                  <a:pt x="528" y="430"/>
                  <a:pt x="528" y="429"/>
                  <a:pt x="528" y="428"/>
                </a:cubicBezTo>
                <a:cubicBezTo>
                  <a:pt x="528" y="428"/>
                  <a:pt x="528" y="427"/>
                  <a:pt x="528" y="427"/>
                </a:cubicBezTo>
                <a:cubicBezTo>
                  <a:pt x="528" y="427"/>
                  <a:pt x="528" y="427"/>
                  <a:pt x="528" y="427"/>
                </a:cubicBezTo>
                <a:cubicBezTo>
                  <a:pt x="530" y="425"/>
                  <a:pt x="532" y="424"/>
                  <a:pt x="535" y="423"/>
                </a:cubicBezTo>
                <a:cubicBezTo>
                  <a:pt x="535" y="423"/>
                  <a:pt x="535" y="423"/>
                  <a:pt x="536" y="423"/>
                </a:cubicBezTo>
                <a:cubicBezTo>
                  <a:pt x="536" y="423"/>
                  <a:pt x="537" y="423"/>
                  <a:pt x="538" y="423"/>
                </a:cubicBezTo>
                <a:cubicBezTo>
                  <a:pt x="538" y="423"/>
                  <a:pt x="538" y="423"/>
                  <a:pt x="538" y="423"/>
                </a:cubicBezTo>
                <a:cubicBezTo>
                  <a:pt x="540" y="423"/>
                  <a:pt x="540" y="423"/>
                  <a:pt x="540" y="423"/>
                </a:cubicBezTo>
                <a:cubicBezTo>
                  <a:pt x="540" y="423"/>
                  <a:pt x="540" y="423"/>
                  <a:pt x="541" y="423"/>
                </a:cubicBezTo>
                <a:cubicBezTo>
                  <a:pt x="548" y="423"/>
                  <a:pt x="555" y="423"/>
                  <a:pt x="563" y="423"/>
                </a:cubicBezTo>
                <a:cubicBezTo>
                  <a:pt x="563" y="423"/>
                  <a:pt x="563" y="423"/>
                  <a:pt x="563" y="423"/>
                </a:cubicBezTo>
                <a:cubicBezTo>
                  <a:pt x="563" y="423"/>
                  <a:pt x="563" y="423"/>
                  <a:pt x="563" y="423"/>
                </a:cubicBezTo>
                <a:cubicBezTo>
                  <a:pt x="563" y="423"/>
                  <a:pt x="564" y="423"/>
                  <a:pt x="565" y="423"/>
                </a:cubicBezTo>
                <a:cubicBezTo>
                  <a:pt x="565" y="423"/>
                  <a:pt x="565" y="423"/>
                  <a:pt x="565" y="423"/>
                </a:cubicBezTo>
                <a:cubicBezTo>
                  <a:pt x="570" y="424"/>
                  <a:pt x="576" y="426"/>
                  <a:pt x="579" y="430"/>
                </a:cubicBezTo>
                <a:cubicBezTo>
                  <a:pt x="579" y="430"/>
                  <a:pt x="579" y="431"/>
                  <a:pt x="580" y="431"/>
                </a:cubicBezTo>
                <a:cubicBezTo>
                  <a:pt x="581" y="433"/>
                  <a:pt x="581" y="433"/>
                  <a:pt x="581" y="433"/>
                </a:cubicBezTo>
                <a:cubicBezTo>
                  <a:pt x="582" y="436"/>
                  <a:pt x="584" y="439"/>
                  <a:pt x="585" y="442"/>
                </a:cubicBezTo>
                <a:cubicBezTo>
                  <a:pt x="586" y="443"/>
                  <a:pt x="588" y="446"/>
                  <a:pt x="588" y="448"/>
                </a:cubicBezTo>
                <a:cubicBezTo>
                  <a:pt x="589" y="449"/>
                  <a:pt x="589" y="450"/>
                  <a:pt x="589" y="451"/>
                </a:cubicBezTo>
                <a:close/>
                <a:moveTo>
                  <a:pt x="594" y="406"/>
                </a:moveTo>
                <a:cubicBezTo>
                  <a:pt x="593" y="406"/>
                  <a:pt x="593" y="405"/>
                  <a:pt x="592" y="405"/>
                </a:cubicBezTo>
                <a:cubicBezTo>
                  <a:pt x="591" y="404"/>
                  <a:pt x="590" y="403"/>
                  <a:pt x="590" y="402"/>
                </a:cubicBezTo>
                <a:cubicBezTo>
                  <a:pt x="589" y="401"/>
                  <a:pt x="589" y="401"/>
                  <a:pt x="589" y="401"/>
                </a:cubicBezTo>
                <a:cubicBezTo>
                  <a:pt x="589" y="401"/>
                  <a:pt x="589" y="401"/>
                  <a:pt x="589" y="401"/>
                </a:cubicBezTo>
                <a:cubicBezTo>
                  <a:pt x="587" y="398"/>
                  <a:pt x="585" y="394"/>
                  <a:pt x="583" y="390"/>
                </a:cubicBezTo>
                <a:cubicBezTo>
                  <a:pt x="583" y="390"/>
                  <a:pt x="583" y="390"/>
                  <a:pt x="583" y="390"/>
                </a:cubicBezTo>
                <a:cubicBezTo>
                  <a:pt x="582" y="389"/>
                  <a:pt x="582" y="389"/>
                  <a:pt x="582" y="389"/>
                </a:cubicBezTo>
                <a:cubicBezTo>
                  <a:pt x="582" y="388"/>
                  <a:pt x="582" y="387"/>
                  <a:pt x="582" y="386"/>
                </a:cubicBezTo>
                <a:cubicBezTo>
                  <a:pt x="582" y="385"/>
                  <a:pt x="582" y="385"/>
                  <a:pt x="583" y="384"/>
                </a:cubicBezTo>
                <a:cubicBezTo>
                  <a:pt x="584" y="383"/>
                  <a:pt x="585" y="383"/>
                  <a:pt x="586" y="383"/>
                </a:cubicBezTo>
                <a:cubicBezTo>
                  <a:pt x="588" y="382"/>
                  <a:pt x="589" y="382"/>
                  <a:pt x="591" y="382"/>
                </a:cubicBezTo>
                <a:cubicBezTo>
                  <a:pt x="591" y="382"/>
                  <a:pt x="591" y="382"/>
                  <a:pt x="591" y="382"/>
                </a:cubicBezTo>
                <a:cubicBezTo>
                  <a:pt x="594" y="382"/>
                  <a:pt x="598" y="382"/>
                  <a:pt x="600" y="382"/>
                </a:cubicBezTo>
                <a:cubicBezTo>
                  <a:pt x="609" y="382"/>
                  <a:pt x="623" y="380"/>
                  <a:pt x="629" y="389"/>
                </a:cubicBezTo>
                <a:cubicBezTo>
                  <a:pt x="631" y="392"/>
                  <a:pt x="633" y="394"/>
                  <a:pt x="635" y="397"/>
                </a:cubicBezTo>
                <a:cubicBezTo>
                  <a:pt x="636" y="399"/>
                  <a:pt x="637" y="401"/>
                  <a:pt x="638" y="402"/>
                </a:cubicBezTo>
                <a:cubicBezTo>
                  <a:pt x="639" y="403"/>
                  <a:pt x="639" y="404"/>
                  <a:pt x="639" y="405"/>
                </a:cubicBezTo>
                <a:cubicBezTo>
                  <a:pt x="639" y="405"/>
                  <a:pt x="639" y="406"/>
                  <a:pt x="639" y="406"/>
                </a:cubicBezTo>
                <a:cubicBezTo>
                  <a:pt x="639" y="407"/>
                  <a:pt x="638" y="407"/>
                  <a:pt x="638" y="407"/>
                </a:cubicBezTo>
                <a:cubicBezTo>
                  <a:pt x="638" y="407"/>
                  <a:pt x="638" y="407"/>
                  <a:pt x="638" y="407"/>
                </a:cubicBezTo>
                <a:cubicBezTo>
                  <a:pt x="638" y="407"/>
                  <a:pt x="638" y="407"/>
                  <a:pt x="638" y="407"/>
                </a:cubicBezTo>
                <a:cubicBezTo>
                  <a:pt x="638" y="408"/>
                  <a:pt x="638" y="408"/>
                  <a:pt x="637" y="408"/>
                </a:cubicBezTo>
                <a:cubicBezTo>
                  <a:pt x="637" y="408"/>
                  <a:pt x="637" y="408"/>
                  <a:pt x="637" y="408"/>
                </a:cubicBezTo>
                <a:cubicBezTo>
                  <a:pt x="637" y="408"/>
                  <a:pt x="637" y="408"/>
                  <a:pt x="636" y="408"/>
                </a:cubicBezTo>
                <a:cubicBezTo>
                  <a:pt x="636" y="408"/>
                  <a:pt x="635" y="409"/>
                  <a:pt x="635" y="409"/>
                </a:cubicBezTo>
                <a:cubicBezTo>
                  <a:pt x="635" y="409"/>
                  <a:pt x="635" y="409"/>
                  <a:pt x="635" y="409"/>
                </a:cubicBezTo>
                <a:cubicBezTo>
                  <a:pt x="635" y="409"/>
                  <a:pt x="635" y="409"/>
                  <a:pt x="635" y="409"/>
                </a:cubicBezTo>
                <a:cubicBezTo>
                  <a:pt x="631" y="410"/>
                  <a:pt x="625" y="410"/>
                  <a:pt x="621" y="410"/>
                </a:cubicBezTo>
                <a:cubicBezTo>
                  <a:pt x="616" y="410"/>
                  <a:pt x="611" y="410"/>
                  <a:pt x="607" y="410"/>
                </a:cubicBezTo>
                <a:cubicBezTo>
                  <a:pt x="602" y="410"/>
                  <a:pt x="598" y="408"/>
                  <a:pt x="594" y="406"/>
                </a:cubicBezTo>
                <a:close/>
                <a:moveTo>
                  <a:pt x="670" y="454"/>
                </a:moveTo>
                <a:cubicBezTo>
                  <a:pt x="670" y="454"/>
                  <a:pt x="670" y="454"/>
                  <a:pt x="670" y="454"/>
                </a:cubicBezTo>
                <a:cubicBezTo>
                  <a:pt x="669" y="455"/>
                  <a:pt x="668" y="456"/>
                  <a:pt x="666" y="456"/>
                </a:cubicBezTo>
                <a:cubicBezTo>
                  <a:pt x="665" y="457"/>
                  <a:pt x="664" y="457"/>
                  <a:pt x="662" y="457"/>
                </a:cubicBezTo>
                <a:cubicBezTo>
                  <a:pt x="660" y="457"/>
                  <a:pt x="660" y="457"/>
                  <a:pt x="660" y="457"/>
                </a:cubicBezTo>
                <a:cubicBezTo>
                  <a:pt x="660" y="457"/>
                  <a:pt x="660" y="457"/>
                  <a:pt x="660" y="457"/>
                </a:cubicBezTo>
                <a:cubicBezTo>
                  <a:pt x="651" y="457"/>
                  <a:pt x="643" y="457"/>
                  <a:pt x="635" y="457"/>
                </a:cubicBezTo>
                <a:cubicBezTo>
                  <a:pt x="634" y="457"/>
                  <a:pt x="633" y="457"/>
                  <a:pt x="632" y="457"/>
                </a:cubicBezTo>
                <a:cubicBezTo>
                  <a:pt x="632" y="457"/>
                  <a:pt x="632" y="457"/>
                  <a:pt x="632" y="457"/>
                </a:cubicBezTo>
                <a:cubicBezTo>
                  <a:pt x="626" y="456"/>
                  <a:pt x="620" y="454"/>
                  <a:pt x="616" y="449"/>
                </a:cubicBezTo>
                <a:cubicBezTo>
                  <a:pt x="616" y="449"/>
                  <a:pt x="616" y="448"/>
                  <a:pt x="615" y="448"/>
                </a:cubicBezTo>
                <a:cubicBezTo>
                  <a:pt x="615" y="448"/>
                  <a:pt x="615" y="448"/>
                  <a:pt x="615" y="448"/>
                </a:cubicBezTo>
                <a:cubicBezTo>
                  <a:pt x="615" y="448"/>
                  <a:pt x="615" y="448"/>
                  <a:pt x="615" y="448"/>
                </a:cubicBezTo>
                <a:cubicBezTo>
                  <a:pt x="614" y="445"/>
                  <a:pt x="612" y="441"/>
                  <a:pt x="610" y="438"/>
                </a:cubicBezTo>
                <a:cubicBezTo>
                  <a:pt x="609" y="436"/>
                  <a:pt x="606" y="433"/>
                  <a:pt x="606" y="430"/>
                </a:cubicBezTo>
                <a:cubicBezTo>
                  <a:pt x="606" y="430"/>
                  <a:pt x="606" y="430"/>
                  <a:pt x="606" y="430"/>
                </a:cubicBezTo>
                <a:cubicBezTo>
                  <a:pt x="605" y="429"/>
                  <a:pt x="605" y="429"/>
                  <a:pt x="605" y="429"/>
                </a:cubicBezTo>
                <a:cubicBezTo>
                  <a:pt x="605" y="426"/>
                  <a:pt x="607" y="425"/>
                  <a:pt x="610" y="424"/>
                </a:cubicBezTo>
                <a:cubicBezTo>
                  <a:pt x="610" y="424"/>
                  <a:pt x="610" y="424"/>
                  <a:pt x="610" y="424"/>
                </a:cubicBezTo>
                <a:cubicBezTo>
                  <a:pt x="610" y="424"/>
                  <a:pt x="610" y="424"/>
                  <a:pt x="610" y="424"/>
                </a:cubicBezTo>
                <a:cubicBezTo>
                  <a:pt x="610" y="424"/>
                  <a:pt x="610" y="424"/>
                  <a:pt x="611" y="423"/>
                </a:cubicBezTo>
                <a:cubicBezTo>
                  <a:pt x="612" y="423"/>
                  <a:pt x="613" y="423"/>
                  <a:pt x="615" y="423"/>
                </a:cubicBezTo>
                <a:cubicBezTo>
                  <a:pt x="631" y="423"/>
                  <a:pt x="631" y="423"/>
                  <a:pt x="631" y="423"/>
                </a:cubicBezTo>
                <a:cubicBezTo>
                  <a:pt x="634" y="423"/>
                  <a:pt x="637" y="423"/>
                  <a:pt x="639" y="423"/>
                </a:cubicBezTo>
                <a:cubicBezTo>
                  <a:pt x="639" y="423"/>
                  <a:pt x="639" y="423"/>
                  <a:pt x="639" y="423"/>
                </a:cubicBezTo>
                <a:cubicBezTo>
                  <a:pt x="639" y="423"/>
                  <a:pt x="639" y="423"/>
                  <a:pt x="640" y="423"/>
                </a:cubicBezTo>
                <a:cubicBezTo>
                  <a:pt x="640" y="423"/>
                  <a:pt x="641" y="423"/>
                  <a:pt x="642" y="423"/>
                </a:cubicBezTo>
                <a:cubicBezTo>
                  <a:pt x="642" y="423"/>
                  <a:pt x="642" y="423"/>
                  <a:pt x="642" y="423"/>
                </a:cubicBezTo>
                <a:cubicBezTo>
                  <a:pt x="647" y="424"/>
                  <a:pt x="653" y="426"/>
                  <a:pt x="656" y="429"/>
                </a:cubicBezTo>
                <a:cubicBezTo>
                  <a:pt x="657" y="429"/>
                  <a:pt x="657" y="430"/>
                  <a:pt x="657" y="430"/>
                </a:cubicBezTo>
                <a:cubicBezTo>
                  <a:pt x="657" y="430"/>
                  <a:pt x="657" y="430"/>
                  <a:pt x="657" y="431"/>
                </a:cubicBezTo>
                <a:cubicBezTo>
                  <a:pt x="658" y="431"/>
                  <a:pt x="658" y="431"/>
                  <a:pt x="658" y="431"/>
                </a:cubicBezTo>
                <a:cubicBezTo>
                  <a:pt x="658" y="431"/>
                  <a:pt x="658" y="431"/>
                  <a:pt x="658" y="431"/>
                </a:cubicBezTo>
                <a:cubicBezTo>
                  <a:pt x="659" y="432"/>
                  <a:pt x="659" y="432"/>
                  <a:pt x="659" y="432"/>
                </a:cubicBezTo>
                <a:cubicBezTo>
                  <a:pt x="660" y="434"/>
                  <a:pt x="662" y="436"/>
                  <a:pt x="663" y="439"/>
                </a:cubicBezTo>
                <a:cubicBezTo>
                  <a:pt x="663" y="439"/>
                  <a:pt x="663" y="439"/>
                  <a:pt x="663" y="439"/>
                </a:cubicBezTo>
                <a:cubicBezTo>
                  <a:pt x="665" y="442"/>
                  <a:pt x="668" y="445"/>
                  <a:pt x="670" y="449"/>
                </a:cubicBezTo>
                <a:cubicBezTo>
                  <a:pt x="670" y="449"/>
                  <a:pt x="670" y="449"/>
                  <a:pt x="670" y="449"/>
                </a:cubicBezTo>
                <a:cubicBezTo>
                  <a:pt x="670" y="449"/>
                  <a:pt x="670" y="449"/>
                  <a:pt x="670" y="449"/>
                </a:cubicBezTo>
                <a:cubicBezTo>
                  <a:pt x="671" y="451"/>
                  <a:pt x="671" y="453"/>
                  <a:pt x="670" y="454"/>
                </a:cubicBezTo>
                <a:close/>
                <a:moveTo>
                  <a:pt x="729" y="79"/>
                </a:moveTo>
                <a:cubicBezTo>
                  <a:pt x="753" y="103"/>
                  <a:pt x="766" y="136"/>
                  <a:pt x="766" y="170"/>
                </a:cubicBezTo>
                <a:cubicBezTo>
                  <a:pt x="766" y="204"/>
                  <a:pt x="753" y="237"/>
                  <a:pt x="729" y="261"/>
                </a:cubicBezTo>
                <a:cubicBezTo>
                  <a:pt x="757" y="248"/>
                  <a:pt x="782" y="212"/>
                  <a:pt x="782" y="170"/>
                </a:cubicBezTo>
                <a:cubicBezTo>
                  <a:pt x="782" y="127"/>
                  <a:pt x="757" y="92"/>
                  <a:pt x="729" y="79"/>
                </a:cubicBezTo>
                <a:close/>
                <a:moveTo>
                  <a:pt x="53" y="79"/>
                </a:moveTo>
                <a:cubicBezTo>
                  <a:pt x="26" y="92"/>
                  <a:pt x="0" y="127"/>
                  <a:pt x="0" y="170"/>
                </a:cubicBezTo>
                <a:cubicBezTo>
                  <a:pt x="0" y="212"/>
                  <a:pt x="26" y="248"/>
                  <a:pt x="53" y="261"/>
                </a:cubicBezTo>
                <a:cubicBezTo>
                  <a:pt x="30" y="237"/>
                  <a:pt x="16" y="204"/>
                  <a:pt x="16" y="170"/>
                </a:cubicBezTo>
                <a:cubicBezTo>
                  <a:pt x="16" y="136"/>
                  <a:pt x="30" y="103"/>
                  <a:pt x="53" y="79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1507" name="Freeform 10"/>
          <p:cNvSpPr>
            <a:spLocks noEditPoints="1"/>
          </p:cNvSpPr>
          <p:nvPr/>
        </p:nvSpPr>
        <p:spPr>
          <a:xfrm>
            <a:off x="1143000" y="4429125"/>
            <a:ext cx="828675" cy="392113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pathLst>
              <a:path w="782" h="493">
                <a:moveTo>
                  <a:pt x="111" y="206"/>
                </a:moveTo>
                <a:cubicBezTo>
                  <a:pt x="91" y="187"/>
                  <a:pt x="91" y="152"/>
                  <a:pt x="111" y="134"/>
                </a:cubicBezTo>
                <a:cubicBezTo>
                  <a:pt x="97" y="136"/>
                  <a:pt x="84" y="151"/>
                  <a:pt x="84" y="170"/>
                </a:cubicBezTo>
                <a:cubicBezTo>
                  <a:pt x="84" y="188"/>
                  <a:pt x="97" y="203"/>
                  <a:pt x="111" y="206"/>
                </a:cubicBezTo>
                <a:close/>
                <a:moveTo>
                  <a:pt x="698" y="170"/>
                </a:moveTo>
                <a:cubicBezTo>
                  <a:pt x="698" y="151"/>
                  <a:pt x="685" y="136"/>
                  <a:pt x="671" y="134"/>
                </a:cubicBezTo>
                <a:cubicBezTo>
                  <a:pt x="691" y="152"/>
                  <a:pt x="691" y="187"/>
                  <a:pt x="671" y="206"/>
                </a:cubicBezTo>
                <a:cubicBezTo>
                  <a:pt x="685" y="203"/>
                  <a:pt x="698" y="188"/>
                  <a:pt x="698" y="170"/>
                </a:cubicBezTo>
                <a:close/>
                <a:moveTo>
                  <a:pt x="696" y="232"/>
                </a:moveTo>
                <a:cubicBezTo>
                  <a:pt x="716" y="224"/>
                  <a:pt x="737" y="200"/>
                  <a:pt x="737" y="170"/>
                </a:cubicBezTo>
                <a:cubicBezTo>
                  <a:pt x="737" y="139"/>
                  <a:pt x="716" y="115"/>
                  <a:pt x="696" y="108"/>
                </a:cubicBezTo>
                <a:cubicBezTo>
                  <a:pt x="712" y="124"/>
                  <a:pt x="723" y="147"/>
                  <a:pt x="723" y="170"/>
                </a:cubicBezTo>
                <a:cubicBezTo>
                  <a:pt x="723" y="193"/>
                  <a:pt x="712" y="215"/>
                  <a:pt x="696" y="232"/>
                </a:cubicBezTo>
                <a:close/>
                <a:moveTo>
                  <a:pt x="87" y="232"/>
                </a:moveTo>
                <a:cubicBezTo>
                  <a:pt x="70" y="215"/>
                  <a:pt x="59" y="193"/>
                  <a:pt x="59" y="170"/>
                </a:cubicBezTo>
                <a:cubicBezTo>
                  <a:pt x="59" y="147"/>
                  <a:pt x="70" y="124"/>
                  <a:pt x="87" y="108"/>
                </a:cubicBezTo>
                <a:cubicBezTo>
                  <a:pt x="66" y="115"/>
                  <a:pt x="45" y="139"/>
                  <a:pt x="46" y="170"/>
                </a:cubicBezTo>
                <a:cubicBezTo>
                  <a:pt x="45" y="200"/>
                  <a:pt x="66" y="224"/>
                  <a:pt x="87" y="232"/>
                </a:cubicBezTo>
                <a:close/>
                <a:moveTo>
                  <a:pt x="714" y="448"/>
                </a:moveTo>
                <a:cubicBezTo>
                  <a:pt x="706" y="438"/>
                  <a:pt x="697" y="428"/>
                  <a:pt x="689" y="419"/>
                </a:cubicBezTo>
                <a:cubicBezTo>
                  <a:pt x="671" y="397"/>
                  <a:pt x="653" y="376"/>
                  <a:pt x="635" y="355"/>
                </a:cubicBezTo>
                <a:cubicBezTo>
                  <a:pt x="634" y="354"/>
                  <a:pt x="633" y="353"/>
                  <a:pt x="632" y="352"/>
                </a:cubicBezTo>
                <a:cubicBezTo>
                  <a:pt x="629" y="347"/>
                  <a:pt x="623" y="345"/>
                  <a:pt x="617" y="343"/>
                </a:cubicBezTo>
                <a:cubicBezTo>
                  <a:pt x="612" y="341"/>
                  <a:pt x="606" y="339"/>
                  <a:pt x="599" y="339"/>
                </a:cubicBezTo>
                <a:cubicBezTo>
                  <a:pt x="621" y="333"/>
                  <a:pt x="637" y="314"/>
                  <a:pt x="637" y="291"/>
                </a:cubicBezTo>
                <a:cubicBezTo>
                  <a:pt x="637" y="50"/>
                  <a:pt x="637" y="50"/>
                  <a:pt x="637" y="50"/>
                </a:cubicBezTo>
                <a:cubicBezTo>
                  <a:pt x="637" y="22"/>
                  <a:pt x="614" y="0"/>
                  <a:pt x="587" y="0"/>
                </a:cubicBezTo>
                <a:cubicBezTo>
                  <a:pt x="195" y="0"/>
                  <a:pt x="195" y="0"/>
                  <a:pt x="195" y="0"/>
                </a:cubicBezTo>
                <a:cubicBezTo>
                  <a:pt x="168" y="0"/>
                  <a:pt x="145" y="22"/>
                  <a:pt x="145" y="50"/>
                </a:cubicBezTo>
                <a:cubicBezTo>
                  <a:pt x="145" y="291"/>
                  <a:pt x="145" y="291"/>
                  <a:pt x="145" y="291"/>
                </a:cubicBezTo>
                <a:cubicBezTo>
                  <a:pt x="145" y="314"/>
                  <a:pt x="161" y="334"/>
                  <a:pt x="183" y="339"/>
                </a:cubicBezTo>
                <a:cubicBezTo>
                  <a:pt x="171" y="340"/>
                  <a:pt x="157" y="344"/>
                  <a:pt x="149" y="354"/>
                </a:cubicBezTo>
                <a:cubicBezTo>
                  <a:pt x="143" y="361"/>
                  <a:pt x="136" y="369"/>
                  <a:pt x="130" y="377"/>
                </a:cubicBezTo>
                <a:cubicBezTo>
                  <a:pt x="111" y="399"/>
                  <a:pt x="91" y="422"/>
                  <a:pt x="72" y="446"/>
                </a:cubicBezTo>
                <a:cubicBezTo>
                  <a:pt x="67" y="451"/>
                  <a:pt x="58" y="459"/>
                  <a:pt x="58" y="467"/>
                </a:cubicBezTo>
                <a:cubicBezTo>
                  <a:pt x="58" y="489"/>
                  <a:pt x="58" y="478"/>
                  <a:pt x="58" y="478"/>
                </a:cubicBezTo>
                <a:cubicBezTo>
                  <a:pt x="58" y="481"/>
                  <a:pt x="59" y="483"/>
                  <a:pt x="60" y="485"/>
                </a:cubicBezTo>
                <a:cubicBezTo>
                  <a:pt x="65" y="492"/>
                  <a:pt x="75" y="493"/>
                  <a:pt x="83" y="493"/>
                </a:cubicBezTo>
                <a:cubicBezTo>
                  <a:pt x="94" y="493"/>
                  <a:pt x="667" y="493"/>
                  <a:pt x="684" y="493"/>
                </a:cubicBezTo>
                <a:cubicBezTo>
                  <a:pt x="693" y="493"/>
                  <a:pt x="702" y="492"/>
                  <a:pt x="711" y="490"/>
                </a:cubicBezTo>
                <a:cubicBezTo>
                  <a:pt x="716" y="489"/>
                  <a:pt x="723" y="486"/>
                  <a:pt x="724" y="479"/>
                </a:cubicBezTo>
                <a:cubicBezTo>
                  <a:pt x="724" y="456"/>
                  <a:pt x="724" y="467"/>
                  <a:pt x="724" y="467"/>
                </a:cubicBezTo>
                <a:cubicBezTo>
                  <a:pt x="725" y="462"/>
                  <a:pt x="722" y="457"/>
                  <a:pt x="718" y="453"/>
                </a:cubicBezTo>
                <a:cubicBezTo>
                  <a:pt x="717" y="451"/>
                  <a:pt x="715" y="449"/>
                  <a:pt x="714" y="448"/>
                </a:cubicBezTo>
                <a:close/>
                <a:moveTo>
                  <a:pt x="164" y="299"/>
                </a:moveTo>
                <a:cubicBezTo>
                  <a:pt x="164" y="64"/>
                  <a:pt x="164" y="53"/>
                  <a:pt x="164" y="53"/>
                </a:cubicBezTo>
                <a:cubicBezTo>
                  <a:pt x="164" y="39"/>
                  <a:pt x="175" y="16"/>
                  <a:pt x="189" y="16"/>
                </a:cubicBezTo>
                <a:cubicBezTo>
                  <a:pt x="570" y="16"/>
                  <a:pt x="593" y="16"/>
                  <a:pt x="593" y="16"/>
                </a:cubicBezTo>
                <a:cubicBezTo>
                  <a:pt x="607" y="16"/>
                  <a:pt x="618" y="39"/>
                  <a:pt x="618" y="53"/>
                </a:cubicBezTo>
                <a:cubicBezTo>
                  <a:pt x="618" y="268"/>
                  <a:pt x="618" y="299"/>
                  <a:pt x="618" y="299"/>
                </a:cubicBezTo>
                <a:cubicBezTo>
                  <a:pt x="618" y="313"/>
                  <a:pt x="607" y="325"/>
                  <a:pt x="593" y="325"/>
                </a:cubicBezTo>
                <a:cubicBezTo>
                  <a:pt x="212" y="325"/>
                  <a:pt x="189" y="325"/>
                  <a:pt x="189" y="325"/>
                </a:cubicBezTo>
                <a:cubicBezTo>
                  <a:pt x="175" y="325"/>
                  <a:pt x="164" y="302"/>
                  <a:pt x="164" y="287"/>
                </a:cubicBezTo>
                <a:lnTo>
                  <a:pt x="164" y="299"/>
                </a:lnTo>
                <a:close/>
                <a:moveTo>
                  <a:pt x="613" y="367"/>
                </a:moveTo>
                <a:cubicBezTo>
                  <a:pt x="613" y="367"/>
                  <a:pt x="613" y="368"/>
                  <a:pt x="612" y="369"/>
                </a:cubicBezTo>
                <a:cubicBezTo>
                  <a:pt x="612" y="369"/>
                  <a:pt x="612" y="369"/>
                  <a:pt x="612" y="369"/>
                </a:cubicBezTo>
                <a:cubicBezTo>
                  <a:pt x="612" y="369"/>
                  <a:pt x="612" y="369"/>
                  <a:pt x="612" y="369"/>
                </a:cubicBezTo>
                <a:cubicBezTo>
                  <a:pt x="612" y="369"/>
                  <a:pt x="612" y="369"/>
                  <a:pt x="612" y="369"/>
                </a:cubicBezTo>
                <a:cubicBezTo>
                  <a:pt x="612" y="369"/>
                  <a:pt x="612" y="369"/>
                  <a:pt x="611" y="369"/>
                </a:cubicBezTo>
                <a:cubicBezTo>
                  <a:pt x="611" y="369"/>
                  <a:pt x="611" y="369"/>
                  <a:pt x="611" y="369"/>
                </a:cubicBezTo>
                <a:cubicBezTo>
                  <a:pt x="611" y="369"/>
                  <a:pt x="611" y="369"/>
                  <a:pt x="610" y="369"/>
                </a:cubicBezTo>
                <a:cubicBezTo>
                  <a:pt x="608" y="371"/>
                  <a:pt x="604" y="371"/>
                  <a:pt x="600" y="371"/>
                </a:cubicBezTo>
                <a:cubicBezTo>
                  <a:pt x="584" y="371"/>
                  <a:pt x="584" y="371"/>
                  <a:pt x="584" y="371"/>
                </a:cubicBezTo>
                <a:cubicBezTo>
                  <a:pt x="580" y="371"/>
                  <a:pt x="577" y="370"/>
                  <a:pt x="574" y="369"/>
                </a:cubicBezTo>
                <a:cubicBezTo>
                  <a:pt x="573" y="368"/>
                  <a:pt x="572" y="367"/>
                  <a:pt x="571" y="367"/>
                </a:cubicBezTo>
                <a:cubicBezTo>
                  <a:pt x="570" y="366"/>
                  <a:pt x="569" y="365"/>
                  <a:pt x="569" y="365"/>
                </a:cubicBezTo>
                <a:cubicBezTo>
                  <a:pt x="568" y="363"/>
                  <a:pt x="568" y="363"/>
                  <a:pt x="568" y="363"/>
                </a:cubicBezTo>
                <a:cubicBezTo>
                  <a:pt x="566" y="360"/>
                  <a:pt x="564" y="357"/>
                  <a:pt x="563" y="354"/>
                </a:cubicBezTo>
                <a:cubicBezTo>
                  <a:pt x="561" y="351"/>
                  <a:pt x="563" y="350"/>
                  <a:pt x="565" y="349"/>
                </a:cubicBezTo>
                <a:cubicBezTo>
                  <a:pt x="565" y="349"/>
                  <a:pt x="566" y="349"/>
                  <a:pt x="566" y="349"/>
                </a:cubicBezTo>
                <a:cubicBezTo>
                  <a:pt x="567" y="348"/>
                  <a:pt x="569" y="348"/>
                  <a:pt x="570" y="348"/>
                </a:cubicBezTo>
                <a:cubicBezTo>
                  <a:pt x="573" y="348"/>
                  <a:pt x="573" y="348"/>
                  <a:pt x="573" y="348"/>
                </a:cubicBezTo>
                <a:cubicBezTo>
                  <a:pt x="573" y="348"/>
                  <a:pt x="573" y="348"/>
                  <a:pt x="573" y="348"/>
                </a:cubicBezTo>
                <a:cubicBezTo>
                  <a:pt x="577" y="348"/>
                  <a:pt x="581" y="348"/>
                  <a:pt x="586" y="348"/>
                </a:cubicBezTo>
                <a:cubicBezTo>
                  <a:pt x="586" y="348"/>
                  <a:pt x="586" y="348"/>
                  <a:pt x="586" y="348"/>
                </a:cubicBezTo>
                <a:cubicBezTo>
                  <a:pt x="590" y="348"/>
                  <a:pt x="590" y="348"/>
                  <a:pt x="590" y="348"/>
                </a:cubicBezTo>
                <a:cubicBezTo>
                  <a:pt x="592" y="348"/>
                  <a:pt x="594" y="348"/>
                  <a:pt x="595" y="348"/>
                </a:cubicBezTo>
                <a:cubicBezTo>
                  <a:pt x="596" y="349"/>
                  <a:pt x="597" y="349"/>
                  <a:pt x="598" y="349"/>
                </a:cubicBezTo>
                <a:cubicBezTo>
                  <a:pt x="598" y="349"/>
                  <a:pt x="598" y="349"/>
                  <a:pt x="598" y="349"/>
                </a:cubicBezTo>
                <a:cubicBezTo>
                  <a:pt x="598" y="350"/>
                  <a:pt x="598" y="350"/>
                  <a:pt x="599" y="350"/>
                </a:cubicBezTo>
                <a:cubicBezTo>
                  <a:pt x="599" y="350"/>
                  <a:pt x="599" y="350"/>
                  <a:pt x="599" y="350"/>
                </a:cubicBezTo>
                <a:cubicBezTo>
                  <a:pt x="600" y="350"/>
                  <a:pt x="602" y="351"/>
                  <a:pt x="603" y="351"/>
                </a:cubicBezTo>
                <a:cubicBezTo>
                  <a:pt x="604" y="352"/>
                  <a:pt x="604" y="353"/>
                  <a:pt x="605" y="354"/>
                </a:cubicBezTo>
                <a:cubicBezTo>
                  <a:pt x="608" y="359"/>
                  <a:pt x="608" y="359"/>
                  <a:pt x="608" y="359"/>
                </a:cubicBezTo>
                <a:cubicBezTo>
                  <a:pt x="609" y="360"/>
                  <a:pt x="611" y="362"/>
                  <a:pt x="612" y="364"/>
                </a:cubicBezTo>
                <a:cubicBezTo>
                  <a:pt x="612" y="364"/>
                  <a:pt x="612" y="364"/>
                  <a:pt x="612" y="364"/>
                </a:cubicBezTo>
                <a:cubicBezTo>
                  <a:pt x="613" y="365"/>
                  <a:pt x="613" y="366"/>
                  <a:pt x="613" y="367"/>
                </a:cubicBezTo>
                <a:close/>
                <a:moveTo>
                  <a:pt x="410" y="363"/>
                </a:moveTo>
                <a:cubicBezTo>
                  <a:pt x="410" y="364"/>
                  <a:pt x="410" y="364"/>
                  <a:pt x="410" y="365"/>
                </a:cubicBezTo>
                <a:cubicBezTo>
                  <a:pt x="406" y="371"/>
                  <a:pt x="392" y="369"/>
                  <a:pt x="386" y="369"/>
                </a:cubicBezTo>
                <a:cubicBezTo>
                  <a:pt x="383" y="369"/>
                  <a:pt x="380" y="369"/>
                  <a:pt x="377" y="369"/>
                </a:cubicBezTo>
                <a:cubicBezTo>
                  <a:pt x="374" y="369"/>
                  <a:pt x="370" y="369"/>
                  <a:pt x="367" y="367"/>
                </a:cubicBezTo>
                <a:cubicBezTo>
                  <a:pt x="367" y="367"/>
                  <a:pt x="367" y="367"/>
                  <a:pt x="367" y="367"/>
                </a:cubicBezTo>
                <a:cubicBezTo>
                  <a:pt x="367" y="366"/>
                  <a:pt x="367" y="366"/>
                  <a:pt x="367" y="366"/>
                </a:cubicBezTo>
                <a:cubicBezTo>
                  <a:pt x="366" y="366"/>
                  <a:pt x="366" y="366"/>
                  <a:pt x="366" y="366"/>
                </a:cubicBezTo>
                <a:cubicBezTo>
                  <a:pt x="366" y="366"/>
                  <a:pt x="366" y="366"/>
                  <a:pt x="366" y="366"/>
                </a:cubicBezTo>
                <a:cubicBezTo>
                  <a:pt x="366" y="366"/>
                  <a:pt x="366" y="366"/>
                  <a:pt x="366" y="366"/>
                </a:cubicBezTo>
                <a:cubicBezTo>
                  <a:pt x="366" y="365"/>
                  <a:pt x="366" y="365"/>
                  <a:pt x="366" y="365"/>
                </a:cubicBezTo>
                <a:cubicBezTo>
                  <a:pt x="366" y="364"/>
                  <a:pt x="366" y="364"/>
                  <a:pt x="366" y="363"/>
                </a:cubicBezTo>
                <a:cubicBezTo>
                  <a:pt x="366" y="363"/>
                  <a:pt x="366" y="363"/>
                  <a:pt x="366" y="363"/>
                </a:cubicBezTo>
                <a:cubicBezTo>
                  <a:pt x="366" y="362"/>
                  <a:pt x="366" y="361"/>
                  <a:pt x="366" y="361"/>
                </a:cubicBezTo>
                <a:cubicBezTo>
                  <a:pt x="366" y="360"/>
                  <a:pt x="366" y="360"/>
                  <a:pt x="366" y="360"/>
                </a:cubicBezTo>
                <a:cubicBezTo>
                  <a:pt x="366" y="358"/>
                  <a:pt x="366" y="355"/>
                  <a:pt x="367" y="353"/>
                </a:cubicBezTo>
                <a:cubicBezTo>
                  <a:pt x="367" y="352"/>
                  <a:pt x="367" y="352"/>
                  <a:pt x="367" y="352"/>
                </a:cubicBezTo>
                <a:cubicBezTo>
                  <a:pt x="367" y="352"/>
                  <a:pt x="367" y="351"/>
                  <a:pt x="368" y="350"/>
                </a:cubicBezTo>
                <a:cubicBezTo>
                  <a:pt x="369" y="350"/>
                  <a:pt x="369" y="349"/>
                  <a:pt x="370" y="349"/>
                </a:cubicBezTo>
                <a:cubicBezTo>
                  <a:pt x="370" y="349"/>
                  <a:pt x="370" y="349"/>
                  <a:pt x="370" y="349"/>
                </a:cubicBezTo>
                <a:cubicBezTo>
                  <a:pt x="370" y="349"/>
                  <a:pt x="370" y="348"/>
                  <a:pt x="370" y="348"/>
                </a:cubicBezTo>
                <a:cubicBezTo>
                  <a:pt x="370" y="348"/>
                  <a:pt x="371" y="348"/>
                  <a:pt x="371" y="348"/>
                </a:cubicBezTo>
                <a:cubicBezTo>
                  <a:pt x="371" y="348"/>
                  <a:pt x="371" y="348"/>
                  <a:pt x="371" y="348"/>
                </a:cubicBezTo>
                <a:cubicBezTo>
                  <a:pt x="371" y="348"/>
                  <a:pt x="372" y="348"/>
                  <a:pt x="372" y="348"/>
                </a:cubicBezTo>
                <a:cubicBezTo>
                  <a:pt x="372" y="348"/>
                  <a:pt x="372" y="348"/>
                  <a:pt x="373" y="348"/>
                </a:cubicBezTo>
                <a:cubicBezTo>
                  <a:pt x="373" y="347"/>
                  <a:pt x="373" y="347"/>
                  <a:pt x="374" y="347"/>
                </a:cubicBezTo>
                <a:cubicBezTo>
                  <a:pt x="374" y="347"/>
                  <a:pt x="374" y="347"/>
                  <a:pt x="374" y="347"/>
                </a:cubicBezTo>
                <a:cubicBezTo>
                  <a:pt x="374" y="347"/>
                  <a:pt x="374" y="347"/>
                  <a:pt x="374" y="347"/>
                </a:cubicBezTo>
                <a:cubicBezTo>
                  <a:pt x="375" y="347"/>
                  <a:pt x="375" y="347"/>
                  <a:pt x="375" y="347"/>
                </a:cubicBezTo>
                <a:cubicBezTo>
                  <a:pt x="376" y="347"/>
                  <a:pt x="377" y="347"/>
                  <a:pt x="378" y="347"/>
                </a:cubicBezTo>
                <a:cubicBezTo>
                  <a:pt x="379" y="347"/>
                  <a:pt x="379" y="347"/>
                  <a:pt x="379" y="347"/>
                </a:cubicBezTo>
                <a:cubicBezTo>
                  <a:pt x="380" y="347"/>
                  <a:pt x="382" y="347"/>
                  <a:pt x="383" y="347"/>
                </a:cubicBezTo>
                <a:cubicBezTo>
                  <a:pt x="399" y="347"/>
                  <a:pt x="399" y="347"/>
                  <a:pt x="399" y="347"/>
                </a:cubicBezTo>
                <a:cubicBezTo>
                  <a:pt x="399" y="347"/>
                  <a:pt x="399" y="347"/>
                  <a:pt x="400" y="347"/>
                </a:cubicBezTo>
                <a:cubicBezTo>
                  <a:pt x="400" y="347"/>
                  <a:pt x="400" y="347"/>
                  <a:pt x="400" y="347"/>
                </a:cubicBezTo>
                <a:cubicBezTo>
                  <a:pt x="401" y="347"/>
                  <a:pt x="401" y="347"/>
                  <a:pt x="402" y="347"/>
                </a:cubicBezTo>
                <a:cubicBezTo>
                  <a:pt x="405" y="347"/>
                  <a:pt x="408" y="348"/>
                  <a:pt x="409" y="351"/>
                </a:cubicBezTo>
                <a:cubicBezTo>
                  <a:pt x="410" y="351"/>
                  <a:pt x="410" y="351"/>
                  <a:pt x="410" y="351"/>
                </a:cubicBezTo>
                <a:cubicBezTo>
                  <a:pt x="410" y="351"/>
                  <a:pt x="410" y="351"/>
                  <a:pt x="410" y="351"/>
                </a:cubicBezTo>
                <a:cubicBezTo>
                  <a:pt x="411" y="355"/>
                  <a:pt x="410" y="359"/>
                  <a:pt x="410" y="362"/>
                </a:cubicBezTo>
                <a:cubicBezTo>
                  <a:pt x="410" y="363"/>
                  <a:pt x="410" y="363"/>
                  <a:pt x="410" y="363"/>
                </a:cubicBezTo>
                <a:cubicBezTo>
                  <a:pt x="410" y="363"/>
                  <a:pt x="410" y="363"/>
                  <a:pt x="410" y="363"/>
                </a:cubicBezTo>
                <a:close/>
                <a:moveTo>
                  <a:pt x="387" y="381"/>
                </a:moveTo>
                <a:cubicBezTo>
                  <a:pt x="393" y="381"/>
                  <a:pt x="407" y="380"/>
                  <a:pt x="410" y="386"/>
                </a:cubicBezTo>
                <a:cubicBezTo>
                  <a:pt x="410" y="387"/>
                  <a:pt x="411" y="387"/>
                  <a:pt x="411" y="388"/>
                </a:cubicBezTo>
                <a:cubicBezTo>
                  <a:pt x="411" y="395"/>
                  <a:pt x="411" y="395"/>
                  <a:pt x="411" y="395"/>
                </a:cubicBezTo>
                <a:cubicBezTo>
                  <a:pt x="411" y="397"/>
                  <a:pt x="411" y="399"/>
                  <a:pt x="411" y="401"/>
                </a:cubicBezTo>
                <a:cubicBezTo>
                  <a:pt x="411" y="401"/>
                  <a:pt x="411" y="401"/>
                  <a:pt x="411" y="401"/>
                </a:cubicBezTo>
                <a:cubicBezTo>
                  <a:pt x="411" y="402"/>
                  <a:pt x="411" y="402"/>
                  <a:pt x="411" y="402"/>
                </a:cubicBezTo>
                <a:cubicBezTo>
                  <a:pt x="411" y="402"/>
                  <a:pt x="410" y="404"/>
                  <a:pt x="410" y="404"/>
                </a:cubicBezTo>
                <a:cubicBezTo>
                  <a:pt x="409" y="405"/>
                  <a:pt x="409" y="405"/>
                  <a:pt x="409" y="405"/>
                </a:cubicBezTo>
                <a:cubicBezTo>
                  <a:pt x="409" y="405"/>
                  <a:pt x="409" y="405"/>
                  <a:pt x="409" y="406"/>
                </a:cubicBezTo>
                <a:cubicBezTo>
                  <a:pt x="409" y="406"/>
                  <a:pt x="409" y="406"/>
                  <a:pt x="409" y="406"/>
                </a:cubicBezTo>
                <a:cubicBezTo>
                  <a:pt x="407" y="407"/>
                  <a:pt x="405" y="408"/>
                  <a:pt x="403" y="409"/>
                </a:cubicBezTo>
                <a:cubicBezTo>
                  <a:pt x="403" y="409"/>
                  <a:pt x="403" y="409"/>
                  <a:pt x="403" y="409"/>
                </a:cubicBezTo>
                <a:cubicBezTo>
                  <a:pt x="403" y="409"/>
                  <a:pt x="403" y="409"/>
                  <a:pt x="403" y="409"/>
                </a:cubicBezTo>
                <a:cubicBezTo>
                  <a:pt x="402" y="409"/>
                  <a:pt x="401" y="409"/>
                  <a:pt x="401" y="409"/>
                </a:cubicBezTo>
                <a:cubicBezTo>
                  <a:pt x="400" y="409"/>
                  <a:pt x="400" y="409"/>
                  <a:pt x="400" y="409"/>
                </a:cubicBezTo>
                <a:cubicBezTo>
                  <a:pt x="399" y="409"/>
                  <a:pt x="398" y="409"/>
                  <a:pt x="398" y="409"/>
                </a:cubicBezTo>
                <a:cubicBezTo>
                  <a:pt x="398" y="409"/>
                  <a:pt x="398" y="409"/>
                  <a:pt x="398" y="409"/>
                </a:cubicBezTo>
                <a:cubicBezTo>
                  <a:pt x="373" y="409"/>
                  <a:pt x="373" y="409"/>
                  <a:pt x="373" y="409"/>
                </a:cubicBezTo>
                <a:cubicBezTo>
                  <a:pt x="371" y="409"/>
                  <a:pt x="367" y="409"/>
                  <a:pt x="364" y="407"/>
                </a:cubicBezTo>
                <a:cubicBezTo>
                  <a:pt x="364" y="407"/>
                  <a:pt x="364" y="407"/>
                  <a:pt x="364" y="407"/>
                </a:cubicBezTo>
                <a:cubicBezTo>
                  <a:pt x="364" y="407"/>
                  <a:pt x="364" y="407"/>
                  <a:pt x="364" y="407"/>
                </a:cubicBezTo>
                <a:cubicBezTo>
                  <a:pt x="364" y="407"/>
                  <a:pt x="364" y="406"/>
                  <a:pt x="363" y="406"/>
                </a:cubicBezTo>
                <a:cubicBezTo>
                  <a:pt x="363" y="406"/>
                  <a:pt x="362" y="405"/>
                  <a:pt x="362" y="405"/>
                </a:cubicBezTo>
                <a:cubicBezTo>
                  <a:pt x="362" y="405"/>
                  <a:pt x="362" y="405"/>
                  <a:pt x="362" y="404"/>
                </a:cubicBezTo>
                <a:cubicBezTo>
                  <a:pt x="362" y="404"/>
                  <a:pt x="361" y="403"/>
                  <a:pt x="361" y="402"/>
                </a:cubicBezTo>
                <a:cubicBezTo>
                  <a:pt x="362" y="400"/>
                  <a:pt x="362" y="400"/>
                  <a:pt x="362" y="400"/>
                </a:cubicBezTo>
                <a:cubicBezTo>
                  <a:pt x="362" y="400"/>
                  <a:pt x="362" y="400"/>
                  <a:pt x="362" y="400"/>
                </a:cubicBezTo>
                <a:cubicBezTo>
                  <a:pt x="362" y="396"/>
                  <a:pt x="362" y="392"/>
                  <a:pt x="363" y="388"/>
                </a:cubicBezTo>
                <a:cubicBezTo>
                  <a:pt x="363" y="388"/>
                  <a:pt x="363" y="388"/>
                  <a:pt x="363" y="388"/>
                </a:cubicBezTo>
                <a:cubicBezTo>
                  <a:pt x="363" y="388"/>
                  <a:pt x="363" y="388"/>
                  <a:pt x="363" y="388"/>
                </a:cubicBezTo>
                <a:cubicBezTo>
                  <a:pt x="364" y="379"/>
                  <a:pt x="381" y="381"/>
                  <a:pt x="387" y="381"/>
                </a:cubicBezTo>
                <a:close/>
                <a:moveTo>
                  <a:pt x="289" y="407"/>
                </a:moveTo>
                <a:cubicBezTo>
                  <a:pt x="289" y="407"/>
                  <a:pt x="289" y="407"/>
                  <a:pt x="288" y="406"/>
                </a:cubicBezTo>
                <a:cubicBezTo>
                  <a:pt x="288" y="406"/>
                  <a:pt x="288" y="405"/>
                  <a:pt x="287" y="405"/>
                </a:cubicBezTo>
                <a:cubicBezTo>
                  <a:pt x="287" y="405"/>
                  <a:pt x="287" y="405"/>
                  <a:pt x="287" y="405"/>
                </a:cubicBezTo>
                <a:cubicBezTo>
                  <a:pt x="287" y="404"/>
                  <a:pt x="287" y="403"/>
                  <a:pt x="287" y="402"/>
                </a:cubicBezTo>
                <a:cubicBezTo>
                  <a:pt x="288" y="400"/>
                  <a:pt x="288" y="400"/>
                  <a:pt x="288" y="400"/>
                </a:cubicBezTo>
                <a:cubicBezTo>
                  <a:pt x="288" y="400"/>
                  <a:pt x="288" y="400"/>
                  <a:pt x="288" y="400"/>
                </a:cubicBezTo>
                <a:cubicBezTo>
                  <a:pt x="288" y="400"/>
                  <a:pt x="288" y="399"/>
                  <a:pt x="288" y="399"/>
                </a:cubicBezTo>
                <a:cubicBezTo>
                  <a:pt x="291" y="388"/>
                  <a:pt x="291" y="388"/>
                  <a:pt x="291" y="388"/>
                </a:cubicBezTo>
                <a:cubicBezTo>
                  <a:pt x="291" y="388"/>
                  <a:pt x="291" y="388"/>
                  <a:pt x="292" y="388"/>
                </a:cubicBezTo>
                <a:cubicBezTo>
                  <a:pt x="295" y="380"/>
                  <a:pt x="310" y="381"/>
                  <a:pt x="317" y="381"/>
                </a:cubicBezTo>
                <a:cubicBezTo>
                  <a:pt x="320" y="381"/>
                  <a:pt x="325" y="381"/>
                  <a:pt x="330" y="381"/>
                </a:cubicBezTo>
                <a:cubicBezTo>
                  <a:pt x="331" y="382"/>
                  <a:pt x="332" y="382"/>
                  <a:pt x="333" y="382"/>
                </a:cubicBezTo>
                <a:cubicBezTo>
                  <a:pt x="333" y="382"/>
                  <a:pt x="333" y="382"/>
                  <a:pt x="333" y="382"/>
                </a:cubicBezTo>
                <a:cubicBezTo>
                  <a:pt x="335" y="383"/>
                  <a:pt x="337" y="384"/>
                  <a:pt x="338" y="385"/>
                </a:cubicBezTo>
                <a:cubicBezTo>
                  <a:pt x="338" y="385"/>
                  <a:pt x="338" y="385"/>
                  <a:pt x="338" y="385"/>
                </a:cubicBezTo>
                <a:cubicBezTo>
                  <a:pt x="338" y="386"/>
                  <a:pt x="338" y="386"/>
                  <a:pt x="338" y="386"/>
                </a:cubicBezTo>
                <a:cubicBezTo>
                  <a:pt x="338" y="386"/>
                  <a:pt x="338" y="386"/>
                  <a:pt x="338" y="386"/>
                </a:cubicBezTo>
                <a:cubicBezTo>
                  <a:pt x="339" y="387"/>
                  <a:pt x="339" y="388"/>
                  <a:pt x="339" y="388"/>
                </a:cubicBezTo>
                <a:cubicBezTo>
                  <a:pt x="339" y="389"/>
                  <a:pt x="339" y="389"/>
                  <a:pt x="339" y="389"/>
                </a:cubicBezTo>
                <a:cubicBezTo>
                  <a:pt x="339" y="389"/>
                  <a:pt x="339" y="389"/>
                  <a:pt x="339" y="389"/>
                </a:cubicBezTo>
                <a:cubicBezTo>
                  <a:pt x="338" y="391"/>
                  <a:pt x="338" y="393"/>
                  <a:pt x="338" y="395"/>
                </a:cubicBezTo>
                <a:cubicBezTo>
                  <a:pt x="336" y="402"/>
                  <a:pt x="336" y="402"/>
                  <a:pt x="336" y="402"/>
                </a:cubicBezTo>
                <a:cubicBezTo>
                  <a:pt x="336" y="403"/>
                  <a:pt x="336" y="404"/>
                  <a:pt x="335" y="404"/>
                </a:cubicBezTo>
                <a:cubicBezTo>
                  <a:pt x="335" y="405"/>
                  <a:pt x="335" y="405"/>
                  <a:pt x="335" y="405"/>
                </a:cubicBezTo>
                <a:cubicBezTo>
                  <a:pt x="335" y="405"/>
                  <a:pt x="334" y="405"/>
                  <a:pt x="334" y="405"/>
                </a:cubicBezTo>
                <a:cubicBezTo>
                  <a:pt x="334" y="405"/>
                  <a:pt x="334" y="406"/>
                  <a:pt x="334" y="406"/>
                </a:cubicBezTo>
                <a:cubicBezTo>
                  <a:pt x="332" y="407"/>
                  <a:pt x="329" y="408"/>
                  <a:pt x="327" y="409"/>
                </a:cubicBezTo>
                <a:cubicBezTo>
                  <a:pt x="327" y="409"/>
                  <a:pt x="327" y="409"/>
                  <a:pt x="327" y="409"/>
                </a:cubicBezTo>
                <a:cubicBezTo>
                  <a:pt x="327" y="409"/>
                  <a:pt x="327" y="409"/>
                  <a:pt x="327" y="409"/>
                </a:cubicBezTo>
                <a:cubicBezTo>
                  <a:pt x="327" y="409"/>
                  <a:pt x="326" y="409"/>
                  <a:pt x="325" y="409"/>
                </a:cubicBezTo>
                <a:cubicBezTo>
                  <a:pt x="325" y="409"/>
                  <a:pt x="325" y="409"/>
                  <a:pt x="324" y="409"/>
                </a:cubicBezTo>
                <a:cubicBezTo>
                  <a:pt x="324" y="409"/>
                  <a:pt x="323" y="409"/>
                  <a:pt x="322" y="409"/>
                </a:cubicBezTo>
                <a:cubicBezTo>
                  <a:pt x="322" y="409"/>
                  <a:pt x="322" y="409"/>
                  <a:pt x="322" y="409"/>
                </a:cubicBezTo>
                <a:cubicBezTo>
                  <a:pt x="298" y="409"/>
                  <a:pt x="298" y="409"/>
                  <a:pt x="298" y="409"/>
                </a:cubicBezTo>
                <a:cubicBezTo>
                  <a:pt x="295" y="409"/>
                  <a:pt x="292" y="409"/>
                  <a:pt x="289" y="407"/>
                </a:cubicBezTo>
                <a:cubicBezTo>
                  <a:pt x="289" y="407"/>
                  <a:pt x="289" y="407"/>
                  <a:pt x="289" y="407"/>
                </a:cubicBezTo>
                <a:close/>
                <a:moveTo>
                  <a:pt x="320" y="369"/>
                </a:moveTo>
                <a:cubicBezTo>
                  <a:pt x="316" y="369"/>
                  <a:pt x="312" y="369"/>
                  <a:pt x="309" y="369"/>
                </a:cubicBezTo>
                <a:cubicBezTo>
                  <a:pt x="306" y="369"/>
                  <a:pt x="301" y="369"/>
                  <a:pt x="299" y="366"/>
                </a:cubicBezTo>
                <a:cubicBezTo>
                  <a:pt x="299" y="365"/>
                  <a:pt x="299" y="365"/>
                  <a:pt x="299" y="365"/>
                </a:cubicBezTo>
                <a:cubicBezTo>
                  <a:pt x="299" y="365"/>
                  <a:pt x="299" y="364"/>
                  <a:pt x="299" y="364"/>
                </a:cubicBezTo>
                <a:cubicBezTo>
                  <a:pt x="299" y="364"/>
                  <a:pt x="299" y="364"/>
                  <a:pt x="299" y="363"/>
                </a:cubicBezTo>
                <a:cubicBezTo>
                  <a:pt x="299" y="363"/>
                  <a:pt x="299" y="363"/>
                  <a:pt x="299" y="363"/>
                </a:cubicBezTo>
                <a:cubicBezTo>
                  <a:pt x="299" y="363"/>
                  <a:pt x="299" y="363"/>
                  <a:pt x="299" y="363"/>
                </a:cubicBezTo>
                <a:cubicBezTo>
                  <a:pt x="299" y="362"/>
                  <a:pt x="299" y="361"/>
                  <a:pt x="300" y="361"/>
                </a:cubicBezTo>
                <a:cubicBezTo>
                  <a:pt x="300" y="358"/>
                  <a:pt x="301" y="355"/>
                  <a:pt x="302" y="353"/>
                </a:cubicBezTo>
                <a:cubicBezTo>
                  <a:pt x="302" y="353"/>
                  <a:pt x="302" y="353"/>
                  <a:pt x="302" y="353"/>
                </a:cubicBezTo>
                <a:cubicBezTo>
                  <a:pt x="302" y="352"/>
                  <a:pt x="303" y="351"/>
                  <a:pt x="303" y="350"/>
                </a:cubicBezTo>
                <a:cubicBezTo>
                  <a:pt x="304" y="350"/>
                  <a:pt x="304" y="350"/>
                  <a:pt x="305" y="349"/>
                </a:cubicBezTo>
                <a:cubicBezTo>
                  <a:pt x="306" y="348"/>
                  <a:pt x="308" y="348"/>
                  <a:pt x="310" y="347"/>
                </a:cubicBezTo>
                <a:cubicBezTo>
                  <a:pt x="310" y="347"/>
                  <a:pt x="310" y="347"/>
                  <a:pt x="310" y="347"/>
                </a:cubicBezTo>
                <a:cubicBezTo>
                  <a:pt x="312" y="347"/>
                  <a:pt x="313" y="347"/>
                  <a:pt x="315" y="347"/>
                </a:cubicBezTo>
                <a:cubicBezTo>
                  <a:pt x="317" y="347"/>
                  <a:pt x="317" y="347"/>
                  <a:pt x="317" y="347"/>
                </a:cubicBezTo>
                <a:cubicBezTo>
                  <a:pt x="317" y="347"/>
                  <a:pt x="318" y="347"/>
                  <a:pt x="319" y="347"/>
                </a:cubicBezTo>
                <a:cubicBezTo>
                  <a:pt x="323" y="347"/>
                  <a:pt x="328" y="347"/>
                  <a:pt x="332" y="347"/>
                </a:cubicBezTo>
                <a:cubicBezTo>
                  <a:pt x="333" y="347"/>
                  <a:pt x="334" y="347"/>
                  <a:pt x="334" y="347"/>
                </a:cubicBezTo>
                <a:cubicBezTo>
                  <a:pt x="335" y="347"/>
                  <a:pt x="335" y="347"/>
                  <a:pt x="335" y="347"/>
                </a:cubicBezTo>
                <a:cubicBezTo>
                  <a:pt x="335" y="347"/>
                  <a:pt x="335" y="347"/>
                  <a:pt x="336" y="347"/>
                </a:cubicBezTo>
                <a:cubicBezTo>
                  <a:pt x="336" y="347"/>
                  <a:pt x="337" y="347"/>
                  <a:pt x="337" y="347"/>
                </a:cubicBezTo>
                <a:cubicBezTo>
                  <a:pt x="337" y="347"/>
                  <a:pt x="337" y="347"/>
                  <a:pt x="337" y="347"/>
                </a:cubicBezTo>
                <a:cubicBezTo>
                  <a:pt x="341" y="347"/>
                  <a:pt x="345" y="348"/>
                  <a:pt x="345" y="351"/>
                </a:cubicBezTo>
                <a:cubicBezTo>
                  <a:pt x="345" y="351"/>
                  <a:pt x="345" y="351"/>
                  <a:pt x="345" y="351"/>
                </a:cubicBezTo>
                <a:cubicBezTo>
                  <a:pt x="345" y="351"/>
                  <a:pt x="345" y="351"/>
                  <a:pt x="345" y="352"/>
                </a:cubicBezTo>
                <a:cubicBezTo>
                  <a:pt x="345" y="355"/>
                  <a:pt x="344" y="359"/>
                  <a:pt x="343" y="362"/>
                </a:cubicBezTo>
                <a:cubicBezTo>
                  <a:pt x="343" y="362"/>
                  <a:pt x="343" y="362"/>
                  <a:pt x="343" y="362"/>
                </a:cubicBezTo>
                <a:cubicBezTo>
                  <a:pt x="343" y="363"/>
                  <a:pt x="343" y="363"/>
                  <a:pt x="343" y="363"/>
                </a:cubicBezTo>
                <a:cubicBezTo>
                  <a:pt x="343" y="364"/>
                  <a:pt x="343" y="364"/>
                  <a:pt x="342" y="365"/>
                </a:cubicBezTo>
                <a:cubicBezTo>
                  <a:pt x="342" y="365"/>
                  <a:pt x="342" y="365"/>
                  <a:pt x="342" y="366"/>
                </a:cubicBezTo>
                <a:cubicBezTo>
                  <a:pt x="342" y="366"/>
                  <a:pt x="342" y="366"/>
                  <a:pt x="342" y="366"/>
                </a:cubicBezTo>
                <a:cubicBezTo>
                  <a:pt x="342" y="366"/>
                  <a:pt x="342" y="366"/>
                  <a:pt x="342" y="366"/>
                </a:cubicBezTo>
                <a:cubicBezTo>
                  <a:pt x="337" y="371"/>
                  <a:pt x="325" y="369"/>
                  <a:pt x="320" y="369"/>
                </a:cubicBezTo>
                <a:close/>
                <a:moveTo>
                  <a:pt x="212" y="404"/>
                </a:moveTo>
                <a:cubicBezTo>
                  <a:pt x="212" y="404"/>
                  <a:pt x="212" y="403"/>
                  <a:pt x="212" y="403"/>
                </a:cubicBezTo>
                <a:cubicBezTo>
                  <a:pt x="213" y="403"/>
                  <a:pt x="213" y="402"/>
                  <a:pt x="213" y="402"/>
                </a:cubicBezTo>
                <a:cubicBezTo>
                  <a:pt x="213" y="402"/>
                  <a:pt x="213" y="402"/>
                  <a:pt x="213" y="402"/>
                </a:cubicBezTo>
                <a:cubicBezTo>
                  <a:pt x="213" y="402"/>
                  <a:pt x="213" y="402"/>
                  <a:pt x="213" y="402"/>
                </a:cubicBezTo>
                <a:cubicBezTo>
                  <a:pt x="213" y="401"/>
                  <a:pt x="214" y="401"/>
                  <a:pt x="214" y="400"/>
                </a:cubicBezTo>
                <a:cubicBezTo>
                  <a:pt x="216" y="396"/>
                  <a:pt x="217" y="393"/>
                  <a:pt x="219" y="389"/>
                </a:cubicBezTo>
                <a:cubicBezTo>
                  <a:pt x="219" y="389"/>
                  <a:pt x="219" y="389"/>
                  <a:pt x="219" y="389"/>
                </a:cubicBezTo>
                <a:cubicBezTo>
                  <a:pt x="219" y="389"/>
                  <a:pt x="219" y="389"/>
                  <a:pt x="219" y="389"/>
                </a:cubicBezTo>
                <a:cubicBezTo>
                  <a:pt x="220" y="388"/>
                  <a:pt x="220" y="388"/>
                  <a:pt x="220" y="388"/>
                </a:cubicBezTo>
                <a:cubicBezTo>
                  <a:pt x="220" y="388"/>
                  <a:pt x="220" y="388"/>
                  <a:pt x="220" y="387"/>
                </a:cubicBezTo>
                <a:cubicBezTo>
                  <a:pt x="220" y="387"/>
                  <a:pt x="220" y="387"/>
                  <a:pt x="221" y="387"/>
                </a:cubicBezTo>
                <a:cubicBezTo>
                  <a:pt x="226" y="380"/>
                  <a:pt x="238" y="382"/>
                  <a:pt x="245" y="382"/>
                </a:cubicBezTo>
                <a:cubicBezTo>
                  <a:pt x="245" y="382"/>
                  <a:pt x="245" y="382"/>
                  <a:pt x="245" y="382"/>
                </a:cubicBezTo>
                <a:cubicBezTo>
                  <a:pt x="247" y="382"/>
                  <a:pt x="253" y="381"/>
                  <a:pt x="258" y="382"/>
                </a:cubicBezTo>
                <a:cubicBezTo>
                  <a:pt x="259" y="382"/>
                  <a:pt x="261" y="382"/>
                  <a:pt x="262" y="382"/>
                </a:cubicBezTo>
                <a:cubicBezTo>
                  <a:pt x="263" y="382"/>
                  <a:pt x="264" y="383"/>
                  <a:pt x="264" y="383"/>
                </a:cubicBezTo>
                <a:cubicBezTo>
                  <a:pt x="266" y="384"/>
                  <a:pt x="267" y="385"/>
                  <a:pt x="267" y="387"/>
                </a:cubicBezTo>
                <a:cubicBezTo>
                  <a:pt x="267" y="387"/>
                  <a:pt x="267" y="387"/>
                  <a:pt x="267" y="387"/>
                </a:cubicBezTo>
                <a:cubicBezTo>
                  <a:pt x="267" y="387"/>
                  <a:pt x="267" y="387"/>
                  <a:pt x="267" y="388"/>
                </a:cubicBezTo>
                <a:cubicBezTo>
                  <a:pt x="267" y="388"/>
                  <a:pt x="267" y="388"/>
                  <a:pt x="267" y="388"/>
                </a:cubicBezTo>
                <a:cubicBezTo>
                  <a:pt x="262" y="402"/>
                  <a:pt x="262" y="402"/>
                  <a:pt x="262" y="402"/>
                </a:cubicBezTo>
                <a:cubicBezTo>
                  <a:pt x="262" y="403"/>
                  <a:pt x="261" y="404"/>
                  <a:pt x="260" y="405"/>
                </a:cubicBezTo>
                <a:cubicBezTo>
                  <a:pt x="259" y="406"/>
                  <a:pt x="258" y="407"/>
                  <a:pt x="256" y="407"/>
                </a:cubicBezTo>
                <a:cubicBezTo>
                  <a:pt x="256" y="407"/>
                  <a:pt x="256" y="407"/>
                  <a:pt x="256" y="407"/>
                </a:cubicBezTo>
                <a:cubicBezTo>
                  <a:pt x="254" y="408"/>
                  <a:pt x="252" y="409"/>
                  <a:pt x="250" y="409"/>
                </a:cubicBezTo>
                <a:cubicBezTo>
                  <a:pt x="249" y="409"/>
                  <a:pt x="249" y="409"/>
                  <a:pt x="249" y="409"/>
                </a:cubicBezTo>
                <a:cubicBezTo>
                  <a:pt x="249" y="409"/>
                  <a:pt x="249" y="409"/>
                  <a:pt x="248" y="409"/>
                </a:cubicBezTo>
                <a:cubicBezTo>
                  <a:pt x="244" y="410"/>
                  <a:pt x="240" y="409"/>
                  <a:pt x="235" y="409"/>
                </a:cubicBezTo>
                <a:cubicBezTo>
                  <a:pt x="231" y="409"/>
                  <a:pt x="227" y="410"/>
                  <a:pt x="222" y="410"/>
                </a:cubicBezTo>
                <a:cubicBezTo>
                  <a:pt x="219" y="410"/>
                  <a:pt x="215" y="409"/>
                  <a:pt x="213" y="406"/>
                </a:cubicBezTo>
                <a:cubicBezTo>
                  <a:pt x="213" y="406"/>
                  <a:pt x="213" y="406"/>
                  <a:pt x="213" y="406"/>
                </a:cubicBezTo>
                <a:cubicBezTo>
                  <a:pt x="213" y="406"/>
                  <a:pt x="213" y="406"/>
                  <a:pt x="213" y="406"/>
                </a:cubicBezTo>
                <a:cubicBezTo>
                  <a:pt x="213" y="405"/>
                  <a:pt x="213" y="405"/>
                  <a:pt x="212" y="405"/>
                </a:cubicBezTo>
                <a:cubicBezTo>
                  <a:pt x="212" y="405"/>
                  <a:pt x="212" y="405"/>
                  <a:pt x="212" y="405"/>
                </a:cubicBezTo>
                <a:cubicBezTo>
                  <a:pt x="212" y="405"/>
                  <a:pt x="212" y="405"/>
                  <a:pt x="212" y="405"/>
                </a:cubicBezTo>
                <a:cubicBezTo>
                  <a:pt x="212" y="404"/>
                  <a:pt x="212" y="404"/>
                  <a:pt x="212" y="404"/>
                </a:cubicBezTo>
                <a:close/>
                <a:moveTo>
                  <a:pt x="212" y="359"/>
                </a:moveTo>
                <a:cubicBezTo>
                  <a:pt x="212" y="359"/>
                  <a:pt x="212" y="359"/>
                  <a:pt x="212" y="359"/>
                </a:cubicBezTo>
                <a:cubicBezTo>
                  <a:pt x="209" y="364"/>
                  <a:pt x="209" y="364"/>
                  <a:pt x="209" y="364"/>
                </a:cubicBezTo>
                <a:cubicBezTo>
                  <a:pt x="209" y="364"/>
                  <a:pt x="208" y="365"/>
                  <a:pt x="207" y="366"/>
                </a:cubicBezTo>
                <a:cubicBezTo>
                  <a:pt x="206" y="367"/>
                  <a:pt x="205" y="367"/>
                  <a:pt x="203" y="368"/>
                </a:cubicBezTo>
                <a:cubicBezTo>
                  <a:pt x="203" y="368"/>
                  <a:pt x="203" y="368"/>
                  <a:pt x="202" y="368"/>
                </a:cubicBezTo>
                <a:cubicBezTo>
                  <a:pt x="202" y="369"/>
                  <a:pt x="202" y="369"/>
                  <a:pt x="202" y="369"/>
                </a:cubicBezTo>
                <a:cubicBezTo>
                  <a:pt x="202" y="369"/>
                  <a:pt x="202" y="369"/>
                  <a:pt x="202" y="369"/>
                </a:cubicBezTo>
                <a:cubicBezTo>
                  <a:pt x="201" y="369"/>
                  <a:pt x="200" y="369"/>
                  <a:pt x="199" y="369"/>
                </a:cubicBezTo>
                <a:cubicBezTo>
                  <a:pt x="197" y="370"/>
                  <a:pt x="196" y="370"/>
                  <a:pt x="194" y="370"/>
                </a:cubicBezTo>
                <a:cubicBezTo>
                  <a:pt x="189" y="370"/>
                  <a:pt x="189" y="370"/>
                  <a:pt x="189" y="370"/>
                </a:cubicBezTo>
                <a:cubicBezTo>
                  <a:pt x="189" y="370"/>
                  <a:pt x="189" y="370"/>
                  <a:pt x="189" y="370"/>
                </a:cubicBezTo>
                <a:cubicBezTo>
                  <a:pt x="184" y="370"/>
                  <a:pt x="178" y="370"/>
                  <a:pt x="172" y="370"/>
                </a:cubicBezTo>
                <a:cubicBezTo>
                  <a:pt x="170" y="370"/>
                  <a:pt x="165" y="369"/>
                  <a:pt x="164" y="366"/>
                </a:cubicBezTo>
                <a:cubicBezTo>
                  <a:pt x="164" y="366"/>
                  <a:pt x="164" y="365"/>
                  <a:pt x="164" y="365"/>
                </a:cubicBezTo>
                <a:cubicBezTo>
                  <a:pt x="165" y="364"/>
                  <a:pt x="166" y="362"/>
                  <a:pt x="166" y="362"/>
                </a:cubicBezTo>
                <a:cubicBezTo>
                  <a:pt x="168" y="358"/>
                  <a:pt x="170" y="355"/>
                  <a:pt x="173" y="352"/>
                </a:cubicBezTo>
                <a:cubicBezTo>
                  <a:pt x="173" y="352"/>
                  <a:pt x="173" y="352"/>
                  <a:pt x="173" y="352"/>
                </a:cubicBezTo>
                <a:cubicBezTo>
                  <a:pt x="173" y="352"/>
                  <a:pt x="173" y="352"/>
                  <a:pt x="173" y="352"/>
                </a:cubicBezTo>
                <a:cubicBezTo>
                  <a:pt x="180" y="345"/>
                  <a:pt x="193" y="347"/>
                  <a:pt x="201" y="347"/>
                </a:cubicBezTo>
                <a:cubicBezTo>
                  <a:pt x="205" y="347"/>
                  <a:pt x="210" y="346"/>
                  <a:pt x="213" y="348"/>
                </a:cubicBezTo>
                <a:cubicBezTo>
                  <a:pt x="213" y="348"/>
                  <a:pt x="213" y="348"/>
                  <a:pt x="213" y="348"/>
                </a:cubicBezTo>
                <a:cubicBezTo>
                  <a:pt x="214" y="348"/>
                  <a:pt x="214" y="348"/>
                  <a:pt x="214" y="348"/>
                </a:cubicBezTo>
                <a:cubicBezTo>
                  <a:pt x="214" y="348"/>
                  <a:pt x="214" y="349"/>
                  <a:pt x="214" y="349"/>
                </a:cubicBezTo>
                <a:cubicBezTo>
                  <a:pt x="215" y="349"/>
                  <a:pt x="216" y="350"/>
                  <a:pt x="216" y="350"/>
                </a:cubicBezTo>
                <a:cubicBezTo>
                  <a:pt x="216" y="351"/>
                  <a:pt x="216" y="352"/>
                  <a:pt x="215" y="353"/>
                </a:cubicBezTo>
                <a:cubicBezTo>
                  <a:pt x="215" y="353"/>
                  <a:pt x="215" y="353"/>
                  <a:pt x="215" y="353"/>
                </a:cubicBezTo>
                <a:cubicBezTo>
                  <a:pt x="214" y="355"/>
                  <a:pt x="213" y="357"/>
                  <a:pt x="212" y="359"/>
                </a:cubicBezTo>
                <a:close/>
                <a:moveTo>
                  <a:pt x="266" y="369"/>
                </a:moveTo>
                <a:cubicBezTo>
                  <a:pt x="266" y="369"/>
                  <a:pt x="265" y="369"/>
                  <a:pt x="264" y="369"/>
                </a:cubicBezTo>
                <a:cubicBezTo>
                  <a:pt x="264" y="369"/>
                  <a:pt x="264" y="370"/>
                  <a:pt x="264" y="370"/>
                </a:cubicBezTo>
                <a:cubicBezTo>
                  <a:pt x="261" y="370"/>
                  <a:pt x="258" y="370"/>
                  <a:pt x="254" y="370"/>
                </a:cubicBezTo>
                <a:cubicBezTo>
                  <a:pt x="240" y="370"/>
                  <a:pt x="240" y="370"/>
                  <a:pt x="240" y="370"/>
                </a:cubicBezTo>
                <a:cubicBezTo>
                  <a:pt x="238" y="370"/>
                  <a:pt x="233" y="369"/>
                  <a:pt x="231" y="366"/>
                </a:cubicBezTo>
                <a:cubicBezTo>
                  <a:pt x="231" y="366"/>
                  <a:pt x="231" y="365"/>
                  <a:pt x="231" y="365"/>
                </a:cubicBezTo>
                <a:cubicBezTo>
                  <a:pt x="231" y="365"/>
                  <a:pt x="231" y="365"/>
                  <a:pt x="231" y="364"/>
                </a:cubicBezTo>
                <a:cubicBezTo>
                  <a:pt x="232" y="363"/>
                  <a:pt x="233" y="362"/>
                  <a:pt x="233" y="361"/>
                </a:cubicBezTo>
                <a:cubicBezTo>
                  <a:pt x="234" y="358"/>
                  <a:pt x="235" y="354"/>
                  <a:pt x="238" y="352"/>
                </a:cubicBezTo>
                <a:cubicBezTo>
                  <a:pt x="238" y="351"/>
                  <a:pt x="238" y="351"/>
                  <a:pt x="238" y="351"/>
                </a:cubicBezTo>
                <a:cubicBezTo>
                  <a:pt x="238" y="351"/>
                  <a:pt x="238" y="351"/>
                  <a:pt x="238" y="351"/>
                </a:cubicBezTo>
                <a:cubicBezTo>
                  <a:pt x="239" y="351"/>
                  <a:pt x="239" y="351"/>
                  <a:pt x="239" y="351"/>
                </a:cubicBezTo>
                <a:cubicBezTo>
                  <a:pt x="239" y="350"/>
                  <a:pt x="239" y="350"/>
                  <a:pt x="239" y="350"/>
                </a:cubicBezTo>
                <a:cubicBezTo>
                  <a:pt x="239" y="350"/>
                  <a:pt x="239" y="350"/>
                  <a:pt x="239" y="350"/>
                </a:cubicBezTo>
                <a:cubicBezTo>
                  <a:pt x="241" y="349"/>
                  <a:pt x="244" y="348"/>
                  <a:pt x="246" y="348"/>
                </a:cubicBezTo>
                <a:cubicBezTo>
                  <a:pt x="246" y="348"/>
                  <a:pt x="246" y="347"/>
                  <a:pt x="247" y="347"/>
                </a:cubicBezTo>
                <a:cubicBezTo>
                  <a:pt x="248" y="347"/>
                  <a:pt x="249" y="347"/>
                  <a:pt x="251" y="347"/>
                </a:cubicBezTo>
                <a:cubicBezTo>
                  <a:pt x="259" y="347"/>
                  <a:pt x="259" y="347"/>
                  <a:pt x="259" y="347"/>
                </a:cubicBezTo>
                <a:cubicBezTo>
                  <a:pt x="262" y="347"/>
                  <a:pt x="265" y="347"/>
                  <a:pt x="267" y="347"/>
                </a:cubicBezTo>
                <a:cubicBezTo>
                  <a:pt x="271" y="347"/>
                  <a:pt x="276" y="346"/>
                  <a:pt x="279" y="349"/>
                </a:cubicBezTo>
                <a:cubicBezTo>
                  <a:pt x="279" y="349"/>
                  <a:pt x="280" y="349"/>
                  <a:pt x="280" y="350"/>
                </a:cubicBezTo>
                <a:cubicBezTo>
                  <a:pt x="280" y="350"/>
                  <a:pt x="280" y="350"/>
                  <a:pt x="280" y="350"/>
                </a:cubicBezTo>
                <a:cubicBezTo>
                  <a:pt x="280" y="350"/>
                  <a:pt x="280" y="350"/>
                  <a:pt x="280" y="350"/>
                </a:cubicBezTo>
                <a:cubicBezTo>
                  <a:pt x="280" y="350"/>
                  <a:pt x="280" y="350"/>
                  <a:pt x="280" y="350"/>
                </a:cubicBezTo>
                <a:cubicBezTo>
                  <a:pt x="280" y="351"/>
                  <a:pt x="280" y="351"/>
                  <a:pt x="280" y="352"/>
                </a:cubicBezTo>
                <a:cubicBezTo>
                  <a:pt x="280" y="355"/>
                  <a:pt x="278" y="359"/>
                  <a:pt x="277" y="361"/>
                </a:cubicBezTo>
                <a:cubicBezTo>
                  <a:pt x="277" y="361"/>
                  <a:pt x="277" y="361"/>
                  <a:pt x="277" y="361"/>
                </a:cubicBezTo>
                <a:cubicBezTo>
                  <a:pt x="277" y="362"/>
                  <a:pt x="277" y="362"/>
                  <a:pt x="276" y="363"/>
                </a:cubicBezTo>
                <a:cubicBezTo>
                  <a:pt x="276" y="363"/>
                  <a:pt x="276" y="363"/>
                  <a:pt x="276" y="363"/>
                </a:cubicBezTo>
                <a:cubicBezTo>
                  <a:pt x="276" y="364"/>
                  <a:pt x="276" y="364"/>
                  <a:pt x="276" y="364"/>
                </a:cubicBezTo>
                <a:cubicBezTo>
                  <a:pt x="276" y="364"/>
                  <a:pt x="276" y="364"/>
                  <a:pt x="276" y="364"/>
                </a:cubicBezTo>
                <a:cubicBezTo>
                  <a:pt x="276" y="364"/>
                  <a:pt x="275" y="365"/>
                  <a:pt x="275" y="365"/>
                </a:cubicBezTo>
                <a:cubicBezTo>
                  <a:pt x="275" y="365"/>
                  <a:pt x="275" y="365"/>
                  <a:pt x="275" y="365"/>
                </a:cubicBezTo>
                <a:cubicBezTo>
                  <a:pt x="275" y="365"/>
                  <a:pt x="275" y="365"/>
                  <a:pt x="275" y="365"/>
                </a:cubicBezTo>
                <a:cubicBezTo>
                  <a:pt x="275" y="366"/>
                  <a:pt x="275" y="366"/>
                  <a:pt x="275" y="366"/>
                </a:cubicBezTo>
                <a:cubicBezTo>
                  <a:pt x="274" y="366"/>
                  <a:pt x="274" y="367"/>
                  <a:pt x="273" y="367"/>
                </a:cubicBezTo>
                <a:cubicBezTo>
                  <a:pt x="273" y="367"/>
                  <a:pt x="272" y="367"/>
                  <a:pt x="272" y="368"/>
                </a:cubicBezTo>
                <a:cubicBezTo>
                  <a:pt x="271" y="368"/>
                  <a:pt x="271" y="368"/>
                  <a:pt x="271" y="368"/>
                </a:cubicBezTo>
                <a:cubicBezTo>
                  <a:pt x="271" y="368"/>
                  <a:pt x="271" y="368"/>
                  <a:pt x="271" y="368"/>
                </a:cubicBezTo>
                <a:cubicBezTo>
                  <a:pt x="269" y="369"/>
                  <a:pt x="268" y="369"/>
                  <a:pt x="266" y="369"/>
                </a:cubicBezTo>
                <a:close/>
                <a:moveTo>
                  <a:pt x="172" y="430"/>
                </a:moveTo>
                <a:cubicBezTo>
                  <a:pt x="172" y="430"/>
                  <a:pt x="172" y="430"/>
                  <a:pt x="172" y="430"/>
                </a:cubicBezTo>
                <a:cubicBezTo>
                  <a:pt x="172" y="433"/>
                  <a:pt x="169" y="437"/>
                  <a:pt x="167" y="439"/>
                </a:cubicBezTo>
                <a:cubicBezTo>
                  <a:pt x="167" y="439"/>
                  <a:pt x="167" y="439"/>
                  <a:pt x="167" y="439"/>
                </a:cubicBezTo>
                <a:cubicBezTo>
                  <a:pt x="165" y="443"/>
                  <a:pt x="164" y="447"/>
                  <a:pt x="161" y="450"/>
                </a:cubicBezTo>
                <a:cubicBezTo>
                  <a:pt x="161" y="450"/>
                  <a:pt x="161" y="450"/>
                  <a:pt x="161" y="451"/>
                </a:cubicBezTo>
                <a:cubicBezTo>
                  <a:pt x="160" y="451"/>
                  <a:pt x="160" y="451"/>
                  <a:pt x="160" y="451"/>
                </a:cubicBezTo>
                <a:cubicBezTo>
                  <a:pt x="160" y="451"/>
                  <a:pt x="160" y="451"/>
                  <a:pt x="160" y="452"/>
                </a:cubicBezTo>
                <a:cubicBezTo>
                  <a:pt x="159" y="452"/>
                  <a:pt x="159" y="452"/>
                  <a:pt x="159" y="452"/>
                </a:cubicBezTo>
                <a:cubicBezTo>
                  <a:pt x="159" y="452"/>
                  <a:pt x="159" y="452"/>
                  <a:pt x="159" y="452"/>
                </a:cubicBezTo>
                <a:cubicBezTo>
                  <a:pt x="156" y="455"/>
                  <a:pt x="153" y="456"/>
                  <a:pt x="150" y="457"/>
                </a:cubicBezTo>
                <a:cubicBezTo>
                  <a:pt x="149" y="457"/>
                  <a:pt x="149" y="457"/>
                  <a:pt x="149" y="458"/>
                </a:cubicBezTo>
                <a:cubicBezTo>
                  <a:pt x="146" y="458"/>
                  <a:pt x="144" y="458"/>
                  <a:pt x="142" y="458"/>
                </a:cubicBezTo>
                <a:cubicBezTo>
                  <a:pt x="141" y="458"/>
                  <a:pt x="141" y="458"/>
                  <a:pt x="141" y="458"/>
                </a:cubicBezTo>
                <a:cubicBezTo>
                  <a:pt x="141" y="458"/>
                  <a:pt x="141" y="458"/>
                  <a:pt x="141" y="458"/>
                </a:cubicBezTo>
                <a:cubicBezTo>
                  <a:pt x="132" y="458"/>
                  <a:pt x="124" y="458"/>
                  <a:pt x="115" y="458"/>
                </a:cubicBezTo>
                <a:cubicBezTo>
                  <a:pt x="114" y="458"/>
                  <a:pt x="114" y="458"/>
                  <a:pt x="113" y="458"/>
                </a:cubicBezTo>
                <a:cubicBezTo>
                  <a:pt x="112" y="458"/>
                  <a:pt x="111" y="458"/>
                  <a:pt x="110" y="458"/>
                </a:cubicBezTo>
                <a:cubicBezTo>
                  <a:pt x="109" y="457"/>
                  <a:pt x="107" y="456"/>
                  <a:pt x="107" y="456"/>
                </a:cubicBezTo>
                <a:cubicBezTo>
                  <a:pt x="106" y="455"/>
                  <a:pt x="106" y="453"/>
                  <a:pt x="106" y="452"/>
                </a:cubicBezTo>
                <a:cubicBezTo>
                  <a:pt x="106" y="451"/>
                  <a:pt x="106" y="451"/>
                  <a:pt x="107" y="450"/>
                </a:cubicBezTo>
                <a:cubicBezTo>
                  <a:pt x="107" y="449"/>
                  <a:pt x="107" y="449"/>
                  <a:pt x="107" y="449"/>
                </a:cubicBezTo>
                <a:cubicBezTo>
                  <a:pt x="107" y="449"/>
                  <a:pt x="107" y="449"/>
                  <a:pt x="107" y="449"/>
                </a:cubicBezTo>
                <a:cubicBezTo>
                  <a:pt x="107" y="448"/>
                  <a:pt x="107" y="448"/>
                  <a:pt x="107" y="448"/>
                </a:cubicBezTo>
                <a:cubicBezTo>
                  <a:pt x="107" y="448"/>
                  <a:pt x="107" y="448"/>
                  <a:pt x="107" y="448"/>
                </a:cubicBezTo>
                <a:cubicBezTo>
                  <a:pt x="109" y="445"/>
                  <a:pt x="112" y="442"/>
                  <a:pt x="114" y="439"/>
                </a:cubicBezTo>
                <a:cubicBezTo>
                  <a:pt x="116" y="436"/>
                  <a:pt x="117" y="433"/>
                  <a:pt x="119" y="431"/>
                </a:cubicBezTo>
                <a:cubicBezTo>
                  <a:pt x="120" y="431"/>
                  <a:pt x="120" y="430"/>
                  <a:pt x="120" y="430"/>
                </a:cubicBezTo>
                <a:cubicBezTo>
                  <a:pt x="120" y="430"/>
                  <a:pt x="120" y="430"/>
                  <a:pt x="120" y="430"/>
                </a:cubicBezTo>
                <a:cubicBezTo>
                  <a:pt x="121" y="430"/>
                  <a:pt x="121" y="429"/>
                  <a:pt x="122" y="429"/>
                </a:cubicBezTo>
                <a:cubicBezTo>
                  <a:pt x="122" y="429"/>
                  <a:pt x="122" y="429"/>
                  <a:pt x="122" y="429"/>
                </a:cubicBezTo>
                <a:cubicBezTo>
                  <a:pt x="122" y="429"/>
                  <a:pt x="122" y="429"/>
                  <a:pt x="122" y="429"/>
                </a:cubicBezTo>
                <a:cubicBezTo>
                  <a:pt x="125" y="426"/>
                  <a:pt x="128" y="425"/>
                  <a:pt x="132" y="424"/>
                </a:cubicBezTo>
                <a:cubicBezTo>
                  <a:pt x="132" y="424"/>
                  <a:pt x="132" y="424"/>
                  <a:pt x="132" y="424"/>
                </a:cubicBezTo>
                <a:cubicBezTo>
                  <a:pt x="132" y="424"/>
                  <a:pt x="132" y="424"/>
                  <a:pt x="132" y="424"/>
                </a:cubicBezTo>
                <a:cubicBezTo>
                  <a:pt x="133" y="424"/>
                  <a:pt x="133" y="424"/>
                  <a:pt x="134" y="424"/>
                </a:cubicBezTo>
                <a:cubicBezTo>
                  <a:pt x="135" y="424"/>
                  <a:pt x="135" y="424"/>
                  <a:pt x="135" y="424"/>
                </a:cubicBezTo>
                <a:cubicBezTo>
                  <a:pt x="136" y="424"/>
                  <a:pt x="136" y="424"/>
                  <a:pt x="137" y="424"/>
                </a:cubicBezTo>
                <a:cubicBezTo>
                  <a:pt x="137" y="423"/>
                  <a:pt x="137" y="423"/>
                  <a:pt x="138" y="423"/>
                </a:cubicBezTo>
                <a:cubicBezTo>
                  <a:pt x="138" y="423"/>
                  <a:pt x="138" y="423"/>
                  <a:pt x="138" y="423"/>
                </a:cubicBezTo>
                <a:cubicBezTo>
                  <a:pt x="138" y="423"/>
                  <a:pt x="138" y="423"/>
                  <a:pt x="138" y="423"/>
                </a:cubicBezTo>
                <a:cubicBezTo>
                  <a:pt x="146" y="423"/>
                  <a:pt x="153" y="423"/>
                  <a:pt x="161" y="423"/>
                </a:cubicBezTo>
                <a:cubicBezTo>
                  <a:pt x="161" y="423"/>
                  <a:pt x="161" y="423"/>
                  <a:pt x="161" y="423"/>
                </a:cubicBezTo>
                <a:cubicBezTo>
                  <a:pt x="163" y="423"/>
                  <a:pt x="163" y="423"/>
                  <a:pt x="163" y="423"/>
                </a:cubicBezTo>
                <a:cubicBezTo>
                  <a:pt x="165" y="423"/>
                  <a:pt x="166" y="424"/>
                  <a:pt x="167" y="424"/>
                </a:cubicBezTo>
                <a:cubicBezTo>
                  <a:pt x="168" y="424"/>
                  <a:pt x="168" y="424"/>
                  <a:pt x="169" y="425"/>
                </a:cubicBezTo>
                <a:cubicBezTo>
                  <a:pt x="169" y="425"/>
                  <a:pt x="169" y="425"/>
                  <a:pt x="169" y="425"/>
                </a:cubicBezTo>
                <a:cubicBezTo>
                  <a:pt x="169" y="425"/>
                  <a:pt x="169" y="425"/>
                  <a:pt x="170" y="425"/>
                </a:cubicBezTo>
                <a:cubicBezTo>
                  <a:pt x="172" y="426"/>
                  <a:pt x="173" y="428"/>
                  <a:pt x="172" y="430"/>
                </a:cubicBezTo>
                <a:close/>
                <a:moveTo>
                  <a:pt x="188" y="402"/>
                </a:moveTo>
                <a:cubicBezTo>
                  <a:pt x="188" y="402"/>
                  <a:pt x="188" y="402"/>
                  <a:pt x="188" y="402"/>
                </a:cubicBezTo>
                <a:cubicBezTo>
                  <a:pt x="188" y="402"/>
                  <a:pt x="188" y="402"/>
                  <a:pt x="188" y="402"/>
                </a:cubicBezTo>
                <a:cubicBezTo>
                  <a:pt x="188" y="403"/>
                  <a:pt x="187" y="403"/>
                  <a:pt x="187" y="404"/>
                </a:cubicBezTo>
                <a:cubicBezTo>
                  <a:pt x="187" y="404"/>
                  <a:pt x="187" y="404"/>
                  <a:pt x="187" y="404"/>
                </a:cubicBezTo>
                <a:cubicBezTo>
                  <a:pt x="185" y="406"/>
                  <a:pt x="182" y="407"/>
                  <a:pt x="179" y="408"/>
                </a:cubicBezTo>
                <a:cubicBezTo>
                  <a:pt x="179" y="408"/>
                  <a:pt x="179" y="408"/>
                  <a:pt x="179" y="408"/>
                </a:cubicBezTo>
                <a:cubicBezTo>
                  <a:pt x="179" y="409"/>
                  <a:pt x="178" y="409"/>
                  <a:pt x="178" y="409"/>
                </a:cubicBezTo>
                <a:cubicBezTo>
                  <a:pt x="177" y="409"/>
                  <a:pt x="177" y="409"/>
                  <a:pt x="177" y="409"/>
                </a:cubicBezTo>
                <a:cubicBezTo>
                  <a:pt x="177" y="409"/>
                  <a:pt x="177" y="409"/>
                  <a:pt x="176" y="409"/>
                </a:cubicBezTo>
                <a:cubicBezTo>
                  <a:pt x="174" y="409"/>
                  <a:pt x="172" y="410"/>
                  <a:pt x="171" y="410"/>
                </a:cubicBezTo>
                <a:cubicBezTo>
                  <a:pt x="170" y="410"/>
                  <a:pt x="170" y="410"/>
                  <a:pt x="170" y="410"/>
                </a:cubicBezTo>
                <a:cubicBezTo>
                  <a:pt x="167" y="410"/>
                  <a:pt x="164" y="410"/>
                  <a:pt x="161" y="410"/>
                </a:cubicBezTo>
                <a:cubicBezTo>
                  <a:pt x="156" y="410"/>
                  <a:pt x="151" y="410"/>
                  <a:pt x="146" y="410"/>
                </a:cubicBezTo>
                <a:cubicBezTo>
                  <a:pt x="146" y="410"/>
                  <a:pt x="145" y="410"/>
                  <a:pt x="144" y="410"/>
                </a:cubicBezTo>
                <a:cubicBezTo>
                  <a:pt x="144" y="410"/>
                  <a:pt x="144" y="410"/>
                  <a:pt x="144" y="410"/>
                </a:cubicBezTo>
                <a:cubicBezTo>
                  <a:pt x="143" y="409"/>
                  <a:pt x="143" y="409"/>
                  <a:pt x="142" y="409"/>
                </a:cubicBezTo>
                <a:cubicBezTo>
                  <a:pt x="142" y="409"/>
                  <a:pt x="142" y="409"/>
                  <a:pt x="142" y="409"/>
                </a:cubicBezTo>
                <a:cubicBezTo>
                  <a:pt x="142" y="409"/>
                  <a:pt x="142" y="409"/>
                  <a:pt x="142" y="409"/>
                </a:cubicBezTo>
                <a:cubicBezTo>
                  <a:pt x="140" y="409"/>
                  <a:pt x="138" y="407"/>
                  <a:pt x="138" y="405"/>
                </a:cubicBezTo>
                <a:cubicBezTo>
                  <a:pt x="138" y="405"/>
                  <a:pt x="138" y="404"/>
                  <a:pt x="138" y="404"/>
                </a:cubicBezTo>
                <a:cubicBezTo>
                  <a:pt x="138" y="404"/>
                  <a:pt x="138" y="404"/>
                  <a:pt x="138" y="403"/>
                </a:cubicBezTo>
                <a:cubicBezTo>
                  <a:pt x="138" y="403"/>
                  <a:pt x="138" y="403"/>
                  <a:pt x="139" y="402"/>
                </a:cubicBezTo>
                <a:cubicBezTo>
                  <a:pt x="139" y="402"/>
                  <a:pt x="139" y="402"/>
                  <a:pt x="139" y="402"/>
                </a:cubicBezTo>
                <a:cubicBezTo>
                  <a:pt x="139" y="402"/>
                  <a:pt x="139" y="402"/>
                  <a:pt x="139" y="402"/>
                </a:cubicBezTo>
                <a:cubicBezTo>
                  <a:pt x="139" y="402"/>
                  <a:pt x="139" y="401"/>
                  <a:pt x="140" y="401"/>
                </a:cubicBezTo>
                <a:cubicBezTo>
                  <a:pt x="142" y="397"/>
                  <a:pt x="144" y="394"/>
                  <a:pt x="147" y="390"/>
                </a:cubicBezTo>
                <a:cubicBezTo>
                  <a:pt x="147" y="390"/>
                  <a:pt x="147" y="390"/>
                  <a:pt x="147" y="390"/>
                </a:cubicBezTo>
                <a:cubicBezTo>
                  <a:pt x="148" y="389"/>
                  <a:pt x="148" y="389"/>
                  <a:pt x="148" y="389"/>
                </a:cubicBezTo>
                <a:cubicBezTo>
                  <a:pt x="149" y="388"/>
                  <a:pt x="149" y="387"/>
                  <a:pt x="151" y="386"/>
                </a:cubicBezTo>
                <a:cubicBezTo>
                  <a:pt x="151" y="385"/>
                  <a:pt x="152" y="385"/>
                  <a:pt x="153" y="385"/>
                </a:cubicBezTo>
                <a:cubicBezTo>
                  <a:pt x="153" y="384"/>
                  <a:pt x="154" y="384"/>
                  <a:pt x="154" y="384"/>
                </a:cubicBezTo>
                <a:cubicBezTo>
                  <a:pt x="154" y="384"/>
                  <a:pt x="154" y="384"/>
                  <a:pt x="155" y="384"/>
                </a:cubicBezTo>
                <a:cubicBezTo>
                  <a:pt x="155" y="384"/>
                  <a:pt x="155" y="384"/>
                  <a:pt x="155" y="384"/>
                </a:cubicBezTo>
                <a:cubicBezTo>
                  <a:pt x="155" y="384"/>
                  <a:pt x="155" y="384"/>
                  <a:pt x="156" y="383"/>
                </a:cubicBezTo>
                <a:cubicBezTo>
                  <a:pt x="157" y="383"/>
                  <a:pt x="158" y="383"/>
                  <a:pt x="160" y="382"/>
                </a:cubicBezTo>
                <a:cubicBezTo>
                  <a:pt x="161" y="382"/>
                  <a:pt x="163" y="382"/>
                  <a:pt x="165" y="382"/>
                </a:cubicBezTo>
                <a:cubicBezTo>
                  <a:pt x="169" y="382"/>
                  <a:pt x="169" y="382"/>
                  <a:pt x="169" y="382"/>
                </a:cubicBezTo>
                <a:cubicBezTo>
                  <a:pt x="170" y="382"/>
                  <a:pt x="171" y="382"/>
                  <a:pt x="172" y="382"/>
                </a:cubicBezTo>
                <a:cubicBezTo>
                  <a:pt x="177" y="382"/>
                  <a:pt x="181" y="382"/>
                  <a:pt x="185" y="382"/>
                </a:cubicBezTo>
                <a:cubicBezTo>
                  <a:pt x="185" y="382"/>
                  <a:pt x="185" y="382"/>
                  <a:pt x="185" y="382"/>
                </a:cubicBezTo>
                <a:cubicBezTo>
                  <a:pt x="187" y="382"/>
                  <a:pt x="187" y="382"/>
                  <a:pt x="187" y="382"/>
                </a:cubicBezTo>
                <a:cubicBezTo>
                  <a:pt x="189" y="382"/>
                  <a:pt x="190" y="382"/>
                  <a:pt x="191" y="382"/>
                </a:cubicBezTo>
                <a:cubicBezTo>
                  <a:pt x="193" y="383"/>
                  <a:pt x="193" y="383"/>
                  <a:pt x="194" y="383"/>
                </a:cubicBezTo>
                <a:cubicBezTo>
                  <a:pt x="196" y="384"/>
                  <a:pt x="197" y="386"/>
                  <a:pt x="196" y="389"/>
                </a:cubicBezTo>
                <a:cubicBezTo>
                  <a:pt x="194" y="392"/>
                  <a:pt x="192" y="395"/>
                  <a:pt x="190" y="398"/>
                </a:cubicBezTo>
                <a:cubicBezTo>
                  <a:pt x="188" y="402"/>
                  <a:pt x="188" y="402"/>
                  <a:pt x="188" y="402"/>
                </a:cubicBezTo>
                <a:cubicBezTo>
                  <a:pt x="188" y="402"/>
                  <a:pt x="188" y="402"/>
                  <a:pt x="188" y="402"/>
                </a:cubicBezTo>
                <a:close/>
                <a:moveTo>
                  <a:pt x="411" y="448"/>
                </a:moveTo>
                <a:cubicBezTo>
                  <a:pt x="411" y="449"/>
                  <a:pt x="411" y="449"/>
                  <a:pt x="411" y="450"/>
                </a:cubicBezTo>
                <a:cubicBezTo>
                  <a:pt x="411" y="450"/>
                  <a:pt x="411" y="450"/>
                  <a:pt x="411" y="450"/>
                </a:cubicBezTo>
                <a:cubicBezTo>
                  <a:pt x="411" y="451"/>
                  <a:pt x="411" y="451"/>
                  <a:pt x="410" y="451"/>
                </a:cubicBezTo>
                <a:cubicBezTo>
                  <a:pt x="410" y="451"/>
                  <a:pt x="410" y="451"/>
                  <a:pt x="410" y="452"/>
                </a:cubicBezTo>
                <a:cubicBezTo>
                  <a:pt x="410" y="452"/>
                  <a:pt x="410" y="452"/>
                  <a:pt x="410" y="452"/>
                </a:cubicBezTo>
                <a:cubicBezTo>
                  <a:pt x="410" y="452"/>
                  <a:pt x="409" y="453"/>
                  <a:pt x="409" y="453"/>
                </a:cubicBezTo>
                <a:cubicBezTo>
                  <a:pt x="409" y="453"/>
                  <a:pt x="409" y="453"/>
                  <a:pt x="409" y="453"/>
                </a:cubicBezTo>
                <a:cubicBezTo>
                  <a:pt x="408" y="454"/>
                  <a:pt x="408" y="454"/>
                  <a:pt x="407" y="455"/>
                </a:cubicBezTo>
                <a:cubicBezTo>
                  <a:pt x="407" y="455"/>
                  <a:pt x="407" y="455"/>
                  <a:pt x="407" y="455"/>
                </a:cubicBezTo>
                <a:cubicBezTo>
                  <a:pt x="407" y="455"/>
                  <a:pt x="407" y="455"/>
                  <a:pt x="407" y="455"/>
                </a:cubicBezTo>
                <a:cubicBezTo>
                  <a:pt x="406" y="455"/>
                  <a:pt x="406" y="456"/>
                  <a:pt x="405" y="456"/>
                </a:cubicBezTo>
                <a:cubicBezTo>
                  <a:pt x="405" y="456"/>
                  <a:pt x="405" y="456"/>
                  <a:pt x="405" y="456"/>
                </a:cubicBezTo>
                <a:cubicBezTo>
                  <a:pt x="404" y="456"/>
                  <a:pt x="404" y="456"/>
                  <a:pt x="404" y="456"/>
                </a:cubicBezTo>
                <a:cubicBezTo>
                  <a:pt x="403" y="456"/>
                  <a:pt x="403" y="457"/>
                  <a:pt x="403" y="457"/>
                </a:cubicBezTo>
                <a:cubicBezTo>
                  <a:pt x="403" y="457"/>
                  <a:pt x="403" y="457"/>
                  <a:pt x="402" y="457"/>
                </a:cubicBezTo>
                <a:cubicBezTo>
                  <a:pt x="402" y="457"/>
                  <a:pt x="402" y="457"/>
                  <a:pt x="402" y="457"/>
                </a:cubicBezTo>
                <a:cubicBezTo>
                  <a:pt x="402" y="457"/>
                  <a:pt x="401" y="457"/>
                  <a:pt x="400" y="457"/>
                </a:cubicBezTo>
                <a:cubicBezTo>
                  <a:pt x="400" y="457"/>
                  <a:pt x="399" y="457"/>
                  <a:pt x="399" y="457"/>
                </a:cubicBezTo>
                <a:cubicBezTo>
                  <a:pt x="398" y="458"/>
                  <a:pt x="398" y="458"/>
                  <a:pt x="397" y="458"/>
                </a:cubicBezTo>
                <a:cubicBezTo>
                  <a:pt x="397" y="458"/>
                  <a:pt x="397" y="458"/>
                  <a:pt x="397" y="458"/>
                </a:cubicBezTo>
                <a:cubicBezTo>
                  <a:pt x="396" y="458"/>
                  <a:pt x="396" y="458"/>
                  <a:pt x="396" y="458"/>
                </a:cubicBezTo>
                <a:cubicBezTo>
                  <a:pt x="396" y="458"/>
                  <a:pt x="396" y="458"/>
                  <a:pt x="396" y="458"/>
                </a:cubicBezTo>
                <a:cubicBezTo>
                  <a:pt x="393" y="458"/>
                  <a:pt x="390" y="458"/>
                  <a:pt x="387" y="458"/>
                </a:cubicBezTo>
                <a:cubicBezTo>
                  <a:pt x="373" y="458"/>
                  <a:pt x="212" y="458"/>
                  <a:pt x="200" y="458"/>
                </a:cubicBezTo>
                <a:cubicBezTo>
                  <a:pt x="199" y="458"/>
                  <a:pt x="198" y="458"/>
                  <a:pt x="198" y="458"/>
                </a:cubicBezTo>
                <a:cubicBezTo>
                  <a:pt x="197" y="458"/>
                  <a:pt x="196" y="458"/>
                  <a:pt x="195" y="457"/>
                </a:cubicBezTo>
                <a:cubicBezTo>
                  <a:pt x="193" y="457"/>
                  <a:pt x="192" y="456"/>
                  <a:pt x="191" y="455"/>
                </a:cubicBezTo>
                <a:cubicBezTo>
                  <a:pt x="190" y="454"/>
                  <a:pt x="190" y="453"/>
                  <a:pt x="189" y="452"/>
                </a:cubicBezTo>
                <a:cubicBezTo>
                  <a:pt x="189" y="451"/>
                  <a:pt x="189" y="450"/>
                  <a:pt x="190" y="449"/>
                </a:cubicBezTo>
                <a:cubicBezTo>
                  <a:pt x="191" y="448"/>
                  <a:pt x="191" y="448"/>
                  <a:pt x="191" y="448"/>
                </a:cubicBezTo>
                <a:cubicBezTo>
                  <a:pt x="191" y="448"/>
                  <a:pt x="191" y="448"/>
                  <a:pt x="191" y="448"/>
                </a:cubicBezTo>
                <a:cubicBezTo>
                  <a:pt x="192" y="444"/>
                  <a:pt x="194" y="440"/>
                  <a:pt x="196" y="437"/>
                </a:cubicBezTo>
                <a:cubicBezTo>
                  <a:pt x="196" y="436"/>
                  <a:pt x="197" y="435"/>
                  <a:pt x="197" y="435"/>
                </a:cubicBezTo>
                <a:cubicBezTo>
                  <a:pt x="198" y="432"/>
                  <a:pt x="198" y="432"/>
                  <a:pt x="198" y="432"/>
                </a:cubicBezTo>
                <a:cubicBezTo>
                  <a:pt x="199" y="431"/>
                  <a:pt x="200" y="430"/>
                  <a:pt x="201" y="428"/>
                </a:cubicBezTo>
                <a:cubicBezTo>
                  <a:pt x="201" y="428"/>
                  <a:pt x="202" y="428"/>
                  <a:pt x="202" y="428"/>
                </a:cubicBezTo>
                <a:cubicBezTo>
                  <a:pt x="202" y="428"/>
                  <a:pt x="202" y="428"/>
                  <a:pt x="203" y="428"/>
                </a:cubicBezTo>
                <a:cubicBezTo>
                  <a:pt x="203" y="427"/>
                  <a:pt x="203" y="427"/>
                  <a:pt x="203" y="427"/>
                </a:cubicBezTo>
                <a:cubicBezTo>
                  <a:pt x="203" y="427"/>
                  <a:pt x="203" y="427"/>
                  <a:pt x="203" y="427"/>
                </a:cubicBezTo>
                <a:cubicBezTo>
                  <a:pt x="204" y="427"/>
                  <a:pt x="204" y="427"/>
                  <a:pt x="204" y="427"/>
                </a:cubicBezTo>
                <a:cubicBezTo>
                  <a:pt x="204" y="426"/>
                  <a:pt x="205" y="426"/>
                  <a:pt x="205" y="426"/>
                </a:cubicBezTo>
                <a:cubicBezTo>
                  <a:pt x="205" y="426"/>
                  <a:pt x="206" y="426"/>
                  <a:pt x="206" y="425"/>
                </a:cubicBezTo>
                <a:cubicBezTo>
                  <a:pt x="206" y="425"/>
                  <a:pt x="207" y="425"/>
                  <a:pt x="207" y="425"/>
                </a:cubicBezTo>
                <a:cubicBezTo>
                  <a:pt x="208" y="425"/>
                  <a:pt x="208" y="425"/>
                  <a:pt x="209" y="424"/>
                </a:cubicBezTo>
                <a:cubicBezTo>
                  <a:pt x="209" y="424"/>
                  <a:pt x="210" y="424"/>
                  <a:pt x="210" y="424"/>
                </a:cubicBezTo>
                <a:cubicBezTo>
                  <a:pt x="210" y="424"/>
                  <a:pt x="210" y="424"/>
                  <a:pt x="210" y="424"/>
                </a:cubicBezTo>
                <a:cubicBezTo>
                  <a:pt x="212" y="423"/>
                  <a:pt x="214" y="423"/>
                  <a:pt x="216" y="423"/>
                </a:cubicBezTo>
                <a:cubicBezTo>
                  <a:pt x="216" y="423"/>
                  <a:pt x="385" y="423"/>
                  <a:pt x="392" y="423"/>
                </a:cubicBezTo>
                <a:cubicBezTo>
                  <a:pt x="393" y="423"/>
                  <a:pt x="395" y="423"/>
                  <a:pt x="397" y="423"/>
                </a:cubicBezTo>
                <a:cubicBezTo>
                  <a:pt x="398" y="423"/>
                  <a:pt x="399" y="423"/>
                  <a:pt x="400" y="423"/>
                </a:cubicBezTo>
                <a:cubicBezTo>
                  <a:pt x="400" y="423"/>
                  <a:pt x="400" y="423"/>
                  <a:pt x="400" y="423"/>
                </a:cubicBezTo>
                <a:cubicBezTo>
                  <a:pt x="401" y="423"/>
                  <a:pt x="402" y="423"/>
                  <a:pt x="402" y="423"/>
                </a:cubicBezTo>
                <a:cubicBezTo>
                  <a:pt x="403" y="423"/>
                  <a:pt x="403" y="423"/>
                  <a:pt x="403" y="423"/>
                </a:cubicBezTo>
                <a:cubicBezTo>
                  <a:pt x="403" y="423"/>
                  <a:pt x="403" y="423"/>
                  <a:pt x="403" y="423"/>
                </a:cubicBezTo>
                <a:cubicBezTo>
                  <a:pt x="404" y="424"/>
                  <a:pt x="404" y="424"/>
                  <a:pt x="405" y="424"/>
                </a:cubicBezTo>
                <a:cubicBezTo>
                  <a:pt x="405" y="424"/>
                  <a:pt x="405" y="424"/>
                  <a:pt x="405" y="424"/>
                </a:cubicBezTo>
                <a:cubicBezTo>
                  <a:pt x="406" y="425"/>
                  <a:pt x="406" y="425"/>
                  <a:pt x="407" y="425"/>
                </a:cubicBezTo>
                <a:cubicBezTo>
                  <a:pt x="407" y="425"/>
                  <a:pt x="407" y="425"/>
                  <a:pt x="407" y="425"/>
                </a:cubicBezTo>
                <a:cubicBezTo>
                  <a:pt x="407" y="425"/>
                  <a:pt x="407" y="425"/>
                  <a:pt x="407" y="425"/>
                </a:cubicBezTo>
                <a:cubicBezTo>
                  <a:pt x="408" y="426"/>
                  <a:pt x="408" y="426"/>
                  <a:pt x="408" y="426"/>
                </a:cubicBezTo>
                <a:cubicBezTo>
                  <a:pt x="409" y="427"/>
                  <a:pt x="409" y="427"/>
                  <a:pt x="410" y="428"/>
                </a:cubicBezTo>
                <a:cubicBezTo>
                  <a:pt x="411" y="429"/>
                  <a:pt x="411" y="430"/>
                  <a:pt x="411" y="431"/>
                </a:cubicBezTo>
                <a:cubicBezTo>
                  <a:pt x="411" y="432"/>
                  <a:pt x="411" y="432"/>
                  <a:pt x="411" y="432"/>
                </a:cubicBezTo>
                <a:cubicBezTo>
                  <a:pt x="411" y="432"/>
                  <a:pt x="411" y="432"/>
                  <a:pt x="411" y="432"/>
                </a:cubicBezTo>
                <a:cubicBezTo>
                  <a:pt x="411" y="436"/>
                  <a:pt x="411" y="441"/>
                  <a:pt x="411" y="445"/>
                </a:cubicBezTo>
                <a:cubicBezTo>
                  <a:pt x="411" y="446"/>
                  <a:pt x="411" y="447"/>
                  <a:pt x="411" y="448"/>
                </a:cubicBezTo>
                <a:close/>
                <a:moveTo>
                  <a:pt x="434" y="366"/>
                </a:moveTo>
                <a:cubicBezTo>
                  <a:pt x="434" y="366"/>
                  <a:pt x="434" y="366"/>
                  <a:pt x="434" y="366"/>
                </a:cubicBezTo>
                <a:cubicBezTo>
                  <a:pt x="434" y="366"/>
                  <a:pt x="434" y="366"/>
                  <a:pt x="434" y="365"/>
                </a:cubicBezTo>
                <a:cubicBezTo>
                  <a:pt x="433" y="365"/>
                  <a:pt x="433" y="364"/>
                  <a:pt x="432" y="363"/>
                </a:cubicBezTo>
                <a:cubicBezTo>
                  <a:pt x="432" y="362"/>
                  <a:pt x="432" y="362"/>
                  <a:pt x="432" y="362"/>
                </a:cubicBezTo>
                <a:cubicBezTo>
                  <a:pt x="432" y="362"/>
                  <a:pt x="432" y="361"/>
                  <a:pt x="432" y="360"/>
                </a:cubicBezTo>
                <a:cubicBezTo>
                  <a:pt x="432" y="360"/>
                  <a:pt x="432" y="360"/>
                  <a:pt x="432" y="360"/>
                </a:cubicBezTo>
                <a:cubicBezTo>
                  <a:pt x="432" y="358"/>
                  <a:pt x="432" y="355"/>
                  <a:pt x="432" y="353"/>
                </a:cubicBezTo>
                <a:cubicBezTo>
                  <a:pt x="432" y="352"/>
                  <a:pt x="432" y="352"/>
                  <a:pt x="432" y="352"/>
                </a:cubicBezTo>
                <a:cubicBezTo>
                  <a:pt x="432" y="351"/>
                  <a:pt x="432" y="350"/>
                  <a:pt x="432" y="350"/>
                </a:cubicBezTo>
                <a:cubicBezTo>
                  <a:pt x="433" y="349"/>
                  <a:pt x="434" y="349"/>
                  <a:pt x="435" y="348"/>
                </a:cubicBezTo>
                <a:cubicBezTo>
                  <a:pt x="436" y="348"/>
                  <a:pt x="437" y="347"/>
                  <a:pt x="438" y="347"/>
                </a:cubicBezTo>
                <a:cubicBezTo>
                  <a:pt x="438" y="347"/>
                  <a:pt x="438" y="347"/>
                  <a:pt x="438" y="347"/>
                </a:cubicBezTo>
                <a:cubicBezTo>
                  <a:pt x="438" y="347"/>
                  <a:pt x="438" y="347"/>
                  <a:pt x="438" y="347"/>
                </a:cubicBezTo>
                <a:cubicBezTo>
                  <a:pt x="439" y="347"/>
                  <a:pt x="439" y="347"/>
                  <a:pt x="440" y="347"/>
                </a:cubicBezTo>
                <a:cubicBezTo>
                  <a:pt x="440" y="347"/>
                  <a:pt x="440" y="347"/>
                  <a:pt x="441" y="347"/>
                </a:cubicBezTo>
                <a:cubicBezTo>
                  <a:pt x="443" y="346"/>
                  <a:pt x="445" y="346"/>
                  <a:pt x="447" y="346"/>
                </a:cubicBezTo>
                <a:cubicBezTo>
                  <a:pt x="463" y="346"/>
                  <a:pt x="463" y="346"/>
                  <a:pt x="463" y="346"/>
                </a:cubicBezTo>
                <a:cubicBezTo>
                  <a:pt x="464" y="346"/>
                  <a:pt x="465" y="346"/>
                  <a:pt x="465" y="347"/>
                </a:cubicBezTo>
                <a:cubicBezTo>
                  <a:pt x="469" y="347"/>
                  <a:pt x="474" y="348"/>
                  <a:pt x="475" y="352"/>
                </a:cubicBezTo>
                <a:cubicBezTo>
                  <a:pt x="476" y="355"/>
                  <a:pt x="476" y="359"/>
                  <a:pt x="477" y="362"/>
                </a:cubicBezTo>
                <a:cubicBezTo>
                  <a:pt x="477" y="363"/>
                  <a:pt x="477" y="363"/>
                  <a:pt x="477" y="363"/>
                </a:cubicBezTo>
                <a:cubicBezTo>
                  <a:pt x="477" y="364"/>
                  <a:pt x="477" y="364"/>
                  <a:pt x="477" y="365"/>
                </a:cubicBezTo>
                <a:cubicBezTo>
                  <a:pt x="477" y="365"/>
                  <a:pt x="477" y="365"/>
                  <a:pt x="477" y="365"/>
                </a:cubicBezTo>
                <a:cubicBezTo>
                  <a:pt x="477" y="365"/>
                  <a:pt x="477" y="365"/>
                  <a:pt x="477" y="365"/>
                </a:cubicBezTo>
                <a:cubicBezTo>
                  <a:pt x="477" y="365"/>
                  <a:pt x="477" y="365"/>
                  <a:pt x="477" y="365"/>
                </a:cubicBezTo>
                <a:cubicBezTo>
                  <a:pt x="476" y="367"/>
                  <a:pt x="474" y="368"/>
                  <a:pt x="472" y="369"/>
                </a:cubicBezTo>
                <a:cubicBezTo>
                  <a:pt x="471" y="369"/>
                  <a:pt x="471" y="369"/>
                  <a:pt x="471" y="369"/>
                </a:cubicBezTo>
                <a:cubicBezTo>
                  <a:pt x="471" y="369"/>
                  <a:pt x="471" y="369"/>
                  <a:pt x="470" y="369"/>
                </a:cubicBezTo>
                <a:cubicBezTo>
                  <a:pt x="470" y="369"/>
                  <a:pt x="470" y="369"/>
                  <a:pt x="470" y="369"/>
                </a:cubicBezTo>
                <a:cubicBezTo>
                  <a:pt x="469" y="369"/>
                  <a:pt x="469" y="369"/>
                  <a:pt x="469" y="369"/>
                </a:cubicBezTo>
                <a:cubicBezTo>
                  <a:pt x="463" y="370"/>
                  <a:pt x="457" y="369"/>
                  <a:pt x="455" y="369"/>
                </a:cubicBezTo>
                <a:cubicBezTo>
                  <a:pt x="445" y="369"/>
                  <a:pt x="445" y="369"/>
                  <a:pt x="445" y="369"/>
                </a:cubicBezTo>
                <a:cubicBezTo>
                  <a:pt x="444" y="369"/>
                  <a:pt x="443" y="369"/>
                  <a:pt x="442" y="369"/>
                </a:cubicBezTo>
                <a:cubicBezTo>
                  <a:pt x="442" y="369"/>
                  <a:pt x="441" y="369"/>
                  <a:pt x="441" y="369"/>
                </a:cubicBezTo>
                <a:cubicBezTo>
                  <a:pt x="440" y="369"/>
                  <a:pt x="440" y="369"/>
                  <a:pt x="440" y="369"/>
                </a:cubicBezTo>
                <a:cubicBezTo>
                  <a:pt x="440" y="369"/>
                  <a:pt x="440" y="369"/>
                  <a:pt x="440" y="369"/>
                </a:cubicBezTo>
                <a:cubicBezTo>
                  <a:pt x="439" y="369"/>
                  <a:pt x="439" y="369"/>
                  <a:pt x="438" y="368"/>
                </a:cubicBezTo>
                <a:cubicBezTo>
                  <a:pt x="438" y="368"/>
                  <a:pt x="438" y="368"/>
                  <a:pt x="438" y="368"/>
                </a:cubicBezTo>
                <a:cubicBezTo>
                  <a:pt x="437" y="368"/>
                  <a:pt x="437" y="368"/>
                  <a:pt x="436" y="367"/>
                </a:cubicBezTo>
                <a:cubicBezTo>
                  <a:pt x="436" y="367"/>
                  <a:pt x="435" y="367"/>
                  <a:pt x="434" y="366"/>
                </a:cubicBezTo>
                <a:cubicBezTo>
                  <a:pt x="434" y="366"/>
                  <a:pt x="434" y="366"/>
                  <a:pt x="434" y="366"/>
                </a:cubicBezTo>
                <a:close/>
                <a:moveTo>
                  <a:pt x="437" y="404"/>
                </a:moveTo>
                <a:cubicBezTo>
                  <a:pt x="436" y="403"/>
                  <a:pt x="436" y="402"/>
                  <a:pt x="435" y="402"/>
                </a:cubicBezTo>
                <a:cubicBezTo>
                  <a:pt x="435" y="400"/>
                  <a:pt x="435" y="400"/>
                  <a:pt x="435" y="400"/>
                </a:cubicBezTo>
                <a:cubicBezTo>
                  <a:pt x="435" y="400"/>
                  <a:pt x="435" y="400"/>
                  <a:pt x="435" y="400"/>
                </a:cubicBezTo>
                <a:cubicBezTo>
                  <a:pt x="435" y="396"/>
                  <a:pt x="435" y="392"/>
                  <a:pt x="434" y="388"/>
                </a:cubicBezTo>
                <a:cubicBezTo>
                  <a:pt x="434" y="388"/>
                  <a:pt x="434" y="388"/>
                  <a:pt x="434" y="388"/>
                </a:cubicBezTo>
                <a:cubicBezTo>
                  <a:pt x="434" y="388"/>
                  <a:pt x="434" y="388"/>
                  <a:pt x="434" y="388"/>
                </a:cubicBezTo>
                <a:cubicBezTo>
                  <a:pt x="434" y="388"/>
                  <a:pt x="434" y="388"/>
                  <a:pt x="434" y="387"/>
                </a:cubicBezTo>
                <a:cubicBezTo>
                  <a:pt x="435" y="379"/>
                  <a:pt x="453" y="381"/>
                  <a:pt x="458" y="381"/>
                </a:cubicBezTo>
                <a:cubicBezTo>
                  <a:pt x="465" y="381"/>
                  <a:pt x="477" y="380"/>
                  <a:pt x="481" y="386"/>
                </a:cubicBezTo>
                <a:cubicBezTo>
                  <a:pt x="481" y="387"/>
                  <a:pt x="482" y="387"/>
                  <a:pt x="482" y="388"/>
                </a:cubicBezTo>
                <a:cubicBezTo>
                  <a:pt x="482" y="389"/>
                  <a:pt x="482" y="389"/>
                  <a:pt x="482" y="389"/>
                </a:cubicBezTo>
                <a:cubicBezTo>
                  <a:pt x="482" y="389"/>
                  <a:pt x="482" y="389"/>
                  <a:pt x="482" y="389"/>
                </a:cubicBezTo>
                <a:cubicBezTo>
                  <a:pt x="483" y="391"/>
                  <a:pt x="483" y="392"/>
                  <a:pt x="484" y="395"/>
                </a:cubicBezTo>
                <a:cubicBezTo>
                  <a:pt x="485" y="401"/>
                  <a:pt x="485" y="401"/>
                  <a:pt x="485" y="401"/>
                </a:cubicBezTo>
                <a:cubicBezTo>
                  <a:pt x="485" y="402"/>
                  <a:pt x="485" y="403"/>
                  <a:pt x="484" y="404"/>
                </a:cubicBezTo>
                <a:cubicBezTo>
                  <a:pt x="484" y="405"/>
                  <a:pt x="484" y="405"/>
                  <a:pt x="483" y="406"/>
                </a:cubicBezTo>
                <a:cubicBezTo>
                  <a:pt x="483" y="406"/>
                  <a:pt x="483" y="406"/>
                  <a:pt x="482" y="407"/>
                </a:cubicBezTo>
                <a:cubicBezTo>
                  <a:pt x="482" y="407"/>
                  <a:pt x="482" y="407"/>
                  <a:pt x="482" y="407"/>
                </a:cubicBezTo>
                <a:cubicBezTo>
                  <a:pt x="482" y="407"/>
                  <a:pt x="482" y="407"/>
                  <a:pt x="482" y="407"/>
                </a:cubicBezTo>
                <a:cubicBezTo>
                  <a:pt x="481" y="407"/>
                  <a:pt x="481" y="407"/>
                  <a:pt x="481" y="407"/>
                </a:cubicBezTo>
                <a:cubicBezTo>
                  <a:pt x="480" y="408"/>
                  <a:pt x="480" y="408"/>
                  <a:pt x="480" y="408"/>
                </a:cubicBezTo>
                <a:cubicBezTo>
                  <a:pt x="479" y="408"/>
                  <a:pt x="479" y="408"/>
                  <a:pt x="479" y="408"/>
                </a:cubicBezTo>
                <a:cubicBezTo>
                  <a:pt x="479" y="408"/>
                  <a:pt x="479" y="408"/>
                  <a:pt x="478" y="408"/>
                </a:cubicBezTo>
                <a:cubicBezTo>
                  <a:pt x="478" y="408"/>
                  <a:pt x="478" y="409"/>
                  <a:pt x="477" y="409"/>
                </a:cubicBezTo>
                <a:cubicBezTo>
                  <a:pt x="477" y="409"/>
                  <a:pt x="477" y="409"/>
                  <a:pt x="477" y="409"/>
                </a:cubicBezTo>
                <a:cubicBezTo>
                  <a:pt x="477" y="409"/>
                  <a:pt x="476" y="409"/>
                  <a:pt x="475" y="409"/>
                </a:cubicBezTo>
                <a:cubicBezTo>
                  <a:pt x="474" y="409"/>
                  <a:pt x="474" y="409"/>
                  <a:pt x="473" y="409"/>
                </a:cubicBezTo>
                <a:cubicBezTo>
                  <a:pt x="473" y="409"/>
                  <a:pt x="473" y="409"/>
                  <a:pt x="473" y="409"/>
                </a:cubicBezTo>
                <a:cubicBezTo>
                  <a:pt x="473" y="409"/>
                  <a:pt x="473" y="409"/>
                  <a:pt x="473" y="409"/>
                </a:cubicBezTo>
                <a:cubicBezTo>
                  <a:pt x="473" y="409"/>
                  <a:pt x="473" y="409"/>
                  <a:pt x="473" y="409"/>
                </a:cubicBezTo>
                <a:cubicBezTo>
                  <a:pt x="465" y="409"/>
                  <a:pt x="457" y="409"/>
                  <a:pt x="449" y="409"/>
                </a:cubicBezTo>
                <a:cubicBezTo>
                  <a:pt x="448" y="409"/>
                  <a:pt x="447" y="409"/>
                  <a:pt x="447" y="409"/>
                </a:cubicBezTo>
                <a:cubicBezTo>
                  <a:pt x="446" y="409"/>
                  <a:pt x="446" y="409"/>
                  <a:pt x="446" y="409"/>
                </a:cubicBezTo>
                <a:cubicBezTo>
                  <a:pt x="445" y="409"/>
                  <a:pt x="445" y="409"/>
                  <a:pt x="444" y="409"/>
                </a:cubicBezTo>
                <a:cubicBezTo>
                  <a:pt x="444" y="409"/>
                  <a:pt x="444" y="409"/>
                  <a:pt x="444" y="409"/>
                </a:cubicBezTo>
                <a:cubicBezTo>
                  <a:pt x="444" y="408"/>
                  <a:pt x="444" y="408"/>
                  <a:pt x="444" y="408"/>
                </a:cubicBezTo>
                <a:cubicBezTo>
                  <a:pt x="443" y="408"/>
                  <a:pt x="442" y="408"/>
                  <a:pt x="442" y="408"/>
                </a:cubicBezTo>
                <a:cubicBezTo>
                  <a:pt x="441" y="408"/>
                  <a:pt x="441" y="407"/>
                  <a:pt x="441" y="407"/>
                </a:cubicBezTo>
                <a:cubicBezTo>
                  <a:pt x="441" y="407"/>
                  <a:pt x="440" y="407"/>
                  <a:pt x="440" y="407"/>
                </a:cubicBezTo>
                <a:cubicBezTo>
                  <a:pt x="440" y="407"/>
                  <a:pt x="440" y="407"/>
                  <a:pt x="440" y="407"/>
                </a:cubicBezTo>
                <a:cubicBezTo>
                  <a:pt x="439" y="406"/>
                  <a:pt x="437" y="405"/>
                  <a:pt x="437" y="404"/>
                </a:cubicBezTo>
                <a:close/>
                <a:moveTo>
                  <a:pt x="494" y="451"/>
                </a:moveTo>
                <a:cubicBezTo>
                  <a:pt x="493" y="453"/>
                  <a:pt x="492" y="453"/>
                  <a:pt x="491" y="454"/>
                </a:cubicBezTo>
                <a:cubicBezTo>
                  <a:pt x="490" y="455"/>
                  <a:pt x="489" y="456"/>
                  <a:pt x="487" y="456"/>
                </a:cubicBezTo>
                <a:cubicBezTo>
                  <a:pt x="485" y="457"/>
                  <a:pt x="484" y="457"/>
                  <a:pt x="481" y="457"/>
                </a:cubicBezTo>
                <a:cubicBezTo>
                  <a:pt x="476" y="457"/>
                  <a:pt x="476" y="457"/>
                  <a:pt x="476" y="457"/>
                </a:cubicBezTo>
                <a:cubicBezTo>
                  <a:pt x="476" y="457"/>
                  <a:pt x="476" y="457"/>
                  <a:pt x="476" y="457"/>
                </a:cubicBezTo>
                <a:cubicBezTo>
                  <a:pt x="469" y="457"/>
                  <a:pt x="462" y="457"/>
                  <a:pt x="454" y="457"/>
                </a:cubicBezTo>
                <a:cubicBezTo>
                  <a:pt x="453" y="457"/>
                  <a:pt x="453" y="457"/>
                  <a:pt x="452" y="457"/>
                </a:cubicBezTo>
                <a:cubicBezTo>
                  <a:pt x="451" y="457"/>
                  <a:pt x="451" y="457"/>
                  <a:pt x="451" y="457"/>
                </a:cubicBezTo>
                <a:cubicBezTo>
                  <a:pt x="450" y="457"/>
                  <a:pt x="450" y="457"/>
                  <a:pt x="449" y="457"/>
                </a:cubicBezTo>
                <a:cubicBezTo>
                  <a:pt x="449" y="457"/>
                  <a:pt x="449" y="457"/>
                  <a:pt x="448" y="457"/>
                </a:cubicBezTo>
                <a:cubicBezTo>
                  <a:pt x="448" y="457"/>
                  <a:pt x="448" y="457"/>
                  <a:pt x="448" y="457"/>
                </a:cubicBezTo>
                <a:cubicBezTo>
                  <a:pt x="445" y="456"/>
                  <a:pt x="442" y="454"/>
                  <a:pt x="440" y="451"/>
                </a:cubicBezTo>
                <a:cubicBezTo>
                  <a:pt x="440" y="451"/>
                  <a:pt x="440" y="451"/>
                  <a:pt x="440" y="451"/>
                </a:cubicBezTo>
                <a:cubicBezTo>
                  <a:pt x="440" y="451"/>
                  <a:pt x="440" y="451"/>
                  <a:pt x="440" y="451"/>
                </a:cubicBezTo>
                <a:cubicBezTo>
                  <a:pt x="440" y="451"/>
                  <a:pt x="440" y="451"/>
                  <a:pt x="440" y="450"/>
                </a:cubicBezTo>
                <a:cubicBezTo>
                  <a:pt x="439" y="450"/>
                  <a:pt x="439" y="449"/>
                  <a:pt x="439" y="449"/>
                </a:cubicBezTo>
                <a:cubicBezTo>
                  <a:pt x="439" y="449"/>
                  <a:pt x="439" y="449"/>
                  <a:pt x="439" y="448"/>
                </a:cubicBezTo>
                <a:cubicBezTo>
                  <a:pt x="439" y="448"/>
                  <a:pt x="439" y="448"/>
                  <a:pt x="439" y="448"/>
                </a:cubicBezTo>
                <a:cubicBezTo>
                  <a:pt x="439" y="447"/>
                  <a:pt x="439" y="447"/>
                  <a:pt x="439" y="447"/>
                </a:cubicBezTo>
                <a:cubicBezTo>
                  <a:pt x="439" y="447"/>
                  <a:pt x="439" y="447"/>
                  <a:pt x="439" y="447"/>
                </a:cubicBezTo>
                <a:cubicBezTo>
                  <a:pt x="439" y="444"/>
                  <a:pt x="438" y="439"/>
                  <a:pt x="438" y="435"/>
                </a:cubicBezTo>
                <a:cubicBezTo>
                  <a:pt x="438" y="435"/>
                  <a:pt x="438" y="434"/>
                  <a:pt x="438" y="433"/>
                </a:cubicBezTo>
                <a:cubicBezTo>
                  <a:pt x="438" y="431"/>
                  <a:pt x="438" y="431"/>
                  <a:pt x="438" y="431"/>
                </a:cubicBezTo>
                <a:cubicBezTo>
                  <a:pt x="438" y="431"/>
                  <a:pt x="438" y="431"/>
                  <a:pt x="438" y="431"/>
                </a:cubicBezTo>
                <a:cubicBezTo>
                  <a:pt x="438" y="430"/>
                  <a:pt x="438" y="430"/>
                  <a:pt x="438" y="430"/>
                </a:cubicBezTo>
                <a:cubicBezTo>
                  <a:pt x="438" y="430"/>
                  <a:pt x="438" y="429"/>
                  <a:pt x="438" y="429"/>
                </a:cubicBezTo>
                <a:cubicBezTo>
                  <a:pt x="438" y="429"/>
                  <a:pt x="438" y="429"/>
                  <a:pt x="438" y="428"/>
                </a:cubicBezTo>
                <a:cubicBezTo>
                  <a:pt x="439" y="428"/>
                  <a:pt x="439" y="428"/>
                  <a:pt x="439" y="428"/>
                </a:cubicBezTo>
                <a:cubicBezTo>
                  <a:pt x="439" y="428"/>
                  <a:pt x="439" y="428"/>
                  <a:pt x="439" y="428"/>
                </a:cubicBezTo>
                <a:cubicBezTo>
                  <a:pt x="439" y="427"/>
                  <a:pt x="439" y="427"/>
                  <a:pt x="439" y="427"/>
                </a:cubicBezTo>
                <a:cubicBezTo>
                  <a:pt x="440" y="426"/>
                  <a:pt x="440" y="426"/>
                  <a:pt x="440" y="426"/>
                </a:cubicBezTo>
                <a:cubicBezTo>
                  <a:pt x="440" y="426"/>
                  <a:pt x="441" y="426"/>
                  <a:pt x="441" y="425"/>
                </a:cubicBezTo>
                <a:cubicBezTo>
                  <a:pt x="441" y="425"/>
                  <a:pt x="441" y="425"/>
                  <a:pt x="441" y="425"/>
                </a:cubicBezTo>
                <a:cubicBezTo>
                  <a:pt x="441" y="425"/>
                  <a:pt x="441" y="425"/>
                  <a:pt x="441" y="425"/>
                </a:cubicBezTo>
                <a:cubicBezTo>
                  <a:pt x="442" y="425"/>
                  <a:pt x="442" y="425"/>
                  <a:pt x="443" y="424"/>
                </a:cubicBezTo>
                <a:cubicBezTo>
                  <a:pt x="443" y="424"/>
                  <a:pt x="443" y="424"/>
                  <a:pt x="443" y="424"/>
                </a:cubicBezTo>
                <a:cubicBezTo>
                  <a:pt x="444" y="424"/>
                  <a:pt x="444" y="424"/>
                  <a:pt x="444" y="424"/>
                </a:cubicBezTo>
                <a:cubicBezTo>
                  <a:pt x="444" y="424"/>
                  <a:pt x="444" y="424"/>
                  <a:pt x="444" y="424"/>
                </a:cubicBezTo>
                <a:cubicBezTo>
                  <a:pt x="444" y="424"/>
                  <a:pt x="445" y="423"/>
                  <a:pt x="445" y="423"/>
                </a:cubicBezTo>
                <a:cubicBezTo>
                  <a:pt x="446" y="423"/>
                  <a:pt x="446" y="423"/>
                  <a:pt x="446" y="423"/>
                </a:cubicBezTo>
                <a:cubicBezTo>
                  <a:pt x="446" y="423"/>
                  <a:pt x="447" y="423"/>
                  <a:pt x="447" y="423"/>
                </a:cubicBezTo>
                <a:cubicBezTo>
                  <a:pt x="448" y="423"/>
                  <a:pt x="448" y="423"/>
                  <a:pt x="449" y="423"/>
                </a:cubicBezTo>
                <a:cubicBezTo>
                  <a:pt x="450" y="423"/>
                  <a:pt x="450" y="423"/>
                  <a:pt x="450" y="423"/>
                </a:cubicBezTo>
                <a:cubicBezTo>
                  <a:pt x="450" y="423"/>
                  <a:pt x="450" y="423"/>
                  <a:pt x="451" y="423"/>
                </a:cubicBezTo>
                <a:cubicBezTo>
                  <a:pt x="452" y="423"/>
                  <a:pt x="452" y="423"/>
                  <a:pt x="452" y="423"/>
                </a:cubicBezTo>
                <a:cubicBezTo>
                  <a:pt x="453" y="423"/>
                  <a:pt x="454" y="423"/>
                  <a:pt x="455" y="423"/>
                </a:cubicBezTo>
                <a:cubicBezTo>
                  <a:pt x="457" y="423"/>
                  <a:pt x="458" y="423"/>
                  <a:pt x="459" y="423"/>
                </a:cubicBezTo>
                <a:cubicBezTo>
                  <a:pt x="469" y="423"/>
                  <a:pt x="469" y="423"/>
                  <a:pt x="469" y="423"/>
                </a:cubicBezTo>
                <a:cubicBezTo>
                  <a:pt x="472" y="423"/>
                  <a:pt x="475" y="423"/>
                  <a:pt x="478" y="423"/>
                </a:cubicBezTo>
                <a:cubicBezTo>
                  <a:pt x="478" y="423"/>
                  <a:pt x="479" y="423"/>
                  <a:pt x="479" y="423"/>
                </a:cubicBezTo>
                <a:cubicBezTo>
                  <a:pt x="479" y="423"/>
                  <a:pt x="480" y="423"/>
                  <a:pt x="480" y="423"/>
                </a:cubicBezTo>
                <a:cubicBezTo>
                  <a:pt x="480" y="423"/>
                  <a:pt x="480" y="423"/>
                  <a:pt x="481" y="423"/>
                </a:cubicBezTo>
                <a:cubicBezTo>
                  <a:pt x="481" y="423"/>
                  <a:pt x="481" y="423"/>
                  <a:pt x="481" y="423"/>
                </a:cubicBezTo>
                <a:cubicBezTo>
                  <a:pt x="481" y="423"/>
                  <a:pt x="481" y="423"/>
                  <a:pt x="481" y="423"/>
                </a:cubicBezTo>
                <a:cubicBezTo>
                  <a:pt x="482" y="423"/>
                  <a:pt x="482" y="424"/>
                  <a:pt x="483" y="424"/>
                </a:cubicBezTo>
                <a:cubicBezTo>
                  <a:pt x="483" y="424"/>
                  <a:pt x="484" y="424"/>
                  <a:pt x="484" y="424"/>
                </a:cubicBezTo>
                <a:cubicBezTo>
                  <a:pt x="484" y="424"/>
                  <a:pt x="484" y="424"/>
                  <a:pt x="484" y="425"/>
                </a:cubicBezTo>
                <a:cubicBezTo>
                  <a:pt x="485" y="425"/>
                  <a:pt x="485" y="425"/>
                  <a:pt x="486" y="425"/>
                </a:cubicBezTo>
                <a:cubicBezTo>
                  <a:pt x="487" y="426"/>
                  <a:pt x="488" y="427"/>
                  <a:pt x="489" y="428"/>
                </a:cubicBezTo>
                <a:cubicBezTo>
                  <a:pt x="490" y="429"/>
                  <a:pt x="491" y="430"/>
                  <a:pt x="491" y="431"/>
                </a:cubicBezTo>
                <a:cubicBezTo>
                  <a:pt x="492" y="438"/>
                  <a:pt x="492" y="438"/>
                  <a:pt x="492" y="438"/>
                </a:cubicBezTo>
                <a:cubicBezTo>
                  <a:pt x="493" y="441"/>
                  <a:pt x="493" y="443"/>
                  <a:pt x="494" y="446"/>
                </a:cubicBezTo>
                <a:cubicBezTo>
                  <a:pt x="494" y="446"/>
                  <a:pt x="494" y="446"/>
                  <a:pt x="494" y="446"/>
                </a:cubicBezTo>
                <a:cubicBezTo>
                  <a:pt x="494" y="448"/>
                  <a:pt x="494" y="448"/>
                  <a:pt x="494" y="448"/>
                </a:cubicBezTo>
                <a:cubicBezTo>
                  <a:pt x="494" y="449"/>
                  <a:pt x="494" y="450"/>
                  <a:pt x="494" y="451"/>
                </a:cubicBezTo>
                <a:close/>
                <a:moveTo>
                  <a:pt x="508" y="369"/>
                </a:moveTo>
                <a:cubicBezTo>
                  <a:pt x="507" y="368"/>
                  <a:pt x="505" y="368"/>
                  <a:pt x="505" y="367"/>
                </a:cubicBezTo>
                <a:cubicBezTo>
                  <a:pt x="504" y="366"/>
                  <a:pt x="503" y="365"/>
                  <a:pt x="503" y="365"/>
                </a:cubicBezTo>
                <a:cubicBezTo>
                  <a:pt x="502" y="363"/>
                  <a:pt x="502" y="363"/>
                  <a:pt x="502" y="363"/>
                </a:cubicBezTo>
                <a:cubicBezTo>
                  <a:pt x="502" y="361"/>
                  <a:pt x="501" y="359"/>
                  <a:pt x="500" y="357"/>
                </a:cubicBezTo>
                <a:cubicBezTo>
                  <a:pt x="500" y="356"/>
                  <a:pt x="499" y="355"/>
                  <a:pt x="499" y="353"/>
                </a:cubicBezTo>
                <a:cubicBezTo>
                  <a:pt x="499" y="353"/>
                  <a:pt x="499" y="353"/>
                  <a:pt x="499" y="353"/>
                </a:cubicBezTo>
                <a:cubicBezTo>
                  <a:pt x="499" y="353"/>
                  <a:pt x="499" y="353"/>
                  <a:pt x="499" y="353"/>
                </a:cubicBezTo>
                <a:cubicBezTo>
                  <a:pt x="499" y="352"/>
                  <a:pt x="499" y="352"/>
                  <a:pt x="499" y="352"/>
                </a:cubicBezTo>
                <a:cubicBezTo>
                  <a:pt x="499" y="352"/>
                  <a:pt x="499" y="352"/>
                  <a:pt x="499" y="352"/>
                </a:cubicBezTo>
                <a:cubicBezTo>
                  <a:pt x="499" y="352"/>
                  <a:pt x="499" y="352"/>
                  <a:pt x="499" y="352"/>
                </a:cubicBezTo>
                <a:cubicBezTo>
                  <a:pt x="501" y="348"/>
                  <a:pt x="508" y="348"/>
                  <a:pt x="511" y="348"/>
                </a:cubicBezTo>
                <a:cubicBezTo>
                  <a:pt x="528" y="348"/>
                  <a:pt x="528" y="348"/>
                  <a:pt x="528" y="348"/>
                </a:cubicBezTo>
                <a:cubicBezTo>
                  <a:pt x="529" y="348"/>
                  <a:pt x="531" y="348"/>
                  <a:pt x="532" y="349"/>
                </a:cubicBezTo>
                <a:cubicBezTo>
                  <a:pt x="532" y="349"/>
                  <a:pt x="533" y="349"/>
                  <a:pt x="533" y="349"/>
                </a:cubicBezTo>
                <a:cubicBezTo>
                  <a:pt x="533" y="349"/>
                  <a:pt x="534" y="349"/>
                  <a:pt x="534" y="349"/>
                </a:cubicBezTo>
                <a:cubicBezTo>
                  <a:pt x="534" y="349"/>
                  <a:pt x="534" y="349"/>
                  <a:pt x="534" y="349"/>
                </a:cubicBezTo>
                <a:cubicBezTo>
                  <a:pt x="535" y="349"/>
                  <a:pt x="536" y="350"/>
                  <a:pt x="536" y="350"/>
                </a:cubicBezTo>
                <a:cubicBezTo>
                  <a:pt x="536" y="350"/>
                  <a:pt x="536" y="350"/>
                  <a:pt x="536" y="350"/>
                </a:cubicBezTo>
                <a:cubicBezTo>
                  <a:pt x="536" y="350"/>
                  <a:pt x="536" y="350"/>
                  <a:pt x="536" y="350"/>
                </a:cubicBezTo>
                <a:cubicBezTo>
                  <a:pt x="537" y="350"/>
                  <a:pt x="537" y="350"/>
                  <a:pt x="538" y="350"/>
                </a:cubicBezTo>
                <a:cubicBezTo>
                  <a:pt x="538" y="351"/>
                  <a:pt x="538" y="351"/>
                  <a:pt x="538" y="351"/>
                </a:cubicBezTo>
                <a:cubicBezTo>
                  <a:pt x="538" y="351"/>
                  <a:pt x="538" y="351"/>
                  <a:pt x="539" y="351"/>
                </a:cubicBezTo>
                <a:cubicBezTo>
                  <a:pt x="539" y="351"/>
                  <a:pt x="539" y="351"/>
                  <a:pt x="539" y="351"/>
                </a:cubicBezTo>
                <a:cubicBezTo>
                  <a:pt x="539" y="352"/>
                  <a:pt x="539" y="352"/>
                  <a:pt x="539" y="352"/>
                </a:cubicBezTo>
                <a:cubicBezTo>
                  <a:pt x="540" y="352"/>
                  <a:pt x="541" y="353"/>
                  <a:pt x="541" y="354"/>
                </a:cubicBezTo>
                <a:cubicBezTo>
                  <a:pt x="541" y="354"/>
                  <a:pt x="541" y="354"/>
                  <a:pt x="541" y="354"/>
                </a:cubicBezTo>
                <a:cubicBezTo>
                  <a:pt x="543" y="356"/>
                  <a:pt x="544" y="359"/>
                  <a:pt x="545" y="361"/>
                </a:cubicBezTo>
                <a:cubicBezTo>
                  <a:pt x="545" y="361"/>
                  <a:pt x="545" y="361"/>
                  <a:pt x="545" y="361"/>
                </a:cubicBezTo>
                <a:cubicBezTo>
                  <a:pt x="546" y="363"/>
                  <a:pt x="547" y="364"/>
                  <a:pt x="547" y="365"/>
                </a:cubicBezTo>
                <a:cubicBezTo>
                  <a:pt x="547" y="366"/>
                  <a:pt x="547" y="366"/>
                  <a:pt x="547" y="366"/>
                </a:cubicBezTo>
                <a:cubicBezTo>
                  <a:pt x="547" y="366"/>
                  <a:pt x="547" y="366"/>
                  <a:pt x="547" y="366"/>
                </a:cubicBezTo>
                <a:cubicBezTo>
                  <a:pt x="547" y="368"/>
                  <a:pt x="545" y="369"/>
                  <a:pt x="543" y="370"/>
                </a:cubicBezTo>
                <a:cubicBezTo>
                  <a:pt x="542" y="370"/>
                  <a:pt x="542" y="370"/>
                  <a:pt x="542" y="370"/>
                </a:cubicBezTo>
                <a:cubicBezTo>
                  <a:pt x="542" y="370"/>
                  <a:pt x="542" y="370"/>
                  <a:pt x="542" y="370"/>
                </a:cubicBezTo>
                <a:cubicBezTo>
                  <a:pt x="542" y="370"/>
                  <a:pt x="541" y="370"/>
                  <a:pt x="541" y="371"/>
                </a:cubicBezTo>
                <a:cubicBezTo>
                  <a:pt x="540" y="371"/>
                  <a:pt x="540" y="371"/>
                  <a:pt x="540" y="371"/>
                </a:cubicBezTo>
                <a:cubicBezTo>
                  <a:pt x="540" y="371"/>
                  <a:pt x="539" y="371"/>
                  <a:pt x="539" y="371"/>
                </a:cubicBezTo>
                <a:cubicBezTo>
                  <a:pt x="539" y="371"/>
                  <a:pt x="538" y="371"/>
                  <a:pt x="538" y="371"/>
                </a:cubicBezTo>
                <a:cubicBezTo>
                  <a:pt x="538" y="371"/>
                  <a:pt x="538" y="371"/>
                  <a:pt x="538" y="371"/>
                </a:cubicBezTo>
                <a:cubicBezTo>
                  <a:pt x="538" y="371"/>
                  <a:pt x="538" y="371"/>
                  <a:pt x="538" y="371"/>
                </a:cubicBezTo>
                <a:cubicBezTo>
                  <a:pt x="535" y="371"/>
                  <a:pt x="532" y="371"/>
                  <a:pt x="530" y="371"/>
                </a:cubicBezTo>
                <a:cubicBezTo>
                  <a:pt x="526" y="371"/>
                  <a:pt x="521" y="371"/>
                  <a:pt x="517" y="371"/>
                </a:cubicBezTo>
                <a:cubicBezTo>
                  <a:pt x="514" y="371"/>
                  <a:pt x="511" y="370"/>
                  <a:pt x="508" y="369"/>
                </a:cubicBezTo>
                <a:cubicBezTo>
                  <a:pt x="508" y="369"/>
                  <a:pt x="508" y="369"/>
                  <a:pt x="508" y="369"/>
                </a:cubicBezTo>
                <a:close/>
                <a:moveTo>
                  <a:pt x="519" y="405"/>
                </a:moveTo>
                <a:cubicBezTo>
                  <a:pt x="518" y="404"/>
                  <a:pt x="517" y="403"/>
                  <a:pt x="517" y="402"/>
                </a:cubicBezTo>
                <a:cubicBezTo>
                  <a:pt x="515" y="396"/>
                  <a:pt x="515" y="396"/>
                  <a:pt x="515" y="396"/>
                </a:cubicBezTo>
                <a:cubicBezTo>
                  <a:pt x="514" y="394"/>
                  <a:pt x="513" y="392"/>
                  <a:pt x="512" y="390"/>
                </a:cubicBezTo>
                <a:cubicBezTo>
                  <a:pt x="512" y="390"/>
                  <a:pt x="512" y="390"/>
                  <a:pt x="512" y="390"/>
                </a:cubicBezTo>
                <a:cubicBezTo>
                  <a:pt x="512" y="389"/>
                  <a:pt x="512" y="389"/>
                  <a:pt x="512" y="389"/>
                </a:cubicBezTo>
                <a:cubicBezTo>
                  <a:pt x="512" y="388"/>
                  <a:pt x="512" y="387"/>
                  <a:pt x="512" y="386"/>
                </a:cubicBezTo>
                <a:cubicBezTo>
                  <a:pt x="512" y="386"/>
                  <a:pt x="513" y="385"/>
                  <a:pt x="513" y="385"/>
                </a:cubicBezTo>
                <a:cubicBezTo>
                  <a:pt x="513" y="385"/>
                  <a:pt x="513" y="385"/>
                  <a:pt x="514" y="385"/>
                </a:cubicBezTo>
                <a:cubicBezTo>
                  <a:pt x="514" y="384"/>
                  <a:pt x="514" y="384"/>
                  <a:pt x="514" y="384"/>
                </a:cubicBezTo>
                <a:cubicBezTo>
                  <a:pt x="515" y="384"/>
                  <a:pt x="516" y="383"/>
                  <a:pt x="517" y="383"/>
                </a:cubicBezTo>
                <a:cubicBezTo>
                  <a:pt x="518" y="383"/>
                  <a:pt x="519" y="383"/>
                  <a:pt x="520" y="382"/>
                </a:cubicBezTo>
                <a:cubicBezTo>
                  <a:pt x="525" y="382"/>
                  <a:pt x="530" y="382"/>
                  <a:pt x="532" y="382"/>
                </a:cubicBezTo>
                <a:cubicBezTo>
                  <a:pt x="540" y="382"/>
                  <a:pt x="554" y="381"/>
                  <a:pt x="559" y="389"/>
                </a:cubicBezTo>
                <a:cubicBezTo>
                  <a:pt x="559" y="389"/>
                  <a:pt x="559" y="389"/>
                  <a:pt x="559" y="389"/>
                </a:cubicBezTo>
                <a:cubicBezTo>
                  <a:pt x="559" y="389"/>
                  <a:pt x="559" y="389"/>
                  <a:pt x="559" y="389"/>
                </a:cubicBezTo>
                <a:cubicBezTo>
                  <a:pt x="559" y="389"/>
                  <a:pt x="559" y="389"/>
                  <a:pt x="559" y="389"/>
                </a:cubicBezTo>
                <a:cubicBezTo>
                  <a:pt x="561" y="393"/>
                  <a:pt x="562" y="396"/>
                  <a:pt x="564" y="400"/>
                </a:cubicBezTo>
                <a:cubicBezTo>
                  <a:pt x="565" y="401"/>
                  <a:pt x="565" y="402"/>
                  <a:pt x="566" y="403"/>
                </a:cubicBezTo>
                <a:cubicBezTo>
                  <a:pt x="566" y="403"/>
                  <a:pt x="566" y="403"/>
                  <a:pt x="566" y="403"/>
                </a:cubicBezTo>
                <a:cubicBezTo>
                  <a:pt x="566" y="404"/>
                  <a:pt x="566" y="404"/>
                  <a:pt x="566" y="404"/>
                </a:cubicBezTo>
                <a:cubicBezTo>
                  <a:pt x="566" y="404"/>
                  <a:pt x="566" y="405"/>
                  <a:pt x="566" y="405"/>
                </a:cubicBezTo>
                <a:cubicBezTo>
                  <a:pt x="566" y="405"/>
                  <a:pt x="566" y="405"/>
                  <a:pt x="566" y="405"/>
                </a:cubicBezTo>
                <a:cubicBezTo>
                  <a:pt x="566" y="405"/>
                  <a:pt x="566" y="405"/>
                  <a:pt x="566" y="405"/>
                </a:cubicBezTo>
                <a:cubicBezTo>
                  <a:pt x="566" y="406"/>
                  <a:pt x="565" y="406"/>
                  <a:pt x="565" y="406"/>
                </a:cubicBezTo>
                <a:cubicBezTo>
                  <a:pt x="565" y="406"/>
                  <a:pt x="565" y="406"/>
                  <a:pt x="565" y="406"/>
                </a:cubicBezTo>
                <a:cubicBezTo>
                  <a:pt x="565" y="407"/>
                  <a:pt x="565" y="407"/>
                  <a:pt x="564" y="407"/>
                </a:cubicBezTo>
                <a:cubicBezTo>
                  <a:pt x="564" y="407"/>
                  <a:pt x="564" y="407"/>
                  <a:pt x="564" y="407"/>
                </a:cubicBezTo>
                <a:cubicBezTo>
                  <a:pt x="564" y="408"/>
                  <a:pt x="564" y="408"/>
                  <a:pt x="564" y="408"/>
                </a:cubicBezTo>
                <a:cubicBezTo>
                  <a:pt x="564" y="408"/>
                  <a:pt x="563" y="408"/>
                  <a:pt x="563" y="408"/>
                </a:cubicBezTo>
                <a:cubicBezTo>
                  <a:pt x="563" y="408"/>
                  <a:pt x="562" y="409"/>
                  <a:pt x="561" y="409"/>
                </a:cubicBezTo>
                <a:cubicBezTo>
                  <a:pt x="561" y="409"/>
                  <a:pt x="561" y="409"/>
                  <a:pt x="560" y="409"/>
                </a:cubicBezTo>
                <a:cubicBezTo>
                  <a:pt x="560" y="409"/>
                  <a:pt x="559" y="409"/>
                  <a:pt x="559" y="410"/>
                </a:cubicBezTo>
                <a:cubicBezTo>
                  <a:pt x="559" y="410"/>
                  <a:pt x="559" y="410"/>
                  <a:pt x="559" y="410"/>
                </a:cubicBezTo>
                <a:cubicBezTo>
                  <a:pt x="558" y="410"/>
                  <a:pt x="558" y="410"/>
                  <a:pt x="558" y="410"/>
                </a:cubicBezTo>
                <a:cubicBezTo>
                  <a:pt x="550" y="410"/>
                  <a:pt x="541" y="410"/>
                  <a:pt x="532" y="410"/>
                </a:cubicBezTo>
                <a:cubicBezTo>
                  <a:pt x="532" y="410"/>
                  <a:pt x="531" y="410"/>
                  <a:pt x="530" y="410"/>
                </a:cubicBezTo>
                <a:cubicBezTo>
                  <a:pt x="530" y="410"/>
                  <a:pt x="530" y="410"/>
                  <a:pt x="530" y="410"/>
                </a:cubicBezTo>
                <a:cubicBezTo>
                  <a:pt x="527" y="409"/>
                  <a:pt x="524" y="408"/>
                  <a:pt x="521" y="406"/>
                </a:cubicBezTo>
                <a:cubicBezTo>
                  <a:pt x="520" y="406"/>
                  <a:pt x="520" y="406"/>
                  <a:pt x="519" y="405"/>
                </a:cubicBezTo>
                <a:close/>
                <a:moveTo>
                  <a:pt x="589" y="451"/>
                </a:moveTo>
                <a:cubicBezTo>
                  <a:pt x="589" y="452"/>
                  <a:pt x="588" y="452"/>
                  <a:pt x="588" y="452"/>
                </a:cubicBezTo>
                <a:cubicBezTo>
                  <a:pt x="588" y="452"/>
                  <a:pt x="588" y="452"/>
                  <a:pt x="588" y="453"/>
                </a:cubicBezTo>
                <a:cubicBezTo>
                  <a:pt x="588" y="453"/>
                  <a:pt x="588" y="453"/>
                  <a:pt x="588" y="453"/>
                </a:cubicBezTo>
                <a:cubicBezTo>
                  <a:pt x="588" y="453"/>
                  <a:pt x="588" y="453"/>
                  <a:pt x="588" y="454"/>
                </a:cubicBezTo>
                <a:cubicBezTo>
                  <a:pt x="588" y="454"/>
                  <a:pt x="588" y="454"/>
                  <a:pt x="587" y="454"/>
                </a:cubicBezTo>
                <a:cubicBezTo>
                  <a:pt x="587" y="454"/>
                  <a:pt x="587" y="454"/>
                  <a:pt x="587" y="454"/>
                </a:cubicBezTo>
                <a:cubicBezTo>
                  <a:pt x="587" y="454"/>
                  <a:pt x="587" y="454"/>
                  <a:pt x="587" y="455"/>
                </a:cubicBezTo>
                <a:cubicBezTo>
                  <a:pt x="585" y="456"/>
                  <a:pt x="583" y="457"/>
                  <a:pt x="581" y="457"/>
                </a:cubicBezTo>
                <a:cubicBezTo>
                  <a:pt x="581" y="457"/>
                  <a:pt x="581" y="457"/>
                  <a:pt x="581" y="457"/>
                </a:cubicBezTo>
                <a:cubicBezTo>
                  <a:pt x="580" y="457"/>
                  <a:pt x="579" y="457"/>
                  <a:pt x="578" y="457"/>
                </a:cubicBezTo>
                <a:cubicBezTo>
                  <a:pt x="578" y="457"/>
                  <a:pt x="578" y="457"/>
                  <a:pt x="578" y="457"/>
                </a:cubicBezTo>
                <a:cubicBezTo>
                  <a:pt x="577" y="457"/>
                  <a:pt x="577" y="457"/>
                  <a:pt x="577" y="457"/>
                </a:cubicBezTo>
                <a:cubicBezTo>
                  <a:pt x="577" y="457"/>
                  <a:pt x="576" y="457"/>
                  <a:pt x="575" y="457"/>
                </a:cubicBezTo>
                <a:cubicBezTo>
                  <a:pt x="552" y="457"/>
                  <a:pt x="552" y="457"/>
                  <a:pt x="552" y="457"/>
                </a:cubicBezTo>
                <a:cubicBezTo>
                  <a:pt x="551" y="457"/>
                  <a:pt x="550" y="457"/>
                  <a:pt x="549" y="457"/>
                </a:cubicBezTo>
                <a:cubicBezTo>
                  <a:pt x="549" y="457"/>
                  <a:pt x="549" y="457"/>
                  <a:pt x="548" y="457"/>
                </a:cubicBezTo>
                <a:cubicBezTo>
                  <a:pt x="543" y="456"/>
                  <a:pt x="538" y="454"/>
                  <a:pt x="535" y="450"/>
                </a:cubicBezTo>
                <a:cubicBezTo>
                  <a:pt x="534" y="449"/>
                  <a:pt x="534" y="449"/>
                  <a:pt x="534" y="448"/>
                </a:cubicBezTo>
                <a:cubicBezTo>
                  <a:pt x="534" y="448"/>
                  <a:pt x="534" y="448"/>
                  <a:pt x="534" y="448"/>
                </a:cubicBezTo>
                <a:cubicBezTo>
                  <a:pt x="534" y="448"/>
                  <a:pt x="534" y="448"/>
                  <a:pt x="534" y="448"/>
                </a:cubicBezTo>
                <a:cubicBezTo>
                  <a:pt x="533" y="444"/>
                  <a:pt x="531" y="441"/>
                  <a:pt x="530" y="438"/>
                </a:cubicBezTo>
                <a:cubicBezTo>
                  <a:pt x="530" y="436"/>
                  <a:pt x="528" y="434"/>
                  <a:pt x="528" y="432"/>
                </a:cubicBezTo>
                <a:cubicBezTo>
                  <a:pt x="528" y="432"/>
                  <a:pt x="528" y="432"/>
                  <a:pt x="528" y="432"/>
                </a:cubicBezTo>
                <a:cubicBezTo>
                  <a:pt x="528" y="431"/>
                  <a:pt x="528" y="431"/>
                  <a:pt x="528" y="431"/>
                </a:cubicBezTo>
                <a:cubicBezTo>
                  <a:pt x="528" y="431"/>
                  <a:pt x="528" y="431"/>
                  <a:pt x="528" y="431"/>
                </a:cubicBezTo>
                <a:cubicBezTo>
                  <a:pt x="528" y="430"/>
                  <a:pt x="528" y="429"/>
                  <a:pt x="528" y="428"/>
                </a:cubicBezTo>
                <a:cubicBezTo>
                  <a:pt x="528" y="428"/>
                  <a:pt x="528" y="427"/>
                  <a:pt x="528" y="427"/>
                </a:cubicBezTo>
                <a:cubicBezTo>
                  <a:pt x="528" y="427"/>
                  <a:pt x="528" y="427"/>
                  <a:pt x="528" y="427"/>
                </a:cubicBezTo>
                <a:cubicBezTo>
                  <a:pt x="530" y="425"/>
                  <a:pt x="532" y="424"/>
                  <a:pt x="535" y="423"/>
                </a:cubicBezTo>
                <a:cubicBezTo>
                  <a:pt x="535" y="423"/>
                  <a:pt x="535" y="423"/>
                  <a:pt x="536" y="423"/>
                </a:cubicBezTo>
                <a:cubicBezTo>
                  <a:pt x="536" y="423"/>
                  <a:pt x="537" y="423"/>
                  <a:pt x="538" y="423"/>
                </a:cubicBezTo>
                <a:cubicBezTo>
                  <a:pt x="538" y="423"/>
                  <a:pt x="538" y="423"/>
                  <a:pt x="538" y="423"/>
                </a:cubicBezTo>
                <a:cubicBezTo>
                  <a:pt x="540" y="423"/>
                  <a:pt x="540" y="423"/>
                  <a:pt x="540" y="423"/>
                </a:cubicBezTo>
                <a:cubicBezTo>
                  <a:pt x="540" y="423"/>
                  <a:pt x="540" y="423"/>
                  <a:pt x="541" y="423"/>
                </a:cubicBezTo>
                <a:cubicBezTo>
                  <a:pt x="548" y="423"/>
                  <a:pt x="555" y="423"/>
                  <a:pt x="563" y="423"/>
                </a:cubicBezTo>
                <a:cubicBezTo>
                  <a:pt x="563" y="423"/>
                  <a:pt x="563" y="423"/>
                  <a:pt x="563" y="423"/>
                </a:cubicBezTo>
                <a:cubicBezTo>
                  <a:pt x="563" y="423"/>
                  <a:pt x="563" y="423"/>
                  <a:pt x="563" y="423"/>
                </a:cubicBezTo>
                <a:cubicBezTo>
                  <a:pt x="563" y="423"/>
                  <a:pt x="564" y="423"/>
                  <a:pt x="565" y="423"/>
                </a:cubicBezTo>
                <a:cubicBezTo>
                  <a:pt x="565" y="423"/>
                  <a:pt x="565" y="423"/>
                  <a:pt x="565" y="423"/>
                </a:cubicBezTo>
                <a:cubicBezTo>
                  <a:pt x="570" y="424"/>
                  <a:pt x="576" y="426"/>
                  <a:pt x="579" y="430"/>
                </a:cubicBezTo>
                <a:cubicBezTo>
                  <a:pt x="579" y="430"/>
                  <a:pt x="579" y="431"/>
                  <a:pt x="580" y="431"/>
                </a:cubicBezTo>
                <a:cubicBezTo>
                  <a:pt x="581" y="433"/>
                  <a:pt x="581" y="433"/>
                  <a:pt x="581" y="433"/>
                </a:cubicBezTo>
                <a:cubicBezTo>
                  <a:pt x="582" y="436"/>
                  <a:pt x="584" y="439"/>
                  <a:pt x="585" y="442"/>
                </a:cubicBezTo>
                <a:cubicBezTo>
                  <a:pt x="586" y="443"/>
                  <a:pt x="588" y="446"/>
                  <a:pt x="588" y="448"/>
                </a:cubicBezTo>
                <a:cubicBezTo>
                  <a:pt x="589" y="449"/>
                  <a:pt x="589" y="450"/>
                  <a:pt x="589" y="451"/>
                </a:cubicBezTo>
                <a:close/>
                <a:moveTo>
                  <a:pt x="594" y="406"/>
                </a:moveTo>
                <a:cubicBezTo>
                  <a:pt x="593" y="406"/>
                  <a:pt x="593" y="405"/>
                  <a:pt x="592" y="405"/>
                </a:cubicBezTo>
                <a:cubicBezTo>
                  <a:pt x="591" y="404"/>
                  <a:pt x="590" y="403"/>
                  <a:pt x="590" y="402"/>
                </a:cubicBezTo>
                <a:cubicBezTo>
                  <a:pt x="589" y="401"/>
                  <a:pt x="589" y="401"/>
                  <a:pt x="589" y="401"/>
                </a:cubicBezTo>
                <a:cubicBezTo>
                  <a:pt x="589" y="401"/>
                  <a:pt x="589" y="401"/>
                  <a:pt x="589" y="401"/>
                </a:cubicBezTo>
                <a:cubicBezTo>
                  <a:pt x="587" y="398"/>
                  <a:pt x="585" y="394"/>
                  <a:pt x="583" y="390"/>
                </a:cubicBezTo>
                <a:cubicBezTo>
                  <a:pt x="583" y="390"/>
                  <a:pt x="583" y="390"/>
                  <a:pt x="583" y="390"/>
                </a:cubicBezTo>
                <a:cubicBezTo>
                  <a:pt x="582" y="389"/>
                  <a:pt x="582" y="389"/>
                  <a:pt x="582" y="389"/>
                </a:cubicBezTo>
                <a:cubicBezTo>
                  <a:pt x="582" y="388"/>
                  <a:pt x="582" y="387"/>
                  <a:pt x="582" y="386"/>
                </a:cubicBezTo>
                <a:cubicBezTo>
                  <a:pt x="582" y="385"/>
                  <a:pt x="582" y="385"/>
                  <a:pt x="583" y="384"/>
                </a:cubicBezTo>
                <a:cubicBezTo>
                  <a:pt x="584" y="383"/>
                  <a:pt x="585" y="383"/>
                  <a:pt x="586" y="383"/>
                </a:cubicBezTo>
                <a:cubicBezTo>
                  <a:pt x="588" y="382"/>
                  <a:pt x="589" y="382"/>
                  <a:pt x="591" y="382"/>
                </a:cubicBezTo>
                <a:cubicBezTo>
                  <a:pt x="591" y="382"/>
                  <a:pt x="591" y="382"/>
                  <a:pt x="591" y="382"/>
                </a:cubicBezTo>
                <a:cubicBezTo>
                  <a:pt x="594" y="382"/>
                  <a:pt x="598" y="382"/>
                  <a:pt x="600" y="382"/>
                </a:cubicBezTo>
                <a:cubicBezTo>
                  <a:pt x="609" y="382"/>
                  <a:pt x="623" y="380"/>
                  <a:pt x="629" y="389"/>
                </a:cubicBezTo>
                <a:cubicBezTo>
                  <a:pt x="631" y="392"/>
                  <a:pt x="633" y="394"/>
                  <a:pt x="635" y="397"/>
                </a:cubicBezTo>
                <a:cubicBezTo>
                  <a:pt x="636" y="399"/>
                  <a:pt x="637" y="401"/>
                  <a:pt x="638" y="402"/>
                </a:cubicBezTo>
                <a:cubicBezTo>
                  <a:pt x="639" y="403"/>
                  <a:pt x="639" y="404"/>
                  <a:pt x="639" y="405"/>
                </a:cubicBezTo>
                <a:cubicBezTo>
                  <a:pt x="639" y="405"/>
                  <a:pt x="639" y="406"/>
                  <a:pt x="639" y="406"/>
                </a:cubicBezTo>
                <a:cubicBezTo>
                  <a:pt x="639" y="407"/>
                  <a:pt x="638" y="407"/>
                  <a:pt x="638" y="407"/>
                </a:cubicBezTo>
                <a:cubicBezTo>
                  <a:pt x="638" y="407"/>
                  <a:pt x="638" y="407"/>
                  <a:pt x="638" y="407"/>
                </a:cubicBezTo>
                <a:cubicBezTo>
                  <a:pt x="638" y="407"/>
                  <a:pt x="638" y="407"/>
                  <a:pt x="638" y="407"/>
                </a:cubicBezTo>
                <a:cubicBezTo>
                  <a:pt x="638" y="408"/>
                  <a:pt x="638" y="408"/>
                  <a:pt x="637" y="408"/>
                </a:cubicBezTo>
                <a:cubicBezTo>
                  <a:pt x="637" y="408"/>
                  <a:pt x="637" y="408"/>
                  <a:pt x="637" y="408"/>
                </a:cubicBezTo>
                <a:cubicBezTo>
                  <a:pt x="637" y="408"/>
                  <a:pt x="637" y="408"/>
                  <a:pt x="636" y="408"/>
                </a:cubicBezTo>
                <a:cubicBezTo>
                  <a:pt x="636" y="408"/>
                  <a:pt x="635" y="409"/>
                  <a:pt x="635" y="409"/>
                </a:cubicBezTo>
                <a:cubicBezTo>
                  <a:pt x="635" y="409"/>
                  <a:pt x="635" y="409"/>
                  <a:pt x="635" y="409"/>
                </a:cubicBezTo>
                <a:cubicBezTo>
                  <a:pt x="635" y="409"/>
                  <a:pt x="635" y="409"/>
                  <a:pt x="635" y="409"/>
                </a:cubicBezTo>
                <a:cubicBezTo>
                  <a:pt x="631" y="410"/>
                  <a:pt x="625" y="410"/>
                  <a:pt x="621" y="410"/>
                </a:cubicBezTo>
                <a:cubicBezTo>
                  <a:pt x="616" y="410"/>
                  <a:pt x="611" y="410"/>
                  <a:pt x="607" y="410"/>
                </a:cubicBezTo>
                <a:cubicBezTo>
                  <a:pt x="602" y="410"/>
                  <a:pt x="598" y="408"/>
                  <a:pt x="594" y="406"/>
                </a:cubicBezTo>
                <a:close/>
                <a:moveTo>
                  <a:pt x="670" y="454"/>
                </a:moveTo>
                <a:cubicBezTo>
                  <a:pt x="670" y="454"/>
                  <a:pt x="670" y="454"/>
                  <a:pt x="670" y="454"/>
                </a:cubicBezTo>
                <a:cubicBezTo>
                  <a:pt x="669" y="455"/>
                  <a:pt x="668" y="456"/>
                  <a:pt x="666" y="456"/>
                </a:cubicBezTo>
                <a:cubicBezTo>
                  <a:pt x="665" y="457"/>
                  <a:pt x="664" y="457"/>
                  <a:pt x="662" y="457"/>
                </a:cubicBezTo>
                <a:cubicBezTo>
                  <a:pt x="660" y="457"/>
                  <a:pt x="660" y="457"/>
                  <a:pt x="660" y="457"/>
                </a:cubicBezTo>
                <a:cubicBezTo>
                  <a:pt x="660" y="457"/>
                  <a:pt x="660" y="457"/>
                  <a:pt x="660" y="457"/>
                </a:cubicBezTo>
                <a:cubicBezTo>
                  <a:pt x="651" y="457"/>
                  <a:pt x="643" y="457"/>
                  <a:pt x="635" y="457"/>
                </a:cubicBezTo>
                <a:cubicBezTo>
                  <a:pt x="634" y="457"/>
                  <a:pt x="633" y="457"/>
                  <a:pt x="632" y="457"/>
                </a:cubicBezTo>
                <a:cubicBezTo>
                  <a:pt x="632" y="457"/>
                  <a:pt x="632" y="457"/>
                  <a:pt x="632" y="457"/>
                </a:cubicBezTo>
                <a:cubicBezTo>
                  <a:pt x="626" y="456"/>
                  <a:pt x="620" y="454"/>
                  <a:pt x="616" y="449"/>
                </a:cubicBezTo>
                <a:cubicBezTo>
                  <a:pt x="616" y="449"/>
                  <a:pt x="616" y="448"/>
                  <a:pt x="615" y="448"/>
                </a:cubicBezTo>
                <a:cubicBezTo>
                  <a:pt x="615" y="448"/>
                  <a:pt x="615" y="448"/>
                  <a:pt x="615" y="448"/>
                </a:cubicBezTo>
                <a:cubicBezTo>
                  <a:pt x="615" y="448"/>
                  <a:pt x="615" y="448"/>
                  <a:pt x="615" y="448"/>
                </a:cubicBezTo>
                <a:cubicBezTo>
                  <a:pt x="614" y="445"/>
                  <a:pt x="612" y="441"/>
                  <a:pt x="610" y="438"/>
                </a:cubicBezTo>
                <a:cubicBezTo>
                  <a:pt x="609" y="436"/>
                  <a:pt x="606" y="433"/>
                  <a:pt x="606" y="430"/>
                </a:cubicBezTo>
                <a:cubicBezTo>
                  <a:pt x="606" y="430"/>
                  <a:pt x="606" y="430"/>
                  <a:pt x="606" y="430"/>
                </a:cubicBezTo>
                <a:cubicBezTo>
                  <a:pt x="605" y="429"/>
                  <a:pt x="605" y="429"/>
                  <a:pt x="605" y="429"/>
                </a:cubicBezTo>
                <a:cubicBezTo>
                  <a:pt x="605" y="426"/>
                  <a:pt x="607" y="425"/>
                  <a:pt x="610" y="424"/>
                </a:cubicBezTo>
                <a:cubicBezTo>
                  <a:pt x="610" y="424"/>
                  <a:pt x="610" y="424"/>
                  <a:pt x="610" y="424"/>
                </a:cubicBezTo>
                <a:cubicBezTo>
                  <a:pt x="610" y="424"/>
                  <a:pt x="610" y="424"/>
                  <a:pt x="610" y="424"/>
                </a:cubicBezTo>
                <a:cubicBezTo>
                  <a:pt x="610" y="424"/>
                  <a:pt x="610" y="424"/>
                  <a:pt x="611" y="423"/>
                </a:cubicBezTo>
                <a:cubicBezTo>
                  <a:pt x="612" y="423"/>
                  <a:pt x="613" y="423"/>
                  <a:pt x="615" y="423"/>
                </a:cubicBezTo>
                <a:cubicBezTo>
                  <a:pt x="631" y="423"/>
                  <a:pt x="631" y="423"/>
                  <a:pt x="631" y="423"/>
                </a:cubicBezTo>
                <a:cubicBezTo>
                  <a:pt x="634" y="423"/>
                  <a:pt x="637" y="423"/>
                  <a:pt x="639" y="423"/>
                </a:cubicBezTo>
                <a:cubicBezTo>
                  <a:pt x="639" y="423"/>
                  <a:pt x="639" y="423"/>
                  <a:pt x="639" y="423"/>
                </a:cubicBezTo>
                <a:cubicBezTo>
                  <a:pt x="639" y="423"/>
                  <a:pt x="639" y="423"/>
                  <a:pt x="640" y="423"/>
                </a:cubicBezTo>
                <a:cubicBezTo>
                  <a:pt x="640" y="423"/>
                  <a:pt x="641" y="423"/>
                  <a:pt x="642" y="423"/>
                </a:cubicBezTo>
                <a:cubicBezTo>
                  <a:pt x="642" y="423"/>
                  <a:pt x="642" y="423"/>
                  <a:pt x="642" y="423"/>
                </a:cubicBezTo>
                <a:cubicBezTo>
                  <a:pt x="647" y="424"/>
                  <a:pt x="653" y="426"/>
                  <a:pt x="656" y="429"/>
                </a:cubicBezTo>
                <a:cubicBezTo>
                  <a:pt x="657" y="429"/>
                  <a:pt x="657" y="430"/>
                  <a:pt x="657" y="430"/>
                </a:cubicBezTo>
                <a:cubicBezTo>
                  <a:pt x="657" y="430"/>
                  <a:pt x="657" y="430"/>
                  <a:pt x="657" y="431"/>
                </a:cubicBezTo>
                <a:cubicBezTo>
                  <a:pt x="658" y="431"/>
                  <a:pt x="658" y="431"/>
                  <a:pt x="658" y="431"/>
                </a:cubicBezTo>
                <a:cubicBezTo>
                  <a:pt x="658" y="431"/>
                  <a:pt x="658" y="431"/>
                  <a:pt x="658" y="431"/>
                </a:cubicBezTo>
                <a:cubicBezTo>
                  <a:pt x="659" y="432"/>
                  <a:pt x="659" y="432"/>
                  <a:pt x="659" y="432"/>
                </a:cubicBezTo>
                <a:cubicBezTo>
                  <a:pt x="660" y="434"/>
                  <a:pt x="662" y="436"/>
                  <a:pt x="663" y="439"/>
                </a:cubicBezTo>
                <a:cubicBezTo>
                  <a:pt x="663" y="439"/>
                  <a:pt x="663" y="439"/>
                  <a:pt x="663" y="439"/>
                </a:cubicBezTo>
                <a:cubicBezTo>
                  <a:pt x="665" y="442"/>
                  <a:pt x="668" y="445"/>
                  <a:pt x="670" y="449"/>
                </a:cubicBezTo>
                <a:cubicBezTo>
                  <a:pt x="670" y="449"/>
                  <a:pt x="670" y="449"/>
                  <a:pt x="670" y="449"/>
                </a:cubicBezTo>
                <a:cubicBezTo>
                  <a:pt x="670" y="449"/>
                  <a:pt x="670" y="449"/>
                  <a:pt x="670" y="449"/>
                </a:cubicBezTo>
                <a:cubicBezTo>
                  <a:pt x="671" y="451"/>
                  <a:pt x="671" y="453"/>
                  <a:pt x="670" y="454"/>
                </a:cubicBezTo>
                <a:close/>
                <a:moveTo>
                  <a:pt x="729" y="79"/>
                </a:moveTo>
                <a:cubicBezTo>
                  <a:pt x="753" y="103"/>
                  <a:pt x="766" y="136"/>
                  <a:pt x="766" y="170"/>
                </a:cubicBezTo>
                <a:cubicBezTo>
                  <a:pt x="766" y="204"/>
                  <a:pt x="753" y="237"/>
                  <a:pt x="729" y="261"/>
                </a:cubicBezTo>
                <a:cubicBezTo>
                  <a:pt x="757" y="248"/>
                  <a:pt x="782" y="212"/>
                  <a:pt x="782" y="170"/>
                </a:cubicBezTo>
                <a:cubicBezTo>
                  <a:pt x="782" y="127"/>
                  <a:pt x="757" y="92"/>
                  <a:pt x="729" y="79"/>
                </a:cubicBezTo>
                <a:close/>
                <a:moveTo>
                  <a:pt x="53" y="79"/>
                </a:moveTo>
                <a:cubicBezTo>
                  <a:pt x="26" y="92"/>
                  <a:pt x="0" y="127"/>
                  <a:pt x="0" y="170"/>
                </a:cubicBezTo>
                <a:cubicBezTo>
                  <a:pt x="0" y="212"/>
                  <a:pt x="26" y="248"/>
                  <a:pt x="53" y="261"/>
                </a:cubicBezTo>
                <a:cubicBezTo>
                  <a:pt x="30" y="237"/>
                  <a:pt x="16" y="204"/>
                  <a:pt x="16" y="170"/>
                </a:cubicBezTo>
                <a:cubicBezTo>
                  <a:pt x="16" y="136"/>
                  <a:pt x="30" y="103"/>
                  <a:pt x="53" y="79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1508" name="object 16"/>
          <p:cNvSpPr txBox="1"/>
          <p:nvPr/>
        </p:nvSpPr>
        <p:spPr>
          <a:xfrm>
            <a:off x="6853238" y="2568575"/>
            <a:ext cx="1311275" cy="412750"/>
          </a:xfrm>
          <a:prstGeom prst="rect">
            <a:avLst/>
          </a:prstGeom>
          <a:noFill/>
          <a:ln w="9525">
            <a:noFill/>
          </a:ln>
        </p:spPr>
        <p:txBody>
          <a:bodyPr lIns="0" tIns="16510" rIns="0" bIns="0">
            <a:spAutoFit/>
          </a:bodyPr>
          <a:p>
            <a:pPr marL="12700">
              <a:spcBef>
                <a:spcPts val="125"/>
              </a:spcBef>
            </a:pPr>
            <a:r>
              <a:rPr lang="zh-CN" altLang="en-US" sz="25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成效</a:t>
            </a:r>
            <a:r>
              <a:rPr lang="en-US" altLang="zh-CN" sz="25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5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endParaRPr lang="zh-CN" altLang="en-US" sz="25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484" name="TextBox 30"/>
          <p:cNvSpPr txBox="1"/>
          <p:nvPr/>
        </p:nvSpPr>
        <p:spPr>
          <a:xfrm>
            <a:off x="1524000" y="330200"/>
            <a:ext cx="8086725" cy="1076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 defTabSz="913765">
              <a:buClrTx/>
              <a:buSzTx/>
              <a:defRPr/>
            </a:pPr>
            <a:r>
              <a:rPr lang="zh-CN" altLang="en-US" sz="3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二、制约卓越农林人才培养质量的关键问题</a:t>
            </a:r>
            <a:endParaRPr lang="zh-CN" altLang="en-US" sz="32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32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黑体" panose="02010609060101010101" pitchFamily="49" charset="-122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1047750" y="1767205"/>
            <a:ext cx="10603865" cy="33229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457200" indent="-457200">
              <a:lnSpc>
                <a:spcPct val="150000"/>
              </a:lnSpc>
              <a:buClr>
                <a:srgbClr val="C00000"/>
              </a:buClr>
              <a:buFont typeface="Wingdings" panose="05000000000000000000" charset="0"/>
              <a:buChar char="u"/>
            </a:pPr>
            <a:r>
              <a:rPr lang="en-US" altLang="en-US" sz="2800">
                <a:solidFill>
                  <a:srgbClr val="0000CC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课程体系</a:t>
            </a:r>
            <a:r>
              <a:rPr lang="en-US" altLang="en-US" sz="2800">
                <a:solidFill>
                  <a:srgbClr val="003366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体现学科交叉不足，与现代林业需求不完全匹配</a:t>
            </a:r>
            <a:endParaRPr lang="en-US" altLang="en-US" sz="2800">
              <a:solidFill>
                <a:srgbClr val="003366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marL="457200" indent="-457200">
              <a:lnSpc>
                <a:spcPct val="150000"/>
              </a:lnSpc>
              <a:buClr>
                <a:srgbClr val="C00000"/>
              </a:buClr>
              <a:buFont typeface="Wingdings" panose="05000000000000000000" charset="0"/>
              <a:buChar char="u"/>
            </a:pPr>
            <a:r>
              <a:rPr lang="en-US" altLang="en-US" sz="2800">
                <a:solidFill>
                  <a:srgbClr val="0000CC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人才培养模式</a:t>
            </a:r>
            <a:r>
              <a:rPr lang="en-US" altLang="en-US" sz="2800">
                <a:solidFill>
                  <a:srgbClr val="003366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与现代林业多元化人才需求不适应</a:t>
            </a:r>
            <a:endParaRPr lang="en-US" altLang="en-US" sz="2800">
              <a:solidFill>
                <a:srgbClr val="003366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  <a:sym typeface="+mn-ea"/>
            </a:endParaRPr>
          </a:p>
          <a:p>
            <a:pPr marL="457200" indent="-457200">
              <a:lnSpc>
                <a:spcPct val="150000"/>
              </a:lnSpc>
              <a:buClr>
                <a:srgbClr val="C00000"/>
              </a:buClr>
              <a:buFont typeface="Wingdings" panose="05000000000000000000" charset="0"/>
              <a:buChar char="u"/>
            </a:pPr>
            <a:r>
              <a:rPr lang="zh-CN" sz="2800">
                <a:solidFill>
                  <a:srgbClr val="003366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常规</a:t>
            </a:r>
            <a:r>
              <a:rPr lang="zh-CN" sz="2800">
                <a:solidFill>
                  <a:srgbClr val="0000CC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德育教育</a:t>
            </a:r>
            <a:r>
              <a:rPr lang="zh-CN" sz="2800">
                <a:solidFill>
                  <a:srgbClr val="003366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无法满足林业人才的特殊职业需求</a:t>
            </a:r>
            <a:r>
              <a:rPr lang="en-US" sz="2800">
                <a:solidFill>
                  <a:srgbClr val="003366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</a:t>
            </a:r>
            <a:endParaRPr lang="en-US" sz="2800">
              <a:solidFill>
                <a:srgbClr val="003366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marL="457200" indent="-457200">
              <a:lnSpc>
                <a:spcPct val="150000"/>
              </a:lnSpc>
              <a:buClr>
                <a:srgbClr val="C00000"/>
              </a:buClr>
              <a:buFont typeface="Wingdings" panose="05000000000000000000" charset="0"/>
              <a:buChar char="u"/>
            </a:pPr>
            <a:r>
              <a:rPr lang="en-US" altLang="en-US" sz="2800">
                <a:solidFill>
                  <a:srgbClr val="0000CC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实践教学体系</a:t>
            </a:r>
            <a:r>
              <a:rPr lang="en-US" altLang="en-US" sz="2800">
                <a:solidFill>
                  <a:srgbClr val="003366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系统化建设的学理性、科学性和先进性体现不够</a:t>
            </a:r>
            <a:endParaRPr lang="en-US" altLang="en-US" sz="2800">
              <a:solidFill>
                <a:srgbClr val="003366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marL="457200" indent="-457200">
              <a:lnSpc>
                <a:spcPct val="150000"/>
              </a:lnSpc>
              <a:buClr>
                <a:srgbClr val="C00000"/>
              </a:buClr>
              <a:buFont typeface="Wingdings" panose="05000000000000000000" charset="0"/>
              <a:buChar char="u"/>
            </a:pPr>
            <a:r>
              <a:rPr lang="zh-CN" altLang="en-US" sz="2800">
                <a:solidFill>
                  <a:srgbClr val="0000CC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名师、</a:t>
            </a:r>
            <a:r>
              <a:rPr lang="en-US" altLang="en-US" sz="2800">
                <a:solidFill>
                  <a:srgbClr val="0000CC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成果</a:t>
            </a:r>
            <a:r>
              <a:rPr lang="en-US" altLang="en-US" sz="2800">
                <a:solidFill>
                  <a:srgbClr val="003366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欠缺，</a:t>
            </a:r>
            <a:r>
              <a:rPr lang="en-US" altLang="en-US" sz="2800">
                <a:solidFill>
                  <a:srgbClr val="0000CC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专业认同度</a:t>
            </a:r>
            <a:r>
              <a:rPr lang="en-US" altLang="en-US" sz="2800">
                <a:solidFill>
                  <a:srgbClr val="003366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不高</a:t>
            </a:r>
            <a:r>
              <a:rPr lang="zh-CN" altLang="en-US" sz="2800">
                <a:solidFill>
                  <a:srgbClr val="003366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，</a:t>
            </a:r>
            <a:r>
              <a:rPr lang="zh-CN" altLang="en-US" sz="2800">
                <a:solidFill>
                  <a:srgbClr val="0000CC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供给侧改革</a:t>
            </a:r>
            <a:r>
              <a:rPr lang="zh-CN" altLang="en-US" sz="2800">
                <a:solidFill>
                  <a:srgbClr val="003366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力度不够</a:t>
            </a:r>
            <a:endParaRPr lang="zh-CN" altLang="en-US" sz="2800">
              <a:solidFill>
                <a:srgbClr val="0000CC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</p:spTree>
  </p:cSld>
  <p:clrMapOvr>
    <a:masterClrMapping/>
  </p:clrMapOvr>
  <p:transition spd="slow">
    <p:cove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506" name="Freeform 10"/>
          <p:cNvSpPr>
            <a:spLocks noEditPoints="1"/>
          </p:cNvSpPr>
          <p:nvPr/>
        </p:nvSpPr>
        <p:spPr>
          <a:xfrm>
            <a:off x="1047750" y="5715000"/>
            <a:ext cx="828675" cy="392113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pathLst>
              <a:path w="782" h="493">
                <a:moveTo>
                  <a:pt x="111" y="206"/>
                </a:moveTo>
                <a:cubicBezTo>
                  <a:pt x="91" y="187"/>
                  <a:pt x="91" y="152"/>
                  <a:pt x="111" y="134"/>
                </a:cubicBezTo>
                <a:cubicBezTo>
                  <a:pt x="97" y="136"/>
                  <a:pt x="84" y="151"/>
                  <a:pt x="84" y="170"/>
                </a:cubicBezTo>
                <a:cubicBezTo>
                  <a:pt x="84" y="188"/>
                  <a:pt x="97" y="203"/>
                  <a:pt x="111" y="206"/>
                </a:cubicBezTo>
                <a:close/>
                <a:moveTo>
                  <a:pt x="698" y="170"/>
                </a:moveTo>
                <a:cubicBezTo>
                  <a:pt x="698" y="151"/>
                  <a:pt x="685" y="136"/>
                  <a:pt x="671" y="134"/>
                </a:cubicBezTo>
                <a:cubicBezTo>
                  <a:pt x="691" y="152"/>
                  <a:pt x="691" y="187"/>
                  <a:pt x="671" y="206"/>
                </a:cubicBezTo>
                <a:cubicBezTo>
                  <a:pt x="685" y="203"/>
                  <a:pt x="698" y="188"/>
                  <a:pt x="698" y="170"/>
                </a:cubicBezTo>
                <a:close/>
                <a:moveTo>
                  <a:pt x="696" y="232"/>
                </a:moveTo>
                <a:cubicBezTo>
                  <a:pt x="716" y="224"/>
                  <a:pt x="737" y="200"/>
                  <a:pt x="737" y="170"/>
                </a:cubicBezTo>
                <a:cubicBezTo>
                  <a:pt x="737" y="139"/>
                  <a:pt x="716" y="115"/>
                  <a:pt x="696" y="108"/>
                </a:cubicBezTo>
                <a:cubicBezTo>
                  <a:pt x="712" y="124"/>
                  <a:pt x="723" y="147"/>
                  <a:pt x="723" y="170"/>
                </a:cubicBezTo>
                <a:cubicBezTo>
                  <a:pt x="723" y="193"/>
                  <a:pt x="712" y="215"/>
                  <a:pt x="696" y="232"/>
                </a:cubicBezTo>
                <a:close/>
                <a:moveTo>
                  <a:pt x="87" y="232"/>
                </a:moveTo>
                <a:cubicBezTo>
                  <a:pt x="70" y="215"/>
                  <a:pt x="59" y="193"/>
                  <a:pt x="59" y="170"/>
                </a:cubicBezTo>
                <a:cubicBezTo>
                  <a:pt x="59" y="147"/>
                  <a:pt x="70" y="124"/>
                  <a:pt x="87" y="108"/>
                </a:cubicBezTo>
                <a:cubicBezTo>
                  <a:pt x="66" y="115"/>
                  <a:pt x="45" y="139"/>
                  <a:pt x="46" y="170"/>
                </a:cubicBezTo>
                <a:cubicBezTo>
                  <a:pt x="45" y="200"/>
                  <a:pt x="66" y="224"/>
                  <a:pt x="87" y="232"/>
                </a:cubicBezTo>
                <a:close/>
                <a:moveTo>
                  <a:pt x="714" y="448"/>
                </a:moveTo>
                <a:cubicBezTo>
                  <a:pt x="706" y="438"/>
                  <a:pt x="697" y="428"/>
                  <a:pt x="689" y="419"/>
                </a:cubicBezTo>
                <a:cubicBezTo>
                  <a:pt x="671" y="397"/>
                  <a:pt x="653" y="376"/>
                  <a:pt x="635" y="355"/>
                </a:cubicBezTo>
                <a:cubicBezTo>
                  <a:pt x="634" y="354"/>
                  <a:pt x="633" y="353"/>
                  <a:pt x="632" y="352"/>
                </a:cubicBezTo>
                <a:cubicBezTo>
                  <a:pt x="629" y="347"/>
                  <a:pt x="623" y="345"/>
                  <a:pt x="617" y="343"/>
                </a:cubicBezTo>
                <a:cubicBezTo>
                  <a:pt x="612" y="341"/>
                  <a:pt x="606" y="339"/>
                  <a:pt x="599" y="339"/>
                </a:cubicBezTo>
                <a:cubicBezTo>
                  <a:pt x="621" y="333"/>
                  <a:pt x="637" y="314"/>
                  <a:pt x="637" y="291"/>
                </a:cubicBezTo>
                <a:cubicBezTo>
                  <a:pt x="637" y="50"/>
                  <a:pt x="637" y="50"/>
                  <a:pt x="637" y="50"/>
                </a:cubicBezTo>
                <a:cubicBezTo>
                  <a:pt x="637" y="22"/>
                  <a:pt x="614" y="0"/>
                  <a:pt x="587" y="0"/>
                </a:cubicBezTo>
                <a:cubicBezTo>
                  <a:pt x="195" y="0"/>
                  <a:pt x="195" y="0"/>
                  <a:pt x="195" y="0"/>
                </a:cubicBezTo>
                <a:cubicBezTo>
                  <a:pt x="168" y="0"/>
                  <a:pt x="145" y="22"/>
                  <a:pt x="145" y="50"/>
                </a:cubicBezTo>
                <a:cubicBezTo>
                  <a:pt x="145" y="291"/>
                  <a:pt x="145" y="291"/>
                  <a:pt x="145" y="291"/>
                </a:cubicBezTo>
                <a:cubicBezTo>
                  <a:pt x="145" y="314"/>
                  <a:pt x="161" y="334"/>
                  <a:pt x="183" y="339"/>
                </a:cubicBezTo>
                <a:cubicBezTo>
                  <a:pt x="171" y="340"/>
                  <a:pt x="157" y="344"/>
                  <a:pt x="149" y="354"/>
                </a:cubicBezTo>
                <a:cubicBezTo>
                  <a:pt x="143" y="361"/>
                  <a:pt x="136" y="369"/>
                  <a:pt x="130" y="377"/>
                </a:cubicBezTo>
                <a:cubicBezTo>
                  <a:pt x="111" y="399"/>
                  <a:pt x="91" y="422"/>
                  <a:pt x="72" y="446"/>
                </a:cubicBezTo>
                <a:cubicBezTo>
                  <a:pt x="67" y="451"/>
                  <a:pt x="58" y="459"/>
                  <a:pt x="58" y="467"/>
                </a:cubicBezTo>
                <a:cubicBezTo>
                  <a:pt x="58" y="489"/>
                  <a:pt x="58" y="478"/>
                  <a:pt x="58" y="478"/>
                </a:cubicBezTo>
                <a:cubicBezTo>
                  <a:pt x="58" y="481"/>
                  <a:pt x="59" y="483"/>
                  <a:pt x="60" y="485"/>
                </a:cubicBezTo>
                <a:cubicBezTo>
                  <a:pt x="65" y="492"/>
                  <a:pt x="75" y="493"/>
                  <a:pt x="83" y="493"/>
                </a:cubicBezTo>
                <a:cubicBezTo>
                  <a:pt x="94" y="493"/>
                  <a:pt x="667" y="493"/>
                  <a:pt x="684" y="493"/>
                </a:cubicBezTo>
                <a:cubicBezTo>
                  <a:pt x="693" y="493"/>
                  <a:pt x="702" y="492"/>
                  <a:pt x="711" y="490"/>
                </a:cubicBezTo>
                <a:cubicBezTo>
                  <a:pt x="716" y="489"/>
                  <a:pt x="723" y="486"/>
                  <a:pt x="724" y="479"/>
                </a:cubicBezTo>
                <a:cubicBezTo>
                  <a:pt x="724" y="456"/>
                  <a:pt x="724" y="467"/>
                  <a:pt x="724" y="467"/>
                </a:cubicBezTo>
                <a:cubicBezTo>
                  <a:pt x="725" y="462"/>
                  <a:pt x="722" y="457"/>
                  <a:pt x="718" y="453"/>
                </a:cubicBezTo>
                <a:cubicBezTo>
                  <a:pt x="717" y="451"/>
                  <a:pt x="715" y="449"/>
                  <a:pt x="714" y="448"/>
                </a:cubicBezTo>
                <a:close/>
                <a:moveTo>
                  <a:pt x="164" y="299"/>
                </a:moveTo>
                <a:cubicBezTo>
                  <a:pt x="164" y="64"/>
                  <a:pt x="164" y="53"/>
                  <a:pt x="164" y="53"/>
                </a:cubicBezTo>
                <a:cubicBezTo>
                  <a:pt x="164" y="39"/>
                  <a:pt x="175" y="16"/>
                  <a:pt x="189" y="16"/>
                </a:cubicBezTo>
                <a:cubicBezTo>
                  <a:pt x="570" y="16"/>
                  <a:pt x="593" y="16"/>
                  <a:pt x="593" y="16"/>
                </a:cubicBezTo>
                <a:cubicBezTo>
                  <a:pt x="607" y="16"/>
                  <a:pt x="618" y="39"/>
                  <a:pt x="618" y="53"/>
                </a:cubicBezTo>
                <a:cubicBezTo>
                  <a:pt x="618" y="268"/>
                  <a:pt x="618" y="299"/>
                  <a:pt x="618" y="299"/>
                </a:cubicBezTo>
                <a:cubicBezTo>
                  <a:pt x="618" y="313"/>
                  <a:pt x="607" y="325"/>
                  <a:pt x="593" y="325"/>
                </a:cubicBezTo>
                <a:cubicBezTo>
                  <a:pt x="212" y="325"/>
                  <a:pt x="189" y="325"/>
                  <a:pt x="189" y="325"/>
                </a:cubicBezTo>
                <a:cubicBezTo>
                  <a:pt x="175" y="325"/>
                  <a:pt x="164" y="302"/>
                  <a:pt x="164" y="287"/>
                </a:cubicBezTo>
                <a:lnTo>
                  <a:pt x="164" y="299"/>
                </a:lnTo>
                <a:close/>
                <a:moveTo>
                  <a:pt x="613" y="367"/>
                </a:moveTo>
                <a:cubicBezTo>
                  <a:pt x="613" y="367"/>
                  <a:pt x="613" y="368"/>
                  <a:pt x="612" y="369"/>
                </a:cubicBezTo>
                <a:cubicBezTo>
                  <a:pt x="612" y="369"/>
                  <a:pt x="612" y="369"/>
                  <a:pt x="612" y="369"/>
                </a:cubicBezTo>
                <a:cubicBezTo>
                  <a:pt x="612" y="369"/>
                  <a:pt x="612" y="369"/>
                  <a:pt x="612" y="369"/>
                </a:cubicBezTo>
                <a:cubicBezTo>
                  <a:pt x="612" y="369"/>
                  <a:pt x="612" y="369"/>
                  <a:pt x="612" y="369"/>
                </a:cubicBezTo>
                <a:cubicBezTo>
                  <a:pt x="612" y="369"/>
                  <a:pt x="612" y="369"/>
                  <a:pt x="611" y="369"/>
                </a:cubicBezTo>
                <a:cubicBezTo>
                  <a:pt x="611" y="369"/>
                  <a:pt x="611" y="369"/>
                  <a:pt x="611" y="369"/>
                </a:cubicBezTo>
                <a:cubicBezTo>
                  <a:pt x="611" y="369"/>
                  <a:pt x="611" y="369"/>
                  <a:pt x="610" y="369"/>
                </a:cubicBezTo>
                <a:cubicBezTo>
                  <a:pt x="608" y="371"/>
                  <a:pt x="604" y="371"/>
                  <a:pt x="600" y="371"/>
                </a:cubicBezTo>
                <a:cubicBezTo>
                  <a:pt x="584" y="371"/>
                  <a:pt x="584" y="371"/>
                  <a:pt x="584" y="371"/>
                </a:cubicBezTo>
                <a:cubicBezTo>
                  <a:pt x="580" y="371"/>
                  <a:pt x="577" y="370"/>
                  <a:pt x="574" y="369"/>
                </a:cubicBezTo>
                <a:cubicBezTo>
                  <a:pt x="573" y="368"/>
                  <a:pt x="572" y="367"/>
                  <a:pt x="571" y="367"/>
                </a:cubicBezTo>
                <a:cubicBezTo>
                  <a:pt x="570" y="366"/>
                  <a:pt x="569" y="365"/>
                  <a:pt x="569" y="365"/>
                </a:cubicBezTo>
                <a:cubicBezTo>
                  <a:pt x="568" y="363"/>
                  <a:pt x="568" y="363"/>
                  <a:pt x="568" y="363"/>
                </a:cubicBezTo>
                <a:cubicBezTo>
                  <a:pt x="566" y="360"/>
                  <a:pt x="564" y="357"/>
                  <a:pt x="563" y="354"/>
                </a:cubicBezTo>
                <a:cubicBezTo>
                  <a:pt x="561" y="351"/>
                  <a:pt x="563" y="350"/>
                  <a:pt x="565" y="349"/>
                </a:cubicBezTo>
                <a:cubicBezTo>
                  <a:pt x="565" y="349"/>
                  <a:pt x="566" y="349"/>
                  <a:pt x="566" y="349"/>
                </a:cubicBezTo>
                <a:cubicBezTo>
                  <a:pt x="567" y="348"/>
                  <a:pt x="569" y="348"/>
                  <a:pt x="570" y="348"/>
                </a:cubicBezTo>
                <a:cubicBezTo>
                  <a:pt x="573" y="348"/>
                  <a:pt x="573" y="348"/>
                  <a:pt x="573" y="348"/>
                </a:cubicBezTo>
                <a:cubicBezTo>
                  <a:pt x="573" y="348"/>
                  <a:pt x="573" y="348"/>
                  <a:pt x="573" y="348"/>
                </a:cubicBezTo>
                <a:cubicBezTo>
                  <a:pt x="577" y="348"/>
                  <a:pt x="581" y="348"/>
                  <a:pt x="586" y="348"/>
                </a:cubicBezTo>
                <a:cubicBezTo>
                  <a:pt x="586" y="348"/>
                  <a:pt x="586" y="348"/>
                  <a:pt x="586" y="348"/>
                </a:cubicBezTo>
                <a:cubicBezTo>
                  <a:pt x="590" y="348"/>
                  <a:pt x="590" y="348"/>
                  <a:pt x="590" y="348"/>
                </a:cubicBezTo>
                <a:cubicBezTo>
                  <a:pt x="592" y="348"/>
                  <a:pt x="594" y="348"/>
                  <a:pt x="595" y="348"/>
                </a:cubicBezTo>
                <a:cubicBezTo>
                  <a:pt x="596" y="349"/>
                  <a:pt x="597" y="349"/>
                  <a:pt x="598" y="349"/>
                </a:cubicBezTo>
                <a:cubicBezTo>
                  <a:pt x="598" y="349"/>
                  <a:pt x="598" y="349"/>
                  <a:pt x="598" y="349"/>
                </a:cubicBezTo>
                <a:cubicBezTo>
                  <a:pt x="598" y="350"/>
                  <a:pt x="598" y="350"/>
                  <a:pt x="599" y="350"/>
                </a:cubicBezTo>
                <a:cubicBezTo>
                  <a:pt x="599" y="350"/>
                  <a:pt x="599" y="350"/>
                  <a:pt x="599" y="350"/>
                </a:cubicBezTo>
                <a:cubicBezTo>
                  <a:pt x="600" y="350"/>
                  <a:pt x="602" y="351"/>
                  <a:pt x="603" y="351"/>
                </a:cubicBezTo>
                <a:cubicBezTo>
                  <a:pt x="604" y="352"/>
                  <a:pt x="604" y="353"/>
                  <a:pt x="605" y="354"/>
                </a:cubicBezTo>
                <a:cubicBezTo>
                  <a:pt x="608" y="359"/>
                  <a:pt x="608" y="359"/>
                  <a:pt x="608" y="359"/>
                </a:cubicBezTo>
                <a:cubicBezTo>
                  <a:pt x="609" y="360"/>
                  <a:pt x="611" y="362"/>
                  <a:pt x="612" y="364"/>
                </a:cubicBezTo>
                <a:cubicBezTo>
                  <a:pt x="612" y="364"/>
                  <a:pt x="612" y="364"/>
                  <a:pt x="612" y="364"/>
                </a:cubicBezTo>
                <a:cubicBezTo>
                  <a:pt x="613" y="365"/>
                  <a:pt x="613" y="366"/>
                  <a:pt x="613" y="367"/>
                </a:cubicBezTo>
                <a:close/>
                <a:moveTo>
                  <a:pt x="410" y="363"/>
                </a:moveTo>
                <a:cubicBezTo>
                  <a:pt x="410" y="364"/>
                  <a:pt x="410" y="364"/>
                  <a:pt x="410" y="365"/>
                </a:cubicBezTo>
                <a:cubicBezTo>
                  <a:pt x="406" y="371"/>
                  <a:pt x="392" y="369"/>
                  <a:pt x="386" y="369"/>
                </a:cubicBezTo>
                <a:cubicBezTo>
                  <a:pt x="383" y="369"/>
                  <a:pt x="380" y="369"/>
                  <a:pt x="377" y="369"/>
                </a:cubicBezTo>
                <a:cubicBezTo>
                  <a:pt x="374" y="369"/>
                  <a:pt x="370" y="369"/>
                  <a:pt x="367" y="367"/>
                </a:cubicBezTo>
                <a:cubicBezTo>
                  <a:pt x="367" y="367"/>
                  <a:pt x="367" y="367"/>
                  <a:pt x="367" y="367"/>
                </a:cubicBezTo>
                <a:cubicBezTo>
                  <a:pt x="367" y="366"/>
                  <a:pt x="367" y="366"/>
                  <a:pt x="367" y="366"/>
                </a:cubicBezTo>
                <a:cubicBezTo>
                  <a:pt x="366" y="366"/>
                  <a:pt x="366" y="366"/>
                  <a:pt x="366" y="366"/>
                </a:cubicBezTo>
                <a:cubicBezTo>
                  <a:pt x="366" y="366"/>
                  <a:pt x="366" y="366"/>
                  <a:pt x="366" y="366"/>
                </a:cubicBezTo>
                <a:cubicBezTo>
                  <a:pt x="366" y="366"/>
                  <a:pt x="366" y="366"/>
                  <a:pt x="366" y="366"/>
                </a:cubicBezTo>
                <a:cubicBezTo>
                  <a:pt x="366" y="365"/>
                  <a:pt x="366" y="365"/>
                  <a:pt x="366" y="365"/>
                </a:cubicBezTo>
                <a:cubicBezTo>
                  <a:pt x="366" y="364"/>
                  <a:pt x="366" y="364"/>
                  <a:pt x="366" y="363"/>
                </a:cubicBezTo>
                <a:cubicBezTo>
                  <a:pt x="366" y="363"/>
                  <a:pt x="366" y="363"/>
                  <a:pt x="366" y="363"/>
                </a:cubicBezTo>
                <a:cubicBezTo>
                  <a:pt x="366" y="362"/>
                  <a:pt x="366" y="361"/>
                  <a:pt x="366" y="361"/>
                </a:cubicBezTo>
                <a:cubicBezTo>
                  <a:pt x="366" y="360"/>
                  <a:pt x="366" y="360"/>
                  <a:pt x="366" y="360"/>
                </a:cubicBezTo>
                <a:cubicBezTo>
                  <a:pt x="366" y="358"/>
                  <a:pt x="366" y="355"/>
                  <a:pt x="367" y="353"/>
                </a:cubicBezTo>
                <a:cubicBezTo>
                  <a:pt x="367" y="352"/>
                  <a:pt x="367" y="352"/>
                  <a:pt x="367" y="352"/>
                </a:cubicBezTo>
                <a:cubicBezTo>
                  <a:pt x="367" y="352"/>
                  <a:pt x="367" y="351"/>
                  <a:pt x="368" y="350"/>
                </a:cubicBezTo>
                <a:cubicBezTo>
                  <a:pt x="369" y="350"/>
                  <a:pt x="369" y="349"/>
                  <a:pt x="370" y="349"/>
                </a:cubicBezTo>
                <a:cubicBezTo>
                  <a:pt x="370" y="349"/>
                  <a:pt x="370" y="349"/>
                  <a:pt x="370" y="349"/>
                </a:cubicBezTo>
                <a:cubicBezTo>
                  <a:pt x="370" y="349"/>
                  <a:pt x="370" y="348"/>
                  <a:pt x="370" y="348"/>
                </a:cubicBezTo>
                <a:cubicBezTo>
                  <a:pt x="370" y="348"/>
                  <a:pt x="371" y="348"/>
                  <a:pt x="371" y="348"/>
                </a:cubicBezTo>
                <a:cubicBezTo>
                  <a:pt x="371" y="348"/>
                  <a:pt x="371" y="348"/>
                  <a:pt x="371" y="348"/>
                </a:cubicBezTo>
                <a:cubicBezTo>
                  <a:pt x="371" y="348"/>
                  <a:pt x="372" y="348"/>
                  <a:pt x="372" y="348"/>
                </a:cubicBezTo>
                <a:cubicBezTo>
                  <a:pt x="372" y="348"/>
                  <a:pt x="372" y="348"/>
                  <a:pt x="373" y="348"/>
                </a:cubicBezTo>
                <a:cubicBezTo>
                  <a:pt x="373" y="347"/>
                  <a:pt x="373" y="347"/>
                  <a:pt x="374" y="347"/>
                </a:cubicBezTo>
                <a:cubicBezTo>
                  <a:pt x="374" y="347"/>
                  <a:pt x="374" y="347"/>
                  <a:pt x="374" y="347"/>
                </a:cubicBezTo>
                <a:cubicBezTo>
                  <a:pt x="374" y="347"/>
                  <a:pt x="374" y="347"/>
                  <a:pt x="374" y="347"/>
                </a:cubicBezTo>
                <a:cubicBezTo>
                  <a:pt x="375" y="347"/>
                  <a:pt x="375" y="347"/>
                  <a:pt x="375" y="347"/>
                </a:cubicBezTo>
                <a:cubicBezTo>
                  <a:pt x="376" y="347"/>
                  <a:pt x="377" y="347"/>
                  <a:pt x="378" y="347"/>
                </a:cubicBezTo>
                <a:cubicBezTo>
                  <a:pt x="379" y="347"/>
                  <a:pt x="379" y="347"/>
                  <a:pt x="379" y="347"/>
                </a:cubicBezTo>
                <a:cubicBezTo>
                  <a:pt x="380" y="347"/>
                  <a:pt x="382" y="347"/>
                  <a:pt x="383" y="347"/>
                </a:cubicBezTo>
                <a:cubicBezTo>
                  <a:pt x="399" y="347"/>
                  <a:pt x="399" y="347"/>
                  <a:pt x="399" y="347"/>
                </a:cubicBezTo>
                <a:cubicBezTo>
                  <a:pt x="399" y="347"/>
                  <a:pt x="399" y="347"/>
                  <a:pt x="400" y="347"/>
                </a:cubicBezTo>
                <a:cubicBezTo>
                  <a:pt x="400" y="347"/>
                  <a:pt x="400" y="347"/>
                  <a:pt x="400" y="347"/>
                </a:cubicBezTo>
                <a:cubicBezTo>
                  <a:pt x="401" y="347"/>
                  <a:pt x="401" y="347"/>
                  <a:pt x="402" y="347"/>
                </a:cubicBezTo>
                <a:cubicBezTo>
                  <a:pt x="405" y="347"/>
                  <a:pt x="408" y="348"/>
                  <a:pt x="409" y="351"/>
                </a:cubicBezTo>
                <a:cubicBezTo>
                  <a:pt x="410" y="351"/>
                  <a:pt x="410" y="351"/>
                  <a:pt x="410" y="351"/>
                </a:cubicBezTo>
                <a:cubicBezTo>
                  <a:pt x="410" y="351"/>
                  <a:pt x="410" y="351"/>
                  <a:pt x="410" y="351"/>
                </a:cubicBezTo>
                <a:cubicBezTo>
                  <a:pt x="411" y="355"/>
                  <a:pt x="410" y="359"/>
                  <a:pt x="410" y="362"/>
                </a:cubicBezTo>
                <a:cubicBezTo>
                  <a:pt x="410" y="363"/>
                  <a:pt x="410" y="363"/>
                  <a:pt x="410" y="363"/>
                </a:cubicBezTo>
                <a:cubicBezTo>
                  <a:pt x="410" y="363"/>
                  <a:pt x="410" y="363"/>
                  <a:pt x="410" y="363"/>
                </a:cubicBezTo>
                <a:close/>
                <a:moveTo>
                  <a:pt x="387" y="381"/>
                </a:moveTo>
                <a:cubicBezTo>
                  <a:pt x="393" y="381"/>
                  <a:pt x="407" y="380"/>
                  <a:pt x="410" y="386"/>
                </a:cubicBezTo>
                <a:cubicBezTo>
                  <a:pt x="410" y="387"/>
                  <a:pt x="411" y="387"/>
                  <a:pt x="411" y="388"/>
                </a:cubicBezTo>
                <a:cubicBezTo>
                  <a:pt x="411" y="395"/>
                  <a:pt x="411" y="395"/>
                  <a:pt x="411" y="395"/>
                </a:cubicBezTo>
                <a:cubicBezTo>
                  <a:pt x="411" y="397"/>
                  <a:pt x="411" y="399"/>
                  <a:pt x="411" y="401"/>
                </a:cubicBezTo>
                <a:cubicBezTo>
                  <a:pt x="411" y="401"/>
                  <a:pt x="411" y="401"/>
                  <a:pt x="411" y="401"/>
                </a:cubicBezTo>
                <a:cubicBezTo>
                  <a:pt x="411" y="402"/>
                  <a:pt x="411" y="402"/>
                  <a:pt x="411" y="402"/>
                </a:cubicBezTo>
                <a:cubicBezTo>
                  <a:pt x="411" y="402"/>
                  <a:pt x="410" y="404"/>
                  <a:pt x="410" y="404"/>
                </a:cubicBezTo>
                <a:cubicBezTo>
                  <a:pt x="409" y="405"/>
                  <a:pt x="409" y="405"/>
                  <a:pt x="409" y="405"/>
                </a:cubicBezTo>
                <a:cubicBezTo>
                  <a:pt x="409" y="405"/>
                  <a:pt x="409" y="405"/>
                  <a:pt x="409" y="406"/>
                </a:cubicBezTo>
                <a:cubicBezTo>
                  <a:pt x="409" y="406"/>
                  <a:pt x="409" y="406"/>
                  <a:pt x="409" y="406"/>
                </a:cubicBezTo>
                <a:cubicBezTo>
                  <a:pt x="407" y="407"/>
                  <a:pt x="405" y="408"/>
                  <a:pt x="403" y="409"/>
                </a:cubicBezTo>
                <a:cubicBezTo>
                  <a:pt x="403" y="409"/>
                  <a:pt x="403" y="409"/>
                  <a:pt x="403" y="409"/>
                </a:cubicBezTo>
                <a:cubicBezTo>
                  <a:pt x="403" y="409"/>
                  <a:pt x="403" y="409"/>
                  <a:pt x="403" y="409"/>
                </a:cubicBezTo>
                <a:cubicBezTo>
                  <a:pt x="402" y="409"/>
                  <a:pt x="401" y="409"/>
                  <a:pt x="401" y="409"/>
                </a:cubicBezTo>
                <a:cubicBezTo>
                  <a:pt x="400" y="409"/>
                  <a:pt x="400" y="409"/>
                  <a:pt x="400" y="409"/>
                </a:cubicBezTo>
                <a:cubicBezTo>
                  <a:pt x="399" y="409"/>
                  <a:pt x="398" y="409"/>
                  <a:pt x="398" y="409"/>
                </a:cubicBezTo>
                <a:cubicBezTo>
                  <a:pt x="398" y="409"/>
                  <a:pt x="398" y="409"/>
                  <a:pt x="398" y="409"/>
                </a:cubicBezTo>
                <a:cubicBezTo>
                  <a:pt x="373" y="409"/>
                  <a:pt x="373" y="409"/>
                  <a:pt x="373" y="409"/>
                </a:cubicBezTo>
                <a:cubicBezTo>
                  <a:pt x="371" y="409"/>
                  <a:pt x="367" y="409"/>
                  <a:pt x="364" y="407"/>
                </a:cubicBezTo>
                <a:cubicBezTo>
                  <a:pt x="364" y="407"/>
                  <a:pt x="364" y="407"/>
                  <a:pt x="364" y="407"/>
                </a:cubicBezTo>
                <a:cubicBezTo>
                  <a:pt x="364" y="407"/>
                  <a:pt x="364" y="407"/>
                  <a:pt x="364" y="407"/>
                </a:cubicBezTo>
                <a:cubicBezTo>
                  <a:pt x="364" y="407"/>
                  <a:pt x="364" y="406"/>
                  <a:pt x="363" y="406"/>
                </a:cubicBezTo>
                <a:cubicBezTo>
                  <a:pt x="363" y="406"/>
                  <a:pt x="362" y="405"/>
                  <a:pt x="362" y="405"/>
                </a:cubicBezTo>
                <a:cubicBezTo>
                  <a:pt x="362" y="405"/>
                  <a:pt x="362" y="405"/>
                  <a:pt x="362" y="404"/>
                </a:cubicBezTo>
                <a:cubicBezTo>
                  <a:pt x="362" y="404"/>
                  <a:pt x="361" y="403"/>
                  <a:pt x="361" y="402"/>
                </a:cubicBezTo>
                <a:cubicBezTo>
                  <a:pt x="362" y="400"/>
                  <a:pt x="362" y="400"/>
                  <a:pt x="362" y="400"/>
                </a:cubicBezTo>
                <a:cubicBezTo>
                  <a:pt x="362" y="400"/>
                  <a:pt x="362" y="400"/>
                  <a:pt x="362" y="400"/>
                </a:cubicBezTo>
                <a:cubicBezTo>
                  <a:pt x="362" y="396"/>
                  <a:pt x="362" y="392"/>
                  <a:pt x="363" y="388"/>
                </a:cubicBezTo>
                <a:cubicBezTo>
                  <a:pt x="363" y="388"/>
                  <a:pt x="363" y="388"/>
                  <a:pt x="363" y="388"/>
                </a:cubicBezTo>
                <a:cubicBezTo>
                  <a:pt x="363" y="388"/>
                  <a:pt x="363" y="388"/>
                  <a:pt x="363" y="388"/>
                </a:cubicBezTo>
                <a:cubicBezTo>
                  <a:pt x="364" y="379"/>
                  <a:pt x="381" y="381"/>
                  <a:pt x="387" y="381"/>
                </a:cubicBezTo>
                <a:close/>
                <a:moveTo>
                  <a:pt x="289" y="407"/>
                </a:moveTo>
                <a:cubicBezTo>
                  <a:pt x="289" y="407"/>
                  <a:pt x="289" y="407"/>
                  <a:pt x="288" y="406"/>
                </a:cubicBezTo>
                <a:cubicBezTo>
                  <a:pt x="288" y="406"/>
                  <a:pt x="288" y="405"/>
                  <a:pt x="287" y="405"/>
                </a:cubicBezTo>
                <a:cubicBezTo>
                  <a:pt x="287" y="405"/>
                  <a:pt x="287" y="405"/>
                  <a:pt x="287" y="405"/>
                </a:cubicBezTo>
                <a:cubicBezTo>
                  <a:pt x="287" y="404"/>
                  <a:pt x="287" y="403"/>
                  <a:pt x="287" y="402"/>
                </a:cubicBezTo>
                <a:cubicBezTo>
                  <a:pt x="288" y="400"/>
                  <a:pt x="288" y="400"/>
                  <a:pt x="288" y="400"/>
                </a:cubicBezTo>
                <a:cubicBezTo>
                  <a:pt x="288" y="400"/>
                  <a:pt x="288" y="400"/>
                  <a:pt x="288" y="400"/>
                </a:cubicBezTo>
                <a:cubicBezTo>
                  <a:pt x="288" y="400"/>
                  <a:pt x="288" y="399"/>
                  <a:pt x="288" y="399"/>
                </a:cubicBezTo>
                <a:cubicBezTo>
                  <a:pt x="291" y="388"/>
                  <a:pt x="291" y="388"/>
                  <a:pt x="291" y="388"/>
                </a:cubicBezTo>
                <a:cubicBezTo>
                  <a:pt x="291" y="388"/>
                  <a:pt x="291" y="388"/>
                  <a:pt x="292" y="388"/>
                </a:cubicBezTo>
                <a:cubicBezTo>
                  <a:pt x="295" y="380"/>
                  <a:pt x="310" y="381"/>
                  <a:pt x="317" y="381"/>
                </a:cubicBezTo>
                <a:cubicBezTo>
                  <a:pt x="320" y="381"/>
                  <a:pt x="325" y="381"/>
                  <a:pt x="330" y="381"/>
                </a:cubicBezTo>
                <a:cubicBezTo>
                  <a:pt x="331" y="382"/>
                  <a:pt x="332" y="382"/>
                  <a:pt x="333" y="382"/>
                </a:cubicBezTo>
                <a:cubicBezTo>
                  <a:pt x="333" y="382"/>
                  <a:pt x="333" y="382"/>
                  <a:pt x="333" y="382"/>
                </a:cubicBezTo>
                <a:cubicBezTo>
                  <a:pt x="335" y="383"/>
                  <a:pt x="337" y="384"/>
                  <a:pt x="338" y="385"/>
                </a:cubicBezTo>
                <a:cubicBezTo>
                  <a:pt x="338" y="385"/>
                  <a:pt x="338" y="385"/>
                  <a:pt x="338" y="385"/>
                </a:cubicBezTo>
                <a:cubicBezTo>
                  <a:pt x="338" y="386"/>
                  <a:pt x="338" y="386"/>
                  <a:pt x="338" y="386"/>
                </a:cubicBezTo>
                <a:cubicBezTo>
                  <a:pt x="338" y="386"/>
                  <a:pt x="338" y="386"/>
                  <a:pt x="338" y="386"/>
                </a:cubicBezTo>
                <a:cubicBezTo>
                  <a:pt x="339" y="387"/>
                  <a:pt x="339" y="388"/>
                  <a:pt x="339" y="388"/>
                </a:cubicBezTo>
                <a:cubicBezTo>
                  <a:pt x="339" y="389"/>
                  <a:pt x="339" y="389"/>
                  <a:pt x="339" y="389"/>
                </a:cubicBezTo>
                <a:cubicBezTo>
                  <a:pt x="339" y="389"/>
                  <a:pt x="339" y="389"/>
                  <a:pt x="339" y="389"/>
                </a:cubicBezTo>
                <a:cubicBezTo>
                  <a:pt x="338" y="391"/>
                  <a:pt x="338" y="393"/>
                  <a:pt x="338" y="395"/>
                </a:cubicBezTo>
                <a:cubicBezTo>
                  <a:pt x="336" y="402"/>
                  <a:pt x="336" y="402"/>
                  <a:pt x="336" y="402"/>
                </a:cubicBezTo>
                <a:cubicBezTo>
                  <a:pt x="336" y="403"/>
                  <a:pt x="336" y="404"/>
                  <a:pt x="335" y="404"/>
                </a:cubicBezTo>
                <a:cubicBezTo>
                  <a:pt x="335" y="405"/>
                  <a:pt x="335" y="405"/>
                  <a:pt x="335" y="405"/>
                </a:cubicBezTo>
                <a:cubicBezTo>
                  <a:pt x="335" y="405"/>
                  <a:pt x="334" y="405"/>
                  <a:pt x="334" y="405"/>
                </a:cubicBezTo>
                <a:cubicBezTo>
                  <a:pt x="334" y="405"/>
                  <a:pt x="334" y="406"/>
                  <a:pt x="334" y="406"/>
                </a:cubicBezTo>
                <a:cubicBezTo>
                  <a:pt x="332" y="407"/>
                  <a:pt x="329" y="408"/>
                  <a:pt x="327" y="409"/>
                </a:cubicBezTo>
                <a:cubicBezTo>
                  <a:pt x="327" y="409"/>
                  <a:pt x="327" y="409"/>
                  <a:pt x="327" y="409"/>
                </a:cubicBezTo>
                <a:cubicBezTo>
                  <a:pt x="327" y="409"/>
                  <a:pt x="327" y="409"/>
                  <a:pt x="327" y="409"/>
                </a:cubicBezTo>
                <a:cubicBezTo>
                  <a:pt x="327" y="409"/>
                  <a:pt x="326" y="409"/>
                  <a:pt x="325" y="409"/>
                </a:cubicBezTo>
                <a:cubicBezTo>
                  <a:pt x="325" y="409"/>
                  <a:pt x="325" y="409"/>
                  <a:pt x="324" y="409"/>
                </a:cubicBezTo>
                <a:cubicBezTo>
                  <a:pt x="324" y="409"/>
                  <a:pt x="323" y="409"/>
                  <a:pt x="322" y="409"/>
                </a:cubicBezTo>
                <a:cubicBezTo>
                  <a:pt x="322" y="409"/>
                  <a:pt x="322" y="409"/>
                  <a:pt x="322" y="409"/>
                </a:cubicBezTo>
                <a:cubicBezTo>
                  <a:pt x="298" y="409"/>
                  <a:pt x="298" y="409"/>
                  <a:pt x="298" y="409"/>
                </a:cubicBezTo>
                <a:cubicBezTo>
                  <a:pt x="295" y="409"/>
                  <a:pt x="292" y="409"/>
                  <a:pt x="289" y="407"/>
                </a:cubicBezTo>
                <a:cubicBezTo>
                  <a:pt x="289" y="407"/>
                  <a:pt x="289" y="407"/>
                  <a:pt x="289" y="407"/>
                </a:cubicBezTo>
                <a:close/>
                <a:moveTo>
                  <a:pt x="320" y="369"/>
                </a:moveTo>
                <a:cubicBezTo>
                  <a:pt x="316" y="369"/>
                  <a:pt x="312" y="369"/>
                  <a:pt x="309" y="369"/>
                </a:cubicBezTo>
                <a:cubicBezTo>
                  <a:pt x="306" y="369"/>
                  <a:pt x="301" y="369"/>
                  <a:pt x="299" y="366"/>
                </a:cubicBezTo>
                <a:cubicBezTo>
                  <a:pt x="299" y="365"/>
                  <a:pt x="299" y="365"/>
                  <a:pt x="299" y="365"/>
                </a:cubicBezTo>
                <a:cubicBezTo>
                  <a:pt x="299" y="365"/>
                  <a:pt x="299" y="364"/>
                  <a:pt x="299" y="364"/>
                </a:cubicBezTo>
                <a:cubicBezTo>
                  <a:pt x="299" y="364"/>
                  <a:pt x="299" y="364"/>
                  <a:pt x="299" y="363"/>
                </a:cubicBezTo>
                <a:cubicBezTo>
                  <a:pt x="299" y="363"/>
                  <a:pt x="299" y="363"/>
                  <a:pt x="299" y="363"/>
                </a:cubicBezTo>
                <a:cubicBezTo>
                  <a:pt x="299" y="363"/>
                  <a:pt x="299" y="363"/>
                  <a:pt x="299" y="363"/>
                </a:cubicBezTo>
                <a:cubicBezTo>
                  <a:pt x="299" y="362"/>
                  <a:pt x="299" y="361"/>
                  <a:pt x="300" y="361"/>
                </a:cubicBezTo>
                <a:cubicBezTo>
                  <a:pt x="300" y="358"/>
                  <a:pt x="301" y="355"/>
                  <a:pt x="302" y="353"/>
                </a:cubicBezTo>
                <a:cubicBezTo>
                  <a:pt x="302" y="353"/>
                  <a:pt x="302" y="353"/>
                  <a:pt x="302" y="353"/>
                </a:cubicBezTo>
                <a:cubicBezTo>
                  <a:pt x="302" y="352"/>
                  <a:pt x="303" y="351"/>
                  <a:pt x="303" y="350"/>
                </a:cubicBezTo>
                <a:cubicBezTo>
                  <a:pt x="304" y="350"/>
                  <a:pt x="304" y="350"/>
                  <a:pt x="305" y="349"/>
                </a:cubicBezTo>
                <a:cubicBezTo>
                  <a:pt x="306" y="348"/>
                  <a:pt x="308" y="348"/>
                  <a:pt x="310" y="347"/>
                </a:cubicBezTo>
                <a:cubicBezTo>
                  <a:pt x="310" y="347"/>
                  <a:pt x="310" y="347"/>
                  <a:pt x="310" y="347"/>
                </a:cubicBezTo>
                <a:cubicBezTo>
                  <a:pt x="312" y="347"/>
                  <a:pt x="313" y="347"/>
                  <a:pt x="315" y="347"/>
                </a:cubicBezTo>
                <a:cubicBezTo>
                  <a:pt x="317" y="347"/>
                  <a:pt x="317" y="347"/>
                  <a:pt x="317" y="347"/>
                </a:cubicBezTo>
                <a:cubicBezTo>
                  <a:pt x="317" y="347"/>
                  <a:pt x="318" y="347"/>
                  <a:pt x="319" y="347"/>
                </a:cubicBezTo>
                <a:cubicBezTo>
                  <a:pt x="323" y="347"/>
                  <a:pt x="328" y="347"/>
                  <a:pt x="332" y="347"/>
                </a:cubicBezTo>
                <a:cubicBezTo>
                  <a:pt x="333" y="347"/>
                  <a:pt x="334" y="347"/>
                  <a:pt x="334" y="347"/>
                </a:cubicBezTo>
                <a:cubicBezTo>
                  <a:pt x="335" y="347"/>
                  <a:pt x="335" y="347"/>
                  <a:pt x="335" y="347"/>
                </a:cubicBezTo>
                <a:cubicBezTo>
                  <a:pt x="335" y="347"/>
                  <a:pt x="335" y="347"/>
                  <a:pt x="336" y="347"/>
                </a:cubicBezTo>
                <a:cubicBezTo>
                  <a:pt x="336" y="347"/>
                  <a:pt x="337" y="347"/>
                  <a:pt x="337" y="347"/>
                </a:cubicBezTo>
                <a:cubicBezTo>
                  <a:pt x="337" y="347"/>
                  <a:pt x="337" y="347"/>
                  <a:pt x="337" y="347"/>
                </a:cubicBezTo>
                <a:cubicBezTo>
                  <a:pt x="341" y="347"/>
                  <a:pt x="345" y="348"/>
                  <a:pt x="345" y="351"/>
                </a:cubicBezTo>
                <a:cubicBezTo>
                  <a:pt x="345" y="351"/>
                  <a:pt x="345" y="351"/>
                  <a:pt x="345" y="351"/>
                </a:cubicBezTo>
                <a:cubicBezTo>
                  <a:pt x="345" y="351"/>
                  <a:pt x="345" y="351"/>
                  <a:pt x="345" y="352"/>
                </a:cubicBezTo>
                <a:cubicBezTo>
                  <a:pt x="345" y="355"/>
                  <a:pt x="344" y="359"/>
                  <a:pt x="343" y="362"/>
                </a:cubicBezTo>
                <a:cubicBezTo>
                  <a:pt x="343" y="362"/>
                  <a:pt x="343" y="362"/>
                  <a:pt x="343" y="362"/>
                </a:cubicBezTo>
                <a:cubicBezTo>
                  <a:pt x="343" y="363"/>
                  <a:pt x="343" y="363"/>
                  <a:pt x="343" y="363"/>
                </a:cubicBezTo>
                <a:cubicBezTo>
                  <a:pt x="343" y="364"/>
                  <a:pt x="343" y="364"/>
                  <a:pt x="342" y="365"/>
                </a:cubicBezTo>
                <a:cubicBezTo>
                  <a:pt x="342" y="365"/>
                  <a:pt x="342" y="365"/>
                  <a:pt x="342" y="366"/>
                </a:cubicBezTo>
                <a:cubicBezTo>
                  <a:pt x="342" y="366"/>
                  <a:pt x="342" y="366"/>
                  <a:pt x="342" y="366"/>
                </a:cubicBezTo>
                <a:cubicBezTo>
                  <a:pt x="342" y="366"/>
                  <a:pt x="342" y="366"/>
                  <a:pt x="342" y="366"/>
                </a:cubicBezTo>
                <a:cubicBezTo>
                  <a:pt x="337" y="371"/>
                  <a:pt x="325" y="369"/>
                  <a:pt x="320" y="369"/>
                </a:cubicBezTo>
                <a:close/>
                <a:moveTo>
                  <a:pt x="212" y="404"/>
                </a:moveTo>
                <a:cubicBezTo>
                  <a:pt x="212" y="404"/>
                  <a:pt x="212" y="403"/>
                  <a:pt x="212" y="403"/>
                </a:cubicBezTo>
                <a:cubicBezTo>
                  <a:pt x="213" y="403"/>
                  <a:pt x="213" y="402"/>
                  <a:pt x="213" y="402"/>
                </a:cubicBezTo>
                <a:cubicBezTo>
                  <a:pt x="213" y="402"/>
                  <a:pt x="213" y="402"/>
                  <a:pt x="213" y="402"/>
                </a:cubicBezTo>
                <a:cubicBezTo>
                  <a:pt x="213" y="402"/>
                  <a:pt x="213" y="402"/>
                  <a:pt x="213" y="402"/>
                </a:cubicBezTo>
                <a:cubicBezTo>
                  <a:pt x="213" y="401"/>
                  <a:pt x="214" y="401"/>
                  <a:pt x="214" y="400"/>
                </a:cubicBezTo>
                <a:cubicBezTo>
                  <a:pt x="216" y="396"/>
                  <a:pt x="217" y="393"/>
                  <a:pt x="219" y="389"/>
                </a:cubicBezTo>
                <a:cubicBezTo>
                  <a:pt x="219" y="389"/>
                  <a:pt x="219" y="389"/>
                  <a:pt x="219" y="389"/>
                </a:cubicBezTo>
                <a:cubicBezTo>
                  <a:pt x="219" y="389"/>
                  <a:pt x="219" y="389"/>
                  <a:pt x="219" y="389"/>
                </a:cubicBezTo>
                <a:cubicBezTo>
                  <a:pt x="220" y="388"/>
                  <a:pt x="220" y="388"/>
                  <a:pt x="220" y="388"/>
                </a:cubicBezTo>
                <a:cubicBezTo>
                  <a:pt x="220" y="388"/>
                  <a:pt x="220" y="388"/>
                  <a:pt x="220" y="387"/>
                </a:cubicBezTo>
                <a:cubicBezTo>
                  <a:pt x="220" y="387"/>
                  <a:pt x="220" y="387"/>
                  <a:pt x="221" y="387"/>
                </a:cubicBezTo>
                <a:cubicBezTo>
                  <a:pt x="226" y="380"/>
                  <a:pt x="238" y="382"/>
                  <a:pt x="245" y="382"/>
                </a:cubicBezTo>
                <a:cubicBezTo>
                  <a:pt x="245" y="382"/>
                  <a:pt x="245" y="382"/>
                  <a:pt x="245" y="382"/>
                </a:cubicBezTo>
                <a:cubicBezTo>
                  <a:pt x="247" y="382"/>
                  <a:pt x="253" y="381"/>
                  <a:pt x="258" y="382"/>
                </a:cubicBezTo>
                <a:cubicBezTo>
                  <a:pt x="259" y="382"/>
                  <a:pt x="261" y="382"/>
                  <a:pt x="262" y="382"/>
                </a:cubicBezTo>
                <a:cubicBezTo>
                  <a:pt x="263" y="382"/>
                  <a:pt x="264" y="383"/>
                  <a:pt x="264" y="383"/>
                </a:cubicBezTo>
                <a:cubicBezTo>
                  <a:pt x="266" y="384"/>
                  <a:pt x="267" y="385"/>
                  <a:pt x="267" y="387"/>
                </a:cubicBezTo>
                <a:cubicBezTo>
                  <a:pt x="267" y="387"/>
                  <a:pt x="267" y="387"/>
                  <a:pt x="267" y="387"/>
                </a:cubicBezTo>
                <a:cubicBezTo>
                  <a:pt x="267" y="387"/>
                  <a:pt x="267" y="387"/>
                  <a:pt x="267" y="388"/>
                </a:cubicBezTo>
                <a:cubicBezTo>
                  <a:pt x="267" y="388"/>
                  <a:pt x="267" y="388"/>
                  <a:pt x="267" y="388"/>
                </a:cubicBezTo>
                <a:cubicBezTo>
                  <a:pt x="262" y="402"/>
                  <a:pt x="262" y="402"/>
                  <a:pt x="262" y="402"/>
                </a:cubicBezTo>
                <a:cubicBezTo>
                  <a:pt x="262" y="403"/>
                  <a:pt x="261" y="404"/>
                  <a:pt x="260" y="405"/>
                </a:cubicBezTo>
                <a:cubicBezTo>
                  <a:pt x="259" y="406"/>
                  <a:pt x="258" y="407"/>
                  <a:pt x="256" y="407"/>
                </a:cubicBezTo>
                <a:cubicBezTo>
                  <a:pt x="256" y="407"/>
                  <a:pt x="256" y="407"/>
                  <a:pt x="256" y="407"/>
                </a:cubicBezTo>
                <a:cubicBezTo>
                  <a:pt x="254" y="408"/>
                  <a:pt x="252" y="409"/>
                  <a:pt x="250" y="409"/>
                </a:cubicBezTo>
                <a:cubicBezTo>
                  <a:pt x="249" y="409"/>
                  <a:pt x="249" y="409"/>
                  <a:pt x="249" y="409"/>
                </a:cubicBezTo>
                <a:cubicBezTo>
                  <a:pt x="249" y="409"/>
                  <a:pt x="249" y="409"/>
                  <a:pt x="248" y="409"/>
                </a:cubicBezTo>
                <a:cubicBezTo>
                  <a:pt x="244" y="410"/>
                  <a:pt x="240" y="409"/>
                  <a:pt x="235" y="409"/>
                </a:cubicBezTo>
                <a:cubicBezTo>
                  <a:pt x="231" y="409"/>
                  <a:pt x="227" y="410"/>
                  <a:pt x="222" y="410"/>
                </a:cubicBezTo>
                <a:cubicBezTo>
                  <a:pt x="219" y="410"/>
                  <a:pt x="215" y="409"/>
                  <a:pt x="213" y="406"/>
                </a:cubicBezTo>
                <a:cubicBezTo>
                  <a:pt x="213" y="406"/>
                  <a:pt x="213" y="406"/>
                  <a:pt x="213" y="406"/>
                </a:cubicBezTo>
                <a:cubicBezTo>
                  <a:pt x="213" y="406"/>
                  <a:pt x="213" y="406"/>
                  <a:pt x="213" y="406"/>
                </a:cubicBezTo>
                <a:cubicBezTo>
                  <a:pt x="213" y="405"/>
                  <a:pt x="213" y="405"/>
                  <a:pt x="212" y="405"/>
                </a:cubicBezTo>
                <a:cubicBezTo>
                  <a:pt x="212" y="405"/>
                  <a:pt x="212" y="405"/>
                  <a:pt x="212" y="405"/>
                </a:cubicBezTo>
                <a:cubicBezTo>
                  <a:pt x="212" y="405"/>
                  <a:pt x="212" y="405"/>
                  <a:pt x="212" y="405"/>
                </a:cubicBezTo>
                <a:cubicBezTo>
                  <a:pt x="212" y="404"/>
                  <a:pt x="212" y="404"/>
                  <a:pt x="212" y="404"/>
                </a:cubicBezTo>
                <a:close/>
                <a:moveTo>
                  <a:pt x="212" y="359"/>
                </a:moveTo>
                <a:cubicBezTo>
                  <a:pt x="212" y="359"/>
                  <a:pt x="212" y="359"/>
                  <a:pt x="212" y="359"/>
                </a:cubicBezTo>
                <a:cubicBezTo>
                  <a:pt x="209" y="364"/>
                  <a:pt x="209" y="364"/>
                  <a:pt x="209" y="364"/>
                </a:cubicBezTo>
                <a:cubicBezTo>
                  <a:pt x="209" y="364"/>
                  <a:pt x="208" y="365"/>
                  <a:pt x="207" y="366"/>
                </a:cubicBezTo>
                <a:cubicBezTo>
                  <a:pt x="206" y="367"/>
                  <a:pt x="205" y="367"/>
                  <a:pt x="203" y="368"/>
                </a:cubicBezTo>
                <a:cubicBezTo>
                  <a:pt x="203" y="368"/>
                  <a:pt x="203" y="368"/>
                  <a:pt x="202" y="368"/>
                </a:cubicBezTo>
                <a:cubicBezTo>
                  <a:pt x="202" y="369"/>
                  <a:pt x="202" y="369"/>
                  <a:pt x="202" y="369"/>
                </a:cubicBezTo>
                <a:cubicBezTo>
                  <a:pt x="202" y="369"/>
                  <a:pt x="202" y="369"/>
                  <a:pt x="202" y="369"/>
                </a:cubicBezTo>
                <a:cubicBezTo>
                  <a:pt x="201" y="369"/>
                  <a:pt x="200" y="369"/>
                  <a:pt x="199" y="369"/>
                </a:cubicBezTo>
                <a:cubicBezTo>
                  <a:pt x="197" y="370"/>
                  <a:pt x="196" y="370"/>
                  <a:pt x="194" y="370"/>
                </a:cubicBezTo>
                <a:cubicBezTo>
                  <a:pt x="189" y="370"/>
                  <a:pt x="189" y="370"/>
                  <a:pt x="189" y="370"/>
                </a:cubicBezTo>
                <a:cubicBezTo>
                  <a:pt x="189" y="370"/>
                  <a:pt x="189" y="370"/>
                  <a:pt x="189" y="370"/>
                </a:cubicBezTo>
                <a:cubicBezTo>
                  <a:pt x="184" y="370"/>
                  <a:pt x="178" y="370"/>
                  <a:pt x="172" y="370"/>
                </a:cubicBezTo>
                <a:cubicBezTo>
                  <a:pt x="170" y="370"/>
                  <a:pt x="165" y="369"/>
                  <a:pt x="164" y="366"/>
                </a:cubicBezTo>
                <a:cubicBezTo>
                  <a:pt x="164" y="366"/>
                  <a:pt x="164" y="365"/>
                  <a:pt x="164" y="365"/>
                </a:cubicBezTo>
                <a:cubicBezTo>
                  <a:pt x="165" y="364"/>
                  <a:pt x="166" y="362"/>
                  <a:pt x="166" y="362"/>
                </a:cubicBezTo>
                <a:cubicBezTo>
                  <a:pt x="168" y="358"/>
                  <a:pt x="170" y="355"/>
                  <a:pt x="173" y="352"/>
                </a:cubicBezTo>
                <a:cubicBezTo>
                  <a:pt x="173" y="352"/>
                  <a:pt x="173" y="352"/>
                  <a:pt x="173" y="352"/>
                </a:cubicBezTo>
                <a:cubicBezTo>
                  <a:pt x="173" y="352"/>
                  <a:pt x="173" y="352"/>
                  <a:pt x="173" y="352"/>
                </a:cubicBezTo>
                <a:cubicBezTo>
                  <a:pt x="180" y="345"/>
                  <a:pt x="193" y="347"/>
                  <a:pt x="201" y="347"/>
                </a:cubicBezTo>
                <a:cubicBezTo>
                  <a:pt x="205" y="347"/>
                  <a:pt x="210" y="346"/>
                  <a:pt x="213" y="348"/>
                </a:cubicBezTo>
                <a:cubicBezTo>
                  <a:pt x="213" y="348"/>
                  <a:pt x="213" y="348"/>
                  <a:pt x="213" y="348"/>
                </a:cubicBezTo>
                <a:cubicBezTo>
                  <a:pt x="214" y="348"/>
                  <a:pt x="214" y="348"/>
                  <a:pt x="214" y="348"/>
                </a:cubicBezTo>
                <a:cubicBezTo>
                  <a:pt x="214" y="348"/>
                  <a:pt x="214" y="349"/>
                  <a:pt x="214" y="349"/>
                </a:cubicBezTo>
                <a:cubicBezTo>
                  <a:pt x="215" y="349"/>
                  <a:pt x="216" y="350"/>
                  <a:pt x="216" y="350"/>
                </a:cubicBezTo>
                <a:cubicBezTo>
                  <a:pt x="216" y="351"/>
                  <a:pt x="216" y="352"/>
                  <a:pt x="215" y="353"/>
                </a:cubicBezTo>
                <a:cubicBezTo>
                  <a:pt x="215" y="353"/>
                  <a:pt x="215" y="353"/>
                  <a:pt x="215" y="353"/>
                </a:cubicBezTo>
                <a:cubicBezTo>
                  <a:pt x="214" y="355"/>
                  <a:pt x="213" y="357"/>
                  <a:pt x="212" y="359"/>
                </a:cubicBezTo>
                <a:close/>
                <a:moveTo>
                  <a:pt x="266" y="369"/>
                </a:moveTo>
                <a:cubicBezTo>
                  <a:pt x="266" y="369"/>
                  <a:pt x="265" y="369"/>
                  <a:pt x="264" y="369"/>
                </a:cubicBezTo>
                <a:cubicBezTo>
                  <a:pt x="264" y="369"/>
                  <a:pt x="264" y="370"/>
                  <a:pt x="264" y="370"/>
                </a:cubicBezTo>
                <a:cubicBezTo>
                  <a:pt x="261" y="370"/>
                  <a:pt x="258" y="370"/>
                  <a:pt x="254" y="370"/>
                </a:cubicBezTo>
                <a:cubicBezTo>
                  <a:pt x="240" y="370"/>
                  <a:pt x="240" y="370"/>
                  <a:pt x="240" y="370"/>
                </a:cubicBezTo>
                <a:cubicBezTo>
                  <a:pt x="238" y="370"/>
                  <a:pt x="233" y="369"/>
                  <a:pt x="231" y="366"/>
                </a:cubicBezTo>
                <a:cubicBezTo>
                  <a:pt x="231" y="366"/>
                  <a:pt x="231" y="365"/>
                  <a:pt x="231" y="365"/>
                </a:cubicBezTo>
                <a:cubicBezTo>
                  <a:pt x="231" y="365"/>
                  <a:pt x="231" y="365"/>
                  <a:pt x="231" y="364"/>
                </a:cubicBezTo>
                <a:cubicBezTo>
                  <a:pt x="232" y="363"/>
                  <a:pt x="233" y="362"/>
                  <a:pt x="233" y="361"/>
                </a:cubicBezTo>
                <a:cubicBezTo>
                  <a:pt x="234" y="358"/>
                  <a:pt x="235" y="354"/>
                  <a:pt x="238" y="352"/>
                </a:cubicBezTo>
                <a:cubicBezTo>
                  <a:pt x="238" y="351"/>
                  <a:pt x="238" y="351"/>
                  <a:pt x="238" y="351"/>
                </a:cubicBezTo>
                <a:cubicBezTo>
                  <a:pt x="238" y="351"/>
                  <a:pt x="238" y="351"/>
                  <a:pt x="238" y="351"/>
                </a:cubicBezTo>
                <a:cubicBezTo>
                  <a:pt x="239" y="351"/>
                  <a:pt x="239" y="351"/>
                  <a:pt x="239" y="351"/>
                </a:cubicBezTo>
                <a:cubicBezTo>
                  <a:pt x="239" y="350"/>
                  <a:pt x="239" y="350"/>
                  <a:pt x="239" y="350"/>
                </a:cubicBezTo>
                <a:cubicBezTo>
                  <a:pt x="239" y="350"/>
                  <a:pt x="239" y="350"/>
                  <a:pt x="239" y="350"/>
                </a:cubicBezTo>
                <a:cubicBezTo>
                  <a:pt x="241" y="349"/>
                  <a:pt x="244" y="348"/>
                  <a:pt x="246" y="348"/>
                </a:cubicBezTo>
                <a:cubicBezTo>
                  <a:pt x="246" y="348"/>
                  <a:pt x="246" y="347"/>
                  <a:pt x="247" y="347"/>
                </a:cubicBezTo>
                <a:cubicBezTo>
                  <a:pt x="248" y="347"/>
                  <a:pt x="249" y="347"/>
                  <a:pt x="251" y="347"/>
                </a:cubicBezTo>
                <a:cubicBezTo>
                  <a:pt x="259" y="347"/>
                  <a:pt x="259" y="347"/>
                  <a:pt x="259" y="347"/>
                </a:cubicBezTo>
                <a:cubicBezTo>
                  <a:pt x="262" y="347"/>
                  <a:pt x="265" y="347"/>
                  <a:pt x="267" y="347"/>
                </a:cubicBezTo>
                <a:cubicBezTo>
                  <a:pt x="271" y="347"/>
                  <a:pt x="276" y="346"/>
                  <a:pt x="279" y="349"/>
                </a:cubicBezTo>
                <a:cubicBezTo>
                  <a:pt x="279" y="349"/>
                  <a:pt x="280" y="349"/>
                  <a:pt x="280" y="350"/>
                </a:cubicBezTo>
                <a:cubicBezTo>
                  <a:pt x="280" y="350"/>
                  <a:pt x="280" y="350"/>
                  <a:pt x="280" y="350"/>
                </a:cubicBezTo>
                <a:cubicBezTo>
                  <a:pt x="280" y="350"/>
                  <a:pt x="280" y="350"/>
                  <a:pt x="280" y="350"/>
                </a:cubicBezTo>
                <a:cubicBezTo>
                  <a:pt x="280" y="350"/>
                  <a:pt x="280" y="350"/>
                  <a:pt x="280" y="350"/>
                </a:cubicBezTo>
                <a:cubicBezTo>
                  <a:pt x="280" y="351"/>
                  <a:pt x="280" y="351"/>
                  <a:pt x="280" y="352"/>
                </a:cubicBezTo>
                <a:cubicBezTo>
                  <a:pt x="280" y="355"/>
                  <a:pt x="278" y="359"/>
                  <a:pt x="277" y="361"/>
                </a:cubicBezTo>
                <a:cubicBezTo>
                  <a:pt x="277" y="361"/>
                  <a:pt x="277" y="361"/>
                  <a:pt x="277" y="361"/>
                </a:cubicBezTo>
                <a:cubicBezTo>
                  <a:pt x="277" y="362"/>
                  <a:pt x="277" y="362"/>
                  <a:pt x="276" y="363"/>
                </a:cubicBezTo>
                <a:cubicBezTo>
                  <a:pt x="276" y="363"/>
                  <a:pt x="276" y="363"/>
                  <a:pt x="276" y="363"/>
                </a:cubicBezTo>
                <a:cubicBezTo>
                  <a:pt x="276" y="364"/>
                  <a:pt x="276" y="364"/>
                  <a:pt x="276" y="364"/>
                </a:cubicBezTo>
                <a:cubicBezTo>
                  <a:pt x="276" y="364"/>
                  <a:pt x="276" y="364"/>
                  <a:pt x="276" y="364"/>
                </a:cubicBezTo>
                <a:cubicBezTo>
                  <a:pt x="276" y="364"/>
                  <a:pt x="275" y="365"/>
                  <a:pt x="275" y="365"/>
                </a:cubicBezTo>
                <a:cubicBezTo>
                  <a:pt x="275" y="365"/>
                  <a:pt x="275" y="365"/>
                  <a:pt x="275" y="365"/>
                </a:cubicBezTo>
                <a:cubicBezTo>
                  <a:pt x="275" y="365"/>
                  <a:pt x="275" y="365"/>
                  <a:pt x="275" y="365"/>
                </a:cubicBezTo>
                <a:cubicBezTo>
                  <a:pt x="275" y="366"/>
                  <a:pt x="275" y="366"/>
                  <a:pt x="275" y="366"/>
                </a:cubicBezTo>
                <a:cubicBezTo>
                  <a:pt x="274" y="366"/>
                  <a:pt x="274" y="367"/>
                  <a:pt x="273" y="367"/>
                </a:cubicBezTo>
                <a:cubicBezTo>
                  <a:pt x="273" y="367"/>
                  <a:pt x="272" y="367"/>
                  <a:pt x="272" y="368"/>
                </a:cubicBezTo>
                <a:cubicBezTo>
                  <a:pt x="271" y="368"/>
                  <a:pt x="271" y="368"/>
                  <a:pt x="271" y="368"/>
                </a:cubicBezTo>
                <a:cubicBezTo>
                  <a:pt x="271" y="368"/>
                  <a:pt x="271" y="368"/>
                  <a:pt x="271" y="368"/>
                </a:cubicBezTo>
                <a:cubicBezTo>
                  <a:pt x="269" y="369"/>
                  <a:pt x="268" y="369"/>
                  <a:pt x="266" y="369"/>
                </a:cubicBezTo>
                <a:close/>
                <a:moveTo>
                  <a:pt x="172" y="430"/>
                </a:moveTo>
                <a:cubicBezTo>
                  <a:pt x="172" y="430"/>
                  <a:pt x="172" y="430"/>
                  <a:pt x="172" y="430"/>
                </a:cubicBezTo>
                <a:cubicBezTo>
                  <a:pt x="172" y="433"/>
                  <a:pt x="169" y="437"/>
                  <a:pt x="167" y="439"/>
                </a:cubicBezTo>
                <a:cubicBezTo>
                  <a:pt x="167" y="439"/>
                  <a:pt x="167" y="439"/>
                  <a:pt x="167" y="439"/>
                </a:cubicBezTo>
                <a:cubicBezTo>
                  <a:pt x="165" y="443"/>
                  <a:pt x="164" y="447"/>
                  <a:pt x="161" y="450"/>
                </a:cubicBezTo>
                <a:cubicBezTo>
                  <a:pt x="161" y="450"/>
                  <a:pt x="161" y="450"/>
                  <a:pt x="161" y="451"/>
                </a:cubicBezTo>
                <a:cubicBezTo>
                  <a:pt x="160" y="451"/>
                  <a:pt x="160" y="451"/>
                  <a:pt x="160" y="451"/>
                </a:cubicBezTo>
                <a:cubicBezTo>
                  <a:pt x="160" y="451"/>
                  <a:pt x="160" y="451"/>
                  <a:pt x="160" y="452"/>
                </a:cubicBezTo>
                <a:cubicBezTo>
                  <a:pt x="159" y="452"/>
                  <a:pt x="159" y="452"/>
                  <a:pt x="159" y="452"/>
                </a:cubicBezTo>
                <a:cubicBezTo>
                  <a:pt x="159" y="452"/>
                  <a:pt x="159" y="452"/>
                  <a:pt x="159" y="452"/>
                </a:cubicBezTo>
                <a:cubicBezTo>
                  <a:pt x="156" y="455"/>
                  <a:pt x="153" y="456"/>
                  <a:pt x="150" y="457"/>
                </a:cubicBezTo>
                <a:cubicBezTo>
                  <a:pt x="149" y="457"/>
                  <a:pt x="149" y="457"/>
                  <a:pt x="149" y="458"/>
                </a:cubicBezTo>
                <a:cubicBezTo>
                  <a:pt x="146" y="458"/>
                  <a:pt x="144" y="458"/>
                  <a:pt x="142" y="458"/>
                </a:cubicBezTo>
                <a:cubicBezTo>
                  <a:pt x="141" y="458"/>
                  <a:pt x="141" y="458"/>
                  <a:pt x="141" y="458"/>
                </a:cubicBezTo>
                <a:cubicBezTo>
                  <a:pt x="141" y="458"/>
                  <a:pt x="141" y="458"/>
                  <a:pt x="141" y="458"/>
                </a:cubicBezTo>
                <a:cubicBezTo>
                  <a:pt x="132" y="458"/>
                  <a:pt x="124" y="458"/>
                  <a:pt x="115" y="458"/>
                </a:cubicBezTo>
                <a:cubicBezTo>
                  <a:pt x="114" y="458"/>
                  <a:pt x="114" y="458"/>
                  <a:pt x="113" y="458"/>
                </a:cubicBezTo>
                <a:cubicBezTo>
                  <a:pt x="112" y="458"/>
                  <a:pt x="111" y="458"/>
                  <a:pt x="110" y="458"/>
                </a:cubicBezTo>
                <a:cubicBezTo>
                  <a:pt x="109" y="457"/>
                  <a:pt x="107" y="456"/>
                  <a:pt x="107" y="456"/>
                </a:cubicBezTo>
                <a:cubicBezTo>
                  <a:pt x="106" y="455"/>
                  <a:pt x="106" y="453"/>
                  <a:pt x="106" y="452"/>
                </a:cubicBezTo>
                <a:cubicBezTo>
                  <a:pt x="106" y="451"/>
                  <a:pt x="106" y="451"/>
                  <a:pt x="107" y="450"/>
                </a:cubicBezTo>
                <a:cubicBezTo>
                  <a:pt x="107" y="449"/>
                  <a:pt x="107" y="449"/>
                  <a:pt x="107" y="449"/>
                </a:cubicBezTo>
                <a:cubicBezTo>
                  <a:pt x="107" y="449"/>
                  <a:pt x="107" y="449"/>
                  <a:pt x="107" y="449"/>
                </a:cubicBezTo>
                <a:cubicBezTo>
                  <a:pt x="107" y="448"/>
                  <a:pt x="107" y="448"/>
                  <a:pt x="107" y="448"/>
                </a:cubicBezTo>
                <a:cubicBezTo>
                  <a:pt x="107" y="448"/>
                  <a:pt x="107" y="448"/>
                  <a:pt x="107" y="448"/>
                </a:cubicBezTo>
                <a:cubicBezTo>
                  <a:pt x="109" y="445"/>
                  <a:pt x="112" y="442"/>
                  <a:pt x="114" y="439"/>
                </a:cubicBezTo>
                <a:cubicBezTo>
                  <a:pt x="116" y="436"/>
                  <a:pt x="117" y="433"/>
                  <a:pt x="119" y="431"/>
                </a:cubicBezTo>
                <a:cubicBezTo>
                  <a:pt x="120" y="431"/>
                  <a:pt x="120" y="430"/>
                  <a:pt x="120" y="430"/>
                </a:cubicBezTo>
                <a:cubicBezTo>
                  <a:pt x="120" y="430"/>
                  <a:pt x="120" y="430"/>
                  <a:pt x="120" y="430"/>
                </a:cubicBezTo>
                <a:cubicBezTo>
                  <a:pt x="121" y="430"/>
                  <a:pt x="121" y="429"/>
                  <a:pt x="122" y="429"/>
                </a:cubicBezTo>
                <a:cubicBezTo>
                  <a:pt x="122" y="429"/>
                  <a:pt x="122" y="429"/>
                  <a:pt x="122" y="429"/>
                </a:cubicBezTo>
                <a:cubicBezTo>
                  <a:pt x="122" y="429"/>
                  <a:pt x="122" y="429"/>
                  <a:pt x="122" y="429"/>
                </a:cubicBezTo>
                <a:cubicBezTo>
                  <a:pt x="125" y="426"/>
                  <a:pt x="128" y="425"/>
                  <a:pt x="132" y="424"/>
                </a:cubicBezTo>
                <a:cubicBezTo>
                  <a:pt x="132" y="424"/>
                  <a:pt x="132" y="424"/>
                  <a:pt x="132" y="424"/>
                </a:cubicBezTo>
                <a:cubicBezTo>
                  <a:pt x="132" y="424"/>
                  <a:pt x="132" y="424"/>
                  <a:pt x="132" y="424"/>
                </a:cubicBezTo>
                <a:cubicBezTo>
                  <a:pt x="133" y="424"/>
                  <a:pt x="133" y="424"/>
                  <a:pt x="134" y="424"/>
                </a:cubicBezTo>
                <a:cubicBezTo>
                  <a:pt x="135" y="424"/>
                  <a:pt x="135" y="424"/>
                  <a:pt x="135" y="424"/>
                </a:cubicBezTo>
                <a:cubicBezTo>
                  <a:pt x="136" y="424"/>
                  <a:pt x="136" y="424"/>
                  <a:pt x="137" y="424"/>
                </a:cubicBezTo>
                <a:cubicBezTo>
                  <a:pt x="137" y="423"/>
                  <a:pt x="137" y="423"/>
                  <a:pt x="138" y="423"/>
                </a:cubicBezTo>
                <a:cubicBezTo>
                  <a:pt x="138" y="423"/>
                  <a:pt x="138" y="423"/>
                  <a:pt x="138" y="423"/>
                </a:cubicBezTo>
                <a:cubicBezTo>
                  <a:pt x="138" y="423"/>
                  <a:pt x="138" y="423"/>
                  <a:pt x="138" y="423"/>
                </a:cubicBezTo>
                <a:cubicBezTo>
                  <a:pt x="146" y="423"/>
                  <a:pt x="153" y="423"/>
                  <a:pt x="161" y="423"/>
                </a:cubicBezTo>
                <a:cubicBezTo>
                  <a:pt x="161" y="423"/>
                  <a:pt x="161" y="423"/>
                  <a:pt x="161" y="423"/>
                </a:cubicBezTo>
                <a:cubicBezTo>
                  <a:pt x="163" y="423"/>
                  <a:pt x="163" y="423"/>
                  <a:pt x="163" y="423"/>
                </a:cubicBezTo>
                <a:cubicBezTo>
                  <a:pt x="165" y="423"/>
                  <a:pt x="166" y="424"/>
                  <a:pt x="167" y="424"/>
                </a:cubicBezTo>
                <a:cubicBezTo>
                  <a:pt x="168" y="424"/>
                  <a:pt x="168" y="424"/>
                  <a:pt x="169" y="425"/>
                </a:cubicBezTo>
                <a:cubicBezTo>
                  <a:pt x="169" y="425"/>
                  <a:pt x="169" y="425"/>
                  <a:pt x="169" y="425"/>
                </a:cubicBezTo>
                <a:cubicBezTo>
                  <a:pt x="169" y="425"/>
                  <a:pt x="169" y="425"/>
                  <a:pt x="170" y="425"/>
                </a:cubicBezTo>
                <a:cubicBezTo>
                  <a:pt x="172" y="426"/>
                  <a:pt x="173" y="428"/>
                  <a:pt x="172" y="430"/>
                </a:cubicBezTo>
                <a:close/>
                <a:moveTo>
                  <a:pt x="188" y="402"/>
                </a:moveTo>
                <a:cubicBezTo>
                  <a:pt x="188" y="402"/>
                  <a:pt x="188" y="402"/>
                  <a:pt x="188" y="402"/>
                </a:cubicBezTo>
                <a:cubicBezTo>
                  <a:pt x="188" y="402"/>
                  <a:pt x="188" y="402"/>
                  <a:pt x="188" y="402"/>
                </a:cubicBezTo>
                <a:cubicBezTo>
                  <a:pt x="188" y="403"/>
                  <a:pt x="187" y="403"/>
                  <a:pt x="187" y="404"/>
                </a:cubicBezTo>
                <a:cubicBezTo>
                  <a:pt x="187" y="404"/>
                  <a:pt x="187" y="404"/>
                  <a:pt x="187" y="404"/>
                </a:cubicBezTo>
                <a:cubicBezTo>
                  <a:pt x="185" y="406"/>
                  <a:pt x="182" y="407"/>
                  <a:pt x="179" y="408"/>
                </a:cubicBezTo>
                <a:cubicBezTo>
                  <a:pt x="179" y="408"/>
                  <a:pt x="179" y="408"/>
                  <a:pt x="179" y="408"/>
                </a:cubicBezTo>
                <a:cubicBezTo>
                  <a:pt x="179" y="409"/>
                  <a:pt x="178" y="409"/>
                  <a:pt x="178" y="409"/>
                </a:cubicBezTo>
                <a:cubicBezTo>
                  <a:pt x="177" y="409"/>
                  <a:pt x="177" y="409"/>
                  <a:pt x="177" y="409"/>
                </a:cubicBezTo>
                <a:cubicBezTo>
                  <a:pt x="177" y="409"/>
                  <a:pt x="177" y="409"/>
                  <a:pt x="176" y="409"/>
                </a:cubicBezTo>
                <a:cubicBezTo>
                  <a:pt x="174" y="409"/>
                  <a:pt x="172" y="410"/>
                  <a:pt x="171" y="410"/>
                </a:cubicBezTo>
                <a:cubicBezTo>
                  <a:pt x="170" y="410"/>
                  <a:pt x="170" y="410"/>
                  <a:pt x="170" y="410"/>
                </a:cubicBezTo>
                <a:cubicBezTo>
                  <a:pt x="167" y="410"/>
                  <a:pt x="164" y="410"/>
                  <a:pt x="161" y="410"/>
                </a:cubicBezTo>
                <a:cubicBezTo>
                  <a:pt x="156" y="410"/>
                  <a:pt x="151" y="410"/>
                  <a:pt x="146" y="410"/>
                </a:cubicBezTo>
                <a:cubicBezTo>
                  <a:pt x="146" y="410"/>
                  <a:pt x="145" y="410"/>
                  <a:pt x="144" y="410"/>
                </a:cubicBezTo>
                <a:cubicBezTo>
                  <a:pt x="144" y="410"/>
                  <a:pt x="144" y="410"/>
                  <a:pt x="144" y="410"/>
                </a:cubicBezTo>
                <a:cubicBezTo>
                  <a:pt x="143" y="409"/>
                  <a:pt x="143" y="409"/>
                  <a:pt x="142" y="409"/>
                </a:cubicBezTo>
                <a:cubicBezTo>
                  <a:pt x="142" y="409"/>
                  <a:pt x="142" y="409"/>
                  <a:pt x="142" y="409"/>
                </a:cubicBezTo>
                <a:cubicBezTo>
                  <a:pt x="142" y="409"/>
                  <a:pt x="142" y="409"/>
                  <a:pt x="142" y="409"/>
                </a:cubicBezTo>
                <a:cubicBezTo>
                  <a:pt x="140" y="409"/>
                  <a:pt x="138" y="407"/>
                  <a:pt x="138" y="405"/>
                </a:cubicBezTo>
                <a:cubicBezTo>
                  <a:pt x="138" y="405"/>
                  <a:pt x="138" y="404"/>
                  <a:pt x="138" y="404"/>
                </a:cubicBezTo>
                <a:cubicBezTo>
                  <a:pt x="138" y="404"/>
                  <a:pt x="138" y="404"/>
                  <a:pt x="138" y="403"/>
                </a:cubicBezTo>
                <a:cubicBezTo>
                  <a:pt x="138" y="403"/>
                  <a:pt x="138" y="403"/>
                  <a:pt x="139" y="402"/>
                </a:cubicBezTo>
                <a:cubicBezTo>
                  <a:pt x="139" y="402"/>
                  <a:pt x="139" y="402"/>
                  <a:pt x="139" y="402"/>
                </a:cubicBezTo>
                <a:cubicBezTo>
                  <a:pt x="139" y="402"/>
                  <a:pt x="139" y="402"/>
                  <a:pt x="139" y="402"/>
                </a:cubicBezTo>
                <a:cubicBezTo>
                  <a:pt x="139" y="402"/>
                  <a:pt x="139" y="401"/>
                  <a:pt x="140" y="401"/>
                </a:cubicBezTo>
                <a:cubicBezTo>
                  <a:pt x="142" y="397"/>
                  <a:pt x="144" y="394"/>
                  <a:pt x="147" y="390"/>
                </a:cubicBezTo>
                <a:cubicBezTo>
                  <a:pt x="147" y="390"/>
                  <a:pt x="147" y="390"/>
                  <a:pt x="147" y="390"/>
                </a:cubicBezTo>
                <a:cubicBezTo>
                  <a:pt x="148" y="389"/>
                  <a:pt x="148" y="389"/>
                  <a:pt x="148" y="389"/>
                </a:cubicBezTo>
                <a:cubicBezTo>
                  <a:pt x="149" y="388"/>
                  <a:pt x="149" y="387"/>
                  <a:pt x="151" y="386"/>
                </a:cubicBezTo>
                <a:cubicBezTo>
                  <a:pt x="151" y="385"/>
                  <a:pt x="152" y="385"/>
                  <a:pt x="153" y="385"/>
                </a:cubicBezTo>
                <a:cubicBezTo>
                  <a:pt x="153" y="384"/>
                  <a:pt x="154" y="384"/>
                  <a:pt x="154" y="384"/>
                </a:cubicBezTo>
                <a:cubicBezTo>
                  <a:pt x="154" y="384"/>
                  <a:pt x="154" y="384"/>
                  <a:pt x="155" y="384"/>
                </a:cubicBezTo>
                <a:cubicBezTo>
                  <a:pt x="155" y="384"/>
                  <a:pt x="155" y="384"/>
                  <a:pt x="155" y="384"/>
                </a:cubicBezTo>
                <a:cubicBezTo>
                  <a:pt x="155" y="384"/>
                  <a:pt x="155" y="384"/>
                  <a:pt x="156" y="383"/>
                </a:cubicBezTo>
                <a:cubicBezTo>
                  <a:pt x="157" y="383"/>
                  <a:pt x="158" y="383"/>
                  <a:pt x="160" y="382"/>
                </a:cubicBezTo>
                <a:cubicBezTo>
                  <a:pt x="161" y="382"/>
                  <a:pt x="163" y="382"/>
                  <a:pt x="165" y="382"/>
                </a:cubicBezTo>
                <a:cubicBezTo>
                  <a:pt x="169" y="382"/>
                  <a:pt x="169" y="382"/>
                  <a:pt x="169" y="382"/>
                </a:cubicBezTo>
                <a:cubicBezTo>
                  <a:pt x="170" y="382"/>
                  <a:pt x="171" y="382"/>
                  <a:pt x="172" y="382"/>
                </a:cubicBezTo>
                <a:cubicBezTo>
                  <a:pt x="177" y="382"/>
                  <a:pt x="181" y="382"/>
                  <a:pt x="185" y="382"/>
                </a:cubicBezTo>
                <a:cubicBezTo>
                  <a:pt x="185" y="382"/>
                  <a:pt x="185" y="382"/>
                  <a:pt x="185" y="382"/>
                </a:cubicBezTo>
                <a:cubicBezTo>
                  <a:pt x="187" y="382"/>
                  <a:pt x="187" y="382"/>
                  <a:pt x="187" y="382"/>
                </a:cubicBezTo>
                <a:cubicBezTo>
                  <a:pt x="189" y="382"/>
                  <a:pt x="190" y="382"/>
                  <a:pt x="191" y="382"/>
                </a:cubicBezTo>
                <a:cubicBezTo>
                  <a:pt x="193" y="383"/>
                  <a:pt x="193" y="383"/>
                  <a:pt x="194" y="383"/>
                </a:cubicBezTo>
                <a:cubicBezTo>
                  <a:pt x="196" y="384"/>
                  <a:pt x="197" y="386"/>
                  <a:pt x="196" y="389"/>
                </a:cubicBezTo>
                <a:cubicBezTo>
                  <a:pt x="194" y="392"/>
                  <a:pt x="192" y="395"/>
                  <a:pt x="190" y="398"/>
                </a:cubicBezTo>
                <a:cubicBezTo>
                  <a:pt x="188" y="402"/>
                  <a:pt x="188" y="402"/>
                  <a:pt x="188" y="402"/>
                </a:cubicBezTo>
                <a:cubicBezTo>
                  <a:pt x="188" y="402"/>
                  <a:pt x="188" y="402"/>
                  <a:pt x="188" y="402"/>
                </a:cubicBezTo>
                <a:close/>
                <a:moveTo>
                  <a:pt x="411" y="448"/>
                </a:moveTo>
                <a:cubicBezTo>
                  <a:pt x="411" y="449"/>
                  <a:pt x="411" y="449"/>
                  <a:pt x="411" y="450"/>
                </a:cubicBezTo>
                <a:cubicBezTo>
                  <a:pt x="411" y="450"/>
                  <a:pt x="411" y="450"/>
                  <a:pt x="411" y="450"/>
                </a:cubicBezTo>
                <a:cubicBezTo>
                  <a:pt x="411" y="451"/>
                  <a:pt x="411" y="451"/>
                  <a:pt x="410" y="451"/>
                </a:cubicBezTo>
                <a:cubicBezTo>
                  <a:pt x="410" y="451"/>
                  <a:pt x="410" y="451"/>
                  <a:pt x="410" y="452"/>
                </a:cubicBezTo>
                <a:cubicBezTo>
                  <a:pt x="410" y="452"/>
                  <a:pt x="410" y="452"/>
                  <a:pt x="410" y="452"/>
                </a:cubicBezTo>
                <a:cubicBezTo>
                  <a:pt x="410" y="452"/>
                  <a:pt x="409" y="453"/>
                  <a:pt x="409" y="453"/>
                </a:cubicBezTo>
                <a:cubicBezTo>
                  <a:pt x="409" y="453"/>
                  <a:pt x="409" y="453"/>
                  <a:pt x="409" y="453"/>
                </a:cubicBezTo>
                <a:cubicBezTo>
                  <a:pt x="408" y="454"/>
                  <a:pt x="408" y="454"/>
                  <a:pt x="407" y="455"/>
                </a:cubicBezTo>
                <a:cubicBezTo>
                  <a:pt x="407" y="455"/>
                  <a:pt x="407" y="455"/>
                  <a:pt x="407" y="455"/>
                </a:cubicBezTo>
                <a:cubicBezTo>
                  <a:pt x="407" y="455"/>
                  <a:pt x="407" y="455"/>
                  <a:pt x="407" y="455"/>
                </a:cubicBezTo>
                <a:cubicBezTo>
                  <a:pt x="406" y="455"/>
                  <a:pt x="406" y="456"/>
                  <a:pt x="405" y="456"/>
                </a:cubicBezTo>
                <a:cubicBezTo>
                  <a:pt x="405" y="456"/>
                  <a:pt x="405" y="456"/>
                  <a:pt x="405" y="456"/>
                </a:cubicBezTo>
                <a:cubicBezTo>
                  <a:pt x="404" y="456"/>
                  <a:pt x="404" y="456"/>
                  <a:pt x="404" y="456"/>
                </a:cubicBezTo>
                <a:cubicBezTo>
                  <a:pt x="403" y="456"/>
                  <a:pt x="403" y="457"/>
                  <a:pt x="403" y="457"/>
                </a:cubicBezTo>
                <a:cubicBezTo>
                  <a:pt x="403" y="457"/>
                  <a:pt x="403" y="457"/>
                  <a:pt x="402" y="457"/>
                </a:cubicBezTo>
                <a:cubicBezTo>
                  <a:pt x="402" y="457"/>
                  <a:pt x="402" y="457"/>
                  <a:pt x="402" y="457"/>
                </a:cubicBezTo>
                <a:cubicBezTo>
                  <a:pt x="402" y="457"/>
                  <a:pt x="401" y="457"/>
                  <a:pt x="400" y="457"/>
                </a:cubicBezTo>
                <a:cubicBezTo>
                  <a:pt x="400" y="457"/>
                  <a:pt x="399" y="457"/>
                  <a:pt x="399" y="457"/>
                </a:cubicBezTo>
                <a:cubicBezTo>
                  <a:pt x="398" y="458"/>
                  <a:pt x="398" y="458"/>
                  <a:pt x="397" y="458"/>
                </a:cubicBezTo>
                <a:cubicBezTo>
                  <a:pt x="397" y="458"/>
                  <a:pt x="397" y="458"/>
                  <a:pt x="397" y="458"/>
                </a:cubicBezTo>
                <a:cubicBezTo>
                  <a:pt x="396" y="458"/>
                  <a:pt x="396" y="458"/>
                  <a:pt x="396" y="458"/>
                </a:cubicBezTo>
                <a:cubicBezTo>
                  <a:pt x="396" y="458"/>
                  <a:pt x="396" y="458"/>
                  <a:pt x="396" y="458"/>
                </a:cubicBezTo>
                <a:cubicBezTo>
                  <a:pt x="393" y="458"/>
                  <a:pt x="390" y="458"/>
                  <a:pt x="387" y="458"/>
                </a:cubicBezTo>
                <a:cubicBezTo>
                  <a:pt x="373" y="458"/>
                  <a:pt x="212" y="458"/>
                  <a:pt x="200" y="458"/>
                </a:cubicBezTo>
                <a:cubicBezTo>
                  <a:pt x="199" y="458"/>
                  <a:pt x="198" y="458"/>
                  <a:pt x="198" y="458"/>
                </a:cubicBezTo>
                <a:cubicBezTo>
                  <a:pt x="197" y="458"/>
                  <a:pt x="196" y="458"/>
                  <a:pt x="195" y="457"/>
                </a:cubicBezTo>
                <a:cubicBezTo>
                  <a:pt x="193" y="457"/>
                  <a:pt x="192" y="456"/>
                  <a:pt x="191" y="455"/>
                </a:cubicBezTo>
                <a:cubicBezTo>
                  <a:pt x="190" y="454"/>
                  <a:pt x="190" y="453"/>
                  <a:pt x="189" y="452"/>
                </a:cubicBezTo>
                <a:cubicBezTo>
                  <a:pt x="189" y="451"/>
                  <a:pt x="189" y="450"/>
                  <a:pt x="190" y="449"/>
                </a:cubicBezTo>
                <a:cubicBezTo>
                  <a:pt x="191" y="448"/>
                  <a:pt x="191" y="448"/>
                  <a:pt x="191" y="448"/>
                </a:cubicBezTo>
                <a:cubicBezTo>
                  <a:pt x="191" y="448"/>
                  <a:pt x="191" y="448"/>
                  <a:pt x="191" y="448"/>
                </a:cubicBezTo>
                <a:cubicBezTo>
                  <a:pt x="192" y="444"/>
                  <a:pt x="194" y="440"/>
                  <a:pt x="196" y="437"/>
                </a:cubicBezTo>
                <a:cubicBezTo>
                  <a:pt x="196" y="436"/>
                  <a:pt x="197" y="435"/>
                  <a:pt x="197" y="435"/>
                </a:cubicBezTo>
                <a:cubicBezTo>
                  <a:pt x="198" y="432"/>
                  <a:pt x="198" y="432"/>
                  <a:pt x="198" y="432"/>
                </a:cubicBezTo>
                <a:cubicBezTo>
                  <a:pt x="199" y="431"/>
                  <a:pt x="200" y="430"/>
                  <a:pt x="201" y="428"/>
                </a:cubicBezTo>
                <a:cubicBezTo>
                  <a:pt x="201" y="428"/>
                  <a:pt x="202" y="428"/>
                  <a:pt x="202" y="428"/>
                </a:cubicBezTo>
                <a:cubicBezTo>
                  <a:pt x="202" y="428"/>
                  <a:pt x="202" y="428"/>
                  <a:pt x="203" y="428"/>
                </a:cubicBezTo>
                <a:cubicBezTo>
                  <a:pt x="203" y="427"/>
                  <a:pt x="203" y="427"/>
                  <a:pt x="203" y="427"/>
                </a:cubicBezTo>
                <a:cubicBezTo>
                  <a:pt x="203" y="427"/>
                  <a:pt x="203" y="427"/>
                  <a:pt x="203" y="427"/>
                </a:cubicBezTo>
                <a:cubicBezTo>
                  <a:pt x="204" y="427"/>
                  <a:pt x="204" y="427"/>
                  <a:pt x="204" y="427"/>
                </a:cubicBezTo>
                <a:cubicBezTo>
                  <a:pt x="204" y="426"/>
                  <a:pt x="205" y="426"/>
                  <a:pt x="205" y="426"/>
                </a:cubicBezTo>
                <a:cubicBezTo>
                  <a:pt x="205" y="426"/>
                  <a:pt x="206" y="426"/>
                  <a:pt x="206" y="425"/>
                </a:cubicBezTo>
                <a:cubicBezTo>
                  <a:pt x="206" y="425"/>
                  <a:pt x="207" y="425"/>
                  <a:pt x="207" y="425"/>
                </a:cubicBezTo>
                <a:cubicBezTo>
                  <a:pt x="208" y="425"/>
                  <a:pt x="208" y="425"/>
                  <a:pt x="209" y="424"/>
                </a:cubicBezTo>
                <a:cubicBezTo>
                  <a:pt x="209" y="424"/>
                  <a:pt x="210" y="424"/>
                  <a:pt x="210" y="424"/>
                </a:cubicBezTo>
                <a:cubicBezTo>
                  <a:pt x="210" y="424"/>
                  <a:pt x="210" y="424"/>
                  <a:pt x="210" y="424"/>
                </a:cubicBezTo>
                <a:cubicBezTo>
                  <a:pt x="212" y="423"/>
                  <a:pt x="214" y="423"/>
                  <a:pt x="216" y="423"/>
                </a:cubicBezTo>
                <a:cubicBezTo>
                  <a:pt x="216" y="423"/>
                  <a:pt x="385" y="423"/>
                  <a:pt x="392" y="423"/>
                </a:cubicBezTo>
                <a:cubicBezTo>
                  <a:pt x="393" y="423"/>
                  <a:pt x="395" y="423"/>
                  <a:pt x="397" y="423"/>
                </a:cubicBezTo>
                <a:cubicBezTo>
                  <a:pt x="398" y="423"/>
                  <a:pt x="399" y="423"/>
                  <a:pt x="400" y="423"/>
                </a:cubicBezTo>
                <a:cubicBezTo>
                  <a:pt x="400" y="423"/>
                  <a:pt x="400" y="423"/>
                  <a:pt x="400" y="423"/>
                </a:cubicBezTo>
                <a:cubicBezTo>
                  <a:pt x="401" y="423"/>
                  <a:pt x="402" y="423"/>
                  <a:pt x="402" y="423"/>
                </a:cubicBezTo>
                <a:cubicBezTo>
                  <a:pt x="403" y="423"/>
                  <a:pt x="403" y="423"/>
                  <a:pt x="403" y="423"/>
                </a:cubicBezTo>
                <a:cubicBezTo>
                  <a:pt x="403" y="423"/>
                  <a:pt x="403" y="423"/>
                  <a:pt x="403" y="423"/>
                </a:cubicBezTo>
                <a:cubicBezTo>
                  <a:pt x="404" y="424"/>
                  <a:pt x="404" y="424"/>
                  <a:pt x="405" y="424"/>
                </a:cubicBezTo>
                <a:cubicBezTo>
                  <a:pt x="405" y="424"/>
                  <a:pt x="405" y="424"/>
                  <a:pt x="405" y="424"/>
                </a:cubicBezTo>
                <a:cubicBezTo>
                  <a:pt x="406" y="425"/>
                  <a:pt x="406" y="425"/>
                  <a:pt x="407" y="425"/>
                </a:cubicBezTo>
                <a:cubicBezTo>
                  <a:pt x="407" y="425"/>
                  <a:pt x="407" y="425"/>
                  <a:pt x="407" y="425"/>
                </a:cubicBezTo>
                <a:cubicBezTo>
                  <a:pt x="407" y="425"/>
                  <a:pt x="407" y="425"/>
                  <a:pt x="407" y="425"/>
                </a:cubicBezTo>
                <a:cubicBezTo>
                  <a:pt x="408" y="426"/>
                  <a:pt x="408" y="426"/>
                  <a:pt x="408" y="426"/>
                </a:cubicBezTo>
                <a:cubicBezTo>
                  <a:pt x="409" y="427"/>
                  <a:pt x="409" y="427"/>
                  <a:pt x="410" y="428"/>
                </a:cubicBezTo>
                <a:cubicBezTo>
                  <a:pt x="411" y="429"/>
                  <a:pt x="411" y="430"/>
                  <a:pt x="411" y="431"/>
                </a:cubicBezTo>
                <a:cubicBezTo>
                  <a:pt x="411" y="432"/>
                  <a:pt x="411" y="432"/>
                  <a:pt x="411" y="432"/>
                </a:cubicBezTo>
                <a:cubicBezTo>
                  <a:pt x="411" y="432"/>
                  <a:pt x="411" y="432"/>
                  <a:pt x="411" y="432"/>
                </a:cubicBezTo>
                <a:cubicBezTo>
                  <a:pt x="411" y="436"/>
                  <a:pt x="411" y="441"/>
                  <a:pt x="411" y="445"/>
                </a:cubicBezTo>
                <a:cubicBezTo>
                  <a:pt x="411" y="446"/>
                  <a:pt x="411" y="447"/>
                  <a:pt x="411" y="448"/>
                </a:cubicBezTo>
                <a:close/>
                <a:moveTo>
                  <a:pt x="434" y="366"/>
                </a:moveTo>
                <a:cubicBezTo>
                  <a:pt x="434" y="366"/>
                  <a:pt x="434" y="366"/>
                  <a:pt x="434" y="366"/>
                </a:cubicBezTo>
                <a:cubicBezTo>
                  <a:pt x="434" y="366"/>
                  <a:pt x="434" y="366"/>
                  <a:pt x="434" y="365"/>
                </a:cubicBezTo>
                <a:cubicBezTo>
                  <a:pt x="433" y="365"/>
                  <a:pt x="433" y="364"/>
                  <a:pt x="432" y="363"/>
                </a:cubicBezTo>
                <a:cubicBezTo>
                  <a:pt x="432" y="362"/>
                  <a:pt x="432" y="362"/>
                  <a:pt x="432" y="362"/>
                </a:cubicBezTo>
                <a:cubicBezTo>
                  <a:pt x="432" y="362"/>
                  <a:pt x="432" y="361"/>
                  <a:pt x="432" y="360"/>
                </a:cubicBezTo>
                <a:cubicBezTo>
                  <a:pt x="432" y="360"/>
                  <a:pt x="432" y="360"/>
                  <a:pt x="432" y="360"/>
                </a:cubicBezTo>
                <a:cubicBezTo>
                  <a:pt x="432" y="358"/>
                  <a:pt x="432" y="355"/>
                  <a:pt x="432" y="353"/>
                </a:cubicBezTo>
                <a:cubicBezTo>
                  <a:pt x="432" y="352"/>
                  <a:pt x="432" y="352"/>
                  <a:pt x="432" y="352"/>
                </a:cubicBezTo>
                <a:cubicBezTo>
                  <a:pt x="432" y="351"/>
                  <a:pt x="432" y="350"/>
                  <a:pt x="432" y="350"/>
                </a:cubicBezTo>
                <a:cubicBezTo>
                  <a:pt x="433" y="349"/>
                  <a:pt x="434" y="349"/>
                  <a:pt x="435" y="348"/>
                </a:cubicBezTo>
                <a:cubicBezTo>
                  <a:pt x="436" y="348"/>
                  <a:pt x="437" y="347"/>
                  <a:pt x="438" y="347"/>
                </a:cubicBezTo>
                <a:cubicBezTo>
                  <a:pt x="438" y="347"/>
                  <a:pt x="438" y="347"/>
                  <a:pt x="438" y="347"/>
                </a:cubicBezTo>
                <a:cubicBezTo>
                  <a:pt x="438" y="347"/>
                  <a:pt x="438" y="347"/>
                  <a:pt x="438" y="347"/>
                </a:cubicBezTo>
                <a:cubicBezTo>
                  <a:pt x="439" y="347"/>
                  <a:pt x="439" y="347"/>
                  <a:pt x="440" y="347"/>
                </a:cubicBezTo>
                <a:cubicBezTo>
                  <a:pt x="440" y="347"/>
                  <a:pt x="440" y="347"/>
                  <a:pt x="441" y="347"/>
                </a:cubicBezTo>
                <a:cubicBezTo>
                  <a:pt x="443" y="346"/>
                  <a:pt x="445" y="346"/>
                  <a:pt x="447" y="346"/>
                </a:cubicBezTo>
                <a:cubicBezTo>
                  <a:pt x="463" y="346"/>
                  <a:pt x="463" y="346"/>
                  <a:pt x="463" y="346"/>
                </a:cubicBezTo>
                <a:cubicBezTo>
                  <a:pt x="464" y="346"/>
                  <a:pt x="465" y="346"/>
                  <a:pt x="465" y="347"/>
                </a:cubicBezTo>
                <a:cubicBezTo>
                  <a:pt x="469" y="347"/>
                  <a:pt x="474" y="348"/>
                  <a:pt x="475" y="352"/>
                </a:cubicBezTo>
                <a:cubicBezTo>
                  <a:pt x="476" y="355"/>
                  <a:pt x="476" y="359"/>
                  <a:pt x="477" y="362"/>
                </a:cubicBezTo>
                <a:cubicBezTo>
                  <a:pt x="477" y="363"/>
                  <a:pt x="477" y="363"/>
                  <a:pt x="477" y="363"/>
                </a:cubicBezTo>
                <a:cubicBezTo>
                  <a:pt x="477" y="364"/>
                  <a:pt x="477" y="364"/>
                  <a:pt x="477" y="365"/>
                </a:cubicBezTo>
                <a:cubicBezTo>
                  <a:pt x="477" y="365"/>
                  <a:pt x="477" y="365"/>
                  <a:pt x="477" y="365"/>
                </a:cubicBezTo>
                <a:cubicBezTo>
                  <a:pt x="477" y="365"/>
                  <a:pt x="477" y="365"/>
                  <a:pt x="477" y="365"/>
                </a:cubicBezTo>
                <a:cubicBezTo>
                  <a:pt x="477" y="365"/>
                  <a:pt x="477" y="365"/>
                  <a:pt x="477" y="365"/>
                </a:cubicBezTo>
                <a:cubicBezTo>
                  <a:pt x="476" y="367"/>
                  <a:pt x="474" y="368"/>
                  <a:pt x="472" y="369"/>
                </a:cubicBezTo>
                <a:cubicBezTo>
                  <a:pt x="471" y="369"/>
                  <a:pt x="471" y="369"/>
                  <a:pt x="471" y="369"/>
                </a:cubicBezTo>
                <a:cubicBezTo>
                  <a:pt x="471" y="369"/>
                  <a:pt x="471" y="369"/>
                  <a:pt x="470" y="369"/>
                </a:cubicBezTo>
                <a:cubicBezTo>
                  <a:pt x="470" y="369"/>
                  <a:pt x="470" y="369"/>
                  <a:pt x="470" y="369"/>
                </a:cubicBezTo>
                <a:cubicBezTo>
                  <a:pt x="469" y="369"/>
                  <a:pt x="469" y="369"/>
                  <a:pt x="469" y="369"/>
                </a:cubicBezTo>
                <a:cubicBezTo>
                  <a:pt x="463" y="370"/>
                  <a:pt x="457" y="369"/>
                  <a:pt x="455" y="369"/>
                </a:cubicBezTo>
                <a:cubicBezTo>
                  <a:pt x="445" y="369"/>
                  <a:pt x="445" y="369"/>
                  <a:pt x="445" y="369"/>
                </a:cubicBezTo>
                <a:cubicBezTo>
                  <a:pt x="444" y="369"/>
                  <a:pt x="443" y="369"/>
                  <a:pt x="442" y="369"/>
                </a:cubicBezTo>
                <a:cubicBezTo>
                  <a:pt x="442" y="369"/>
                  <a:pt x="441" y="369"/>
                  <a:pt x="441" y="369"/>
                </a:cubicBezTo>
                <a:cubicBezTo>
                  <a:pt x="440" y="369"/>
                  <a:pt x="440" y="369"/>
                  <a:pt x="440" y="369"/>
                </a:cubicBezTo>
                <a:cubicBezTo>
                  <a:pt x="440" y="369"/>
                  <a:pt x="440" y="369"/>
                  <a:pt x="440" y="369"/>
                </a:cubicBezTo>
                <a:cubicBezTo>
                  <a:pt x="439" y="369"/>
                  <a:pt x="439" y="369"/>
                  <a:pt x="438" y="368"/>
                </a:cubicBezTo>
                <a:cubicBezTo>
                  <a:pt x="438" y="368"/>
                  <a:pt x="438" y="368"/>
                  <a:pt x="438" y="368"/>
                </a:cubicBezTo>
                <a:cubicBezTo>
                  <a:pt x="437" y="368"/>
                  <a:pt x="437" y="368"/>
                  <a:pt x="436" y="367"/>
                </a:cubicBezTo>
                <a:cubicBezTo>
                  <a:pt x="436" y="367"/>
                  <a:pt x="435" y="367"/>
                  <a:pt x="434" y="366"/>
                </a:cubicBezTo>
                <a:cubicBezTo>
                  <a:pt x="434" y="366"/>
                  <a:pt x="434" y="366"/>
                  <a:pt x="434" y="366"/>
                </a:cubicBezTo>
                <a:close/>
                <a:moveTo>
                  <a:pt x="437" y="404"/>
                </a:moveTo>
                <a:cubicBezTo>
                  <a:pt x="436" y="403"/>
                  <a:pt x="436" y="402"/>
                  <a:pt x="435" y="402"/>
                </a:cubicBezTo>
                <a:cubicBezTo>
                  <a:pt x="435" y="400"/>
                  <a:pt x="435" y="400"/>
                  <a:pt x="435" y="400"/>
                </a:cubicBezTo>
                <a:cubicBezTo>
                  <a:pt x="435" y="400"/>
                  <a:pt x="435" y="400"/>
                  <a:pt x="435" y="400"/>
                </a:cubicBezTo>
                <a:cubicBezTo>
                  <a:pt x="435" y="396"/>
                  <a:pt x="435" y="392"/>
                  <a:pt x="434" y="388"/>
                </a:cubicBezTo>
                <a:cubicBezTo>
                  <a:pt x="434" y="388"/>
                  <a:pt x="434" y="388"/>
                  <a:pt x="434" y="388"/>
                </a:cubicBezTo>
                <a:cubicBezTo>
                  <a:pt x="434" y="388"/>
                  <a:pt x="434" y="388"/>
                  <a:pt x="434" y="388"/>
                </a:cubicBezTo>
                <a:cubicBezTo>
                  <a:pt x="434" y="388"/>
                  <a:pt x="434" y="388"/>
                  <a:pt x="434" y="387"/>
                </a:cubicBezTo>
                <a:cubicBezTo>
                  <a:pt x="435" y="379"/>
                  <a:pt x="453" y="381"/>
                  <a:pt x="458" y="381"/>
                </a:cubicBezTo>
                <a:cubicBezTo>
                  <a:pt x="465" y="381"/>
                  <a:pt x="477" y="380"/>
                  <a:pt x="481" y="386"/>
                </a:cubicBezTo>
                <a:cubicBezTo>
                  <a:pt x="481" y="387"/>
                  <a:pt x="482" y="387"/>
                  <a:pt x="482" y="388"/>
                </a:cubicBezTo>
                <a:cubicBezTo>
                  <a:pt x="482" y="389"/>
                  <a:pt x="482" y="389"/>
                  <a:pt x="482" y="389"/>
                </a:cubicBezTo>
                <a:cubicBezTo>
                  <a:pt x="482" y="389"/>
                  <a:pt x="482" y="389"/>
                  <a:pt x="482" y="389"/>
                </a:cubicBezTo>
                <a:cubicBezTo>
                  <a:pt x="483" y="391"/>
                  <a:pt x="483" y="392"/>
                  <a:pt x="484" y="395"/>
                </a:cubicBezTo>
                <a:cubicBezTo>
                  <a:pt x="485" y="401"/>
                  <a:pt x="485" y="401"/>
                  <a:pt x="485" y="401"/>
                </a:cubicBezTo>
                <a:cubicBezTo>
                  <a:pt x="485" y="402"/>
                  <a:pt x="485" y="403"/>
                  <a:pt x="484" y="404"/>
                </a:cubicBezTo>
                <a:cubicBezTo>
                  <a:pt x="484" y="405"/>
                  <a:pt x="484" y="405"/>
                  <a:pt x="483" y="406"/>
                </a:cubicBezTo>
                <a:cubicBezTo>
                  <a:pt x="483" y="406"/>
                  <a:pt x="483" y="406"/>
                  <a:pt x="482" y="407"/>
                </a:cubicBezTo>
                <a:cubicBezTo>
                  <a:pt x="482" y="407"/>
                  <a:pt x="482" y="407"/>
                  <a:pt x="482" y="407"/>
                </a:cubicBezTo>
                <a:cubicBezTo>
                  <a:pt x="482" y="407"/>
                  <a:pt x="482" y="407"/>
                  <a:pt x="482" y="407"/>
                </a:cubicBezTo>
                <a:cubicBezTo>
                  <a:pt x="481" y="407"/>
                  <a:pt x="481" y="407"/>
                  <a:pt x="481" y="407"/>
                </a:cubicBezTo>
                <a:cubicBezTo>
                  <a:pt x="480" y="408"/>
                  <a:pt x="480" y="408"/>
                  <a:pt x="480" y="408"/>
                </a:cubicBezTo>
                <a:cubicBezTo>
                  <a:pt x="479" y="408"/>
                  <a:pt x="479" y="408"/>
                  <a:pt x="479" y="408"/>
                </a:cubicBezTo>
                <a:cubicBezTo>
                  <a:pt x="479" y="408"/>
                  <a:pt x="479" y="408"/>
                  <a:pt x="478" y="408"/>
                </a:cubicBezTo>
                <a:cubicBezTo>
                  <a:pt x="478" y="408"/>
                  <a:pt x="478" y="409"/>
                  <a:pt x="477" y="409"/>
                </a:cubicBezTo>
                <a:cubicBezTo>
                  <a:pt x="477" y="409"/>
                  <a:pt x="477" y="409"/>
                  <a:pt x="477" y="409"/>
                </a:cubicBezTo>
                <a:cubicBezTo>
                  <a:pt x="477" y="409"/>
                  <a:pt x="476" y="409"/>
                  <a:pt x="475" y="409"/>
                </a:cubicBezTo>
                <a:cubicBezTo>
                  <a:pt x="474" y="409"/>
                  <a:pt x="474" y="409"/>
                  <a:pt x="473" y="409"/>
                </a:cubicBezTo>
                <a:cubicBezTo>
                  <a:pt x="473" y="409"/>
                  <a:pt x="473" y="409"/>
                  <a:pt x="473" y="409"/>
                </a:cubicBezTo>
                <a:cubicBezTo>
                  <a:pt x="473" y="409"/>
                  <a:pt x="473" y="409"/>
                  <a:pt x="473" y="409"/>
                </a:cubicBezTo>
                <a:cubicBezTo>
                  <a:pt x="473" y="409"/>
                  <a:pt x="473" y="409"/>
                  <a:pt x="473" y="409"/>
                </a:cubicBezTo>
                <a:cubicBezTo>
                  <a:pt x="465" y="409"/>
                  <a:pt x="457" y="409"/>
                  <a:pt x="449" y="409"/>
                </a:cubicBezTo>
                <a:cubicBezTo>
                  <a:pt x="448" y="409"/>
                  <a:pt x="447" y="409"/>
                  <a:pt x="447" y="409"/>
                </a:cubicBezTo>
                <a:cubicBezTo>
                  <a:pt x="446" y="409"/>
                  <a:pt x="446" y="409"/>
                  <a:pt x="446" y="409"/>
                </a:cubicBezTo>
                <a:cubicBezTo>
                  <a:pt x="445" y="409"/>
                  <a:pt x="445" y="409"/>
                  <a:pt x="444" y="409"/>
                </a:cubicBezTo>
                <a:cubicBezTo>
                  <a:pt x="444" y="409"/>
                  <a:pt x="444" y="409"/>
                  <a:pt x="444" y="409"/>
                </a:cubicBezTo>
                <a:cubicBezTo>
                  <a:pt x="444" y="408"/>
                  <a:pt x="444" y="408"/>
                  <a:pt x="444" y="408"/>
                </a:cubicBezTo>
                <a:cubicBezTo>
                  <a:pt x="443" y="408"/>
                  <a:pt x="442" y="408"/>
                  <a:pt x="442" y="408"/>
                </a:cubicBezTo>
                <a:cubicBezTo>
                  <a:pt x="441" y="408"/>
                  <a:pt x="441" y="407"/>
                  <a:pt x="441" y="407"/>
                </a:cubicBezTo>
                <a:cubicBezTo>
                  <a:pt x="441" y="407"/>
                  <a:pt x="440" y="407"/>
                  <a:pt x="440" y="407"/>
                </a:cubicBezTo>
                <a:cubicBezTo>
                  <a:pt x="440" y="407"/>
                  <a:pt x="440" y="407"/>
                  <a:pt x="440" y="407"/>
                </a:cubicBezTo>
                <a:cubicBezTo>
                  <a:pt x="439" y="406"/>
                  <a:pt x="437" y="405"/>
                  <a:pt x="437" y="404"/>
                </a:cubicBezTo>
                <a:close/>
                <a:moveTo>
                  <a:pt x="494" y="451"/>
                </a:moveTo>
                <a:cubicBezTo>
                  <a:pt x="493" y="453"/>
                  <a:pt x="492" y="453"/>
                  <a:pt x="491" y="454"/>
                </a:cubicBezTo>
                <a:cubicBezTo>
                  <a:pt x="490" y="455"/>
                  <a:pt x="489" y="456"/>
                  <a:pt x="487" y="456"/>
                </a:cubicBezTo>
                <a:cubicBezTo>
                  <a:pt x="485" y="457"/>
                  <a:pt x="484" y="457"/>
                  <a:pt x="481" y="457"/>
                </a:cubicBezTo>
                <a:cubicBezTo>
                  <a:pt x="476" y="457"/>
                  <a:pt x="476" y="457"/>
                  <a:pt x="476" y="457"/>
                </a:cubicBezTo>
                <a:cubicBezTo>
                  <a:pt x="476" y="457"/>
                  <a:pt x="476" y="457"/>
                  <a:pt x="476" y="457"/>
                </a:cubicBezTo>
                <a:cubicBezTo>
                  <a:pt x="469" y="457"/>
                  <a:pt x="462" y="457"/>
                  <a:pt x="454" y="457"/>
                </a:cubicBezTo>
                <a:cubicBezTo>
                  <a:pt x="453" y="457"/>
                  <a:pt x="453" y="457"/>
                  <a:pt x="452" y="457"/>
                </a:cubicBezTo>
                <a:cubicBezTo>
                  <a:pt x="451" y="457"/>
                  <a:pt x="451" y="457"/>
                  <a:pt x="451" y="457"/>
                </a:cubicBezTo>
                <a:cubicBezTo>
                  <a:pt x="450" y="457"/>
                  <a:pt x="450" y="457"/>
                  <a:pt x="449" y="457"/>
                </a:cubicBezTo>
                <a:cubicBezTo>
                  <a:pt x="449" y="457"/>
                  <a:pt x="449" y="457"/>
                  <a:pt x="448" y="457"/>
                </a:cubicBezTo>
                <a:cubicBezTo>
                  <a:pt x="448" y="457"/>
                  <a:pt x="448" y="457"/>
                  <a:pt x="448" y="457"/>
                </a:cubicBezTo>
                <a:cubicBezTo>
                  <a:pt x="445" y="456"/>
                  <a:pt x="442" y="454"/>
                  <a:pt x="440" y="451"/>
                </a:cubicBezTo>
                <a:cubicBezTo>
                  <a:pt x="440" y="451"/>
                  <a:pt x="440" y="451"/>
                  <a:pt x="440" y="451"/>
                </a:cubicBezTo>
                <a:cubicBezTo>
                  <a:pt x="440" y="451"/>
                  <a:pt x="440" y="451"/>
                  <a:pt x="440" y="451"/>
                </a:cubicBezTo>
                <a:cubicBezTo>
                  <a:pt x="440" y="451"/>
                  <a:pt x="440" y="451"/>
                  <a:pt x="440" y="450"/>
                </a:cubicBezTo>
                <a:cubicBezTo>
                  <a:pt x="439" y="450"/>
                  <a:pt x="439" y="449"/>
                  <a:pt x="439" y="449"/>
                </a:cubicBezTo>
                <a:cubicBezTo>
                  <a:pt x="439" y="449"/>
                  <a:pt x="439" y="449"/>
                  <a:pt x="439" y="448"/>
                </a:cubicBezTo>
                <a:cubicBezTo>
                  <a:pt x="439" y="448"/>
                  <a:pt x="439" y="448"/>
                  <a:pt x="439" y="448"/>
                </a:cubicBezTo>
                <a:cubicBezTo>
                  <a:pt x="439" y="447"/>
                  <a:pt x="439" y="447"/>
                  <a:pt x="439" y="447"/>
                </a:cubicBezTo>
                <a:cubicBezTo>
                  <a:pt x="439" y="447"/>
                  <a:pt x="439" y="447"/>
                  <a:pt x="439" y="447"/>
                </a:cubicBezTo>
                <a:cubicBezTo>
                  <a:pt x="439" y="444"/>
                  <a:pt x="438" y="439"/>
                  <a:pt x="438" y="435"/>
                </a:cubicBezTo>
                <a:cubicBezTo>
                  <a:pt x="438" y="435"/>
                  <a:pt x="438" y="434"/>
                  <a:pt x="438" y="433"/>
                </a:cubicBezTo>
                <a:cubicBezTo>
                  <a:pt x="438" y="431"/>
                  <a:pt x="438" y="431"/>
                  <a:pt x="438" y="431"/>
                </a:cubicBezTo>
                <a:cubicBezTo>
                  <a:pt x="438" y="431"/>
                  <a:pt x="438" y="431"/>
                  <a:pt x="438" y="431"/>
                </a:cubicBezTo>
                <a:cubicBezTo>
                  <a:pt x="438" y="430"/>
                  <a:pt x="438" y="430"/>
                  <a:pt x="438" y="430"/>
                </a:cubicBezTo>
                <a:cubicBezTo>
                  <a:pt x="438" y="430"/>
                  <a:pt x="438" y="429"/>
                  <a:pt x="438" y="429"/>
                </a:cubicBezTo>
                <a:cubicBezTo>
                  <a:pt x="438" y="429"/>
                  <a:pt x="438" y="429"/>
                  <a:pt x="438" y="428"/>
                </a:cubicBezTo>
                <a:cubicBezTo>
                  <a:pt x="439" y="428"/>
                  <a:pt x="439" y="428"/>
                  <a:pt x="439" y="428"/>
                </a:cubicBezTo>
                <a:cubicBezTo>
                  <a:pt x="439" y="428"/>
                  <a:pt x="439" y="428"/>
                  <a:pt x="439" y="428"/>
                </a:cubicBezTo>
                <a:cubicBezTo>
                  <a:pt x="439" y="427"/>
                  <a:pt x="439" y="427"/>
                  <a:pt x="439" y="427"/>
                </a:cubicBezTo>
                <a:cubicBezTo>
                  <a:pt x="440" y="426"/>
                  <a:pt x="440" y="426"/>
                  <a:pt x="440" y="426"/>
                </a:cubicBezTo>
                <a:cubicBezTo>
                  <a:pt x="440" y="426"/>
                  <a:pt x="441" y="426"/>
                  <a:pt x="441" y="425"/>
                </a:cubicBezTo>
                <a:cubicBezTo>
                  <a:pt x="441" y="425"/>
                  <a:pt x="441" y="425"/>
                  <a:pt x="441" y="425"/>
                </a:cubicBezTo>
                <a:cubicBezTo>
                  <a:pt x="441" y="425"/>
                  <a:pt x="441" y="425"/>
                  <a:pt x="441" y="425"/>
                </a:cubicBezTo>
                <a:cubicBezTo>
                  <a:pt x="442" y="425"/>
                  <a:pt x="442" y="425"/>
                  <a:pt x="443" y="424"/>
                </a:cubicBezTo>
                <a:cubicBezTo>
                  <a:pt x="443" y="424"/>
                  <a:pt x="443" y="424"/>
                  <a:pt x="443" y="424"/>
                </a:cubicBezTo>
                <a:cubicBezTo>
                  <a:pt x="444" y="424"/>
                  <a:pt x="444" y="424"/>
                  <a:pt x="444" y="424"/>
                </a:cubicBezTo>
                <a:cubicBezTo>
                  <a:pt x="444" y="424"/>
                  <a:pt x="444" y="424"/>
                  <a:pt x="444" y="424"/>
                </a:cubicBezTo>
                <a:cubicBezTo>
                  <a:pt x="444" y="424"/>
                  <a:pt x="445" y="423"/>
                  <a:pt x="445" y="423"/>
                </a:cubicBezTo>
                <a:cubicBezTo>
                  <a:pt x="446" y="423"/>
                  <a:pt x="446" y="423"/>
                  <a:pt x="446" y="423"/>
                </a:cubicBezTo>
                <a:cubicBezTo>
                  <a:pt x="446" y="423"/>
                  <a:pt x="447" y="423"/>
                  <a:pt x="447" y="423"/>
                </a:cubicBezTo>
                <a:cubicBezTo>
                  <a:pt x="448" y="423"/>
                  <a:pt x="448" y="423"/>
                  <a:pt x="449" y="423"/>
                </a:cubicBezTo>
                <a:cubicBezTo>
                  <a:pt x="450" y="423"/>
                  <a:pt x="450" y="423"/>
                  <a:pt x="450" y="423"/>
                </a:cubicBezTo>
                <a:cubicBezTo>
                  <a:pt x="450" y="423"/>
                  <a:pt x="450" y="423"/>
                  <a:pt x="451" y="423"/>
                </a:cubicBezTo>
                <a:cubicBezTo>
                  <a:pt x="452" y="423"/>
                  <a:pt x="452" y="423"/>
                  <a:pt x="452" y="423"/>
                </a:cubicBezTo>
                <a:cubicBezTo>
                  <a:pt x="453" y="423"/>
                  <a:pt x="454" y="423"/>
                  <a:pt x="455" y="423"/>
                </a:cubicBezTo>
                <a:cubicBezTo>
                  <a:pt x="457" y="423"/>
                  <a:pt x="458" y="423"/>
                  <a:pt x="459" y="423"/>
                </a:cubicBezTo>
                <a:cubicBezTo>
                  <a:pt x="469" y="423"/>
                  <a:pt x="469" y="423"/>
                  <a:pt x="469" y="423"/>
                </a:cubicBezTo>
                <a:cubicBezTo>
                  <a:pt x="472" y="423"/>
                  <a:pt x="475" y="423"/>
                  <a:pt x="478" y="423"/>
                </a:cubicBezTo>
                <a:cubicBezTo>
                  <a:pt x="478" y="423"/>
                  <a:pt x="479" y="423"/>
                  <a:pt x="479" y="423"/>
                </a:cubicBezTo>
                <a:cubicBezTo>
                  <a:pt x="479" y="423"/>
                  <a:pt x="480" y="423"/>
                  <a:pt x="480" y="423"/>
                </a:cubicBezTo>
                <a:cubicBezTo>
                  <a:pt x="480" y="423"/>
                  <a:pt x="480" y="423"/>
                  <a:pt x="481" y="423"/>
                </a:cubicBezTo>
                <a:cubicBezTo>
                  <a:pt x="481" y="423"/>
                  <a:pt x="481" y="423"/>
                  <a:pt x="481" y="423"/>
                </a:cubicBezTo>
                <a:cubicBezTo>
                  <a:pt x="481" y="423"/>
                  <a:pt x="481" y="423"/>
                  <a:pt x="481" y="423"/>
                </a:cubicBezTo>
                <a:cubicBezTo>
                  <a:pt x="482" y="423"/>
                  <a:pt x="482" y="424"/>
                  <a:pt x="483" y="424"/>
                </a:cubicBezTo>
                <a:cubicBezTo>
                  <a:pt x="483" y="424"/>
                  <a:pt x="484" y="424"/>
                  <a:pt x="484" y="424"/>
                </a:cubicBezTo>
                <a:cubicBezTo>
                  <a:pt x="484" y="424"/>
                  <a:pt x="484" y="424"/>
                  <a:pt x="484" y="425"/>
                </a:cubicBezTo>
                <a:cubicBezTo>
                  <a:pt x="485" y="425"/>
                  <a:pt x="485" y="425"/>
                  <a:pt x="486" y="425"/>
                </a:cubicBezTo>
                <a:cubicBezTo>
                  <a:pt x="487" y="426"/>
                  <a:pt x="488" y="427"/>
                  <a:pt x="489" y="428"/>
                </a:cubicBezTo>
                <a:cubicBezTo>
                  <a:pt x="490" y="429"/>
                  <a:pt x="491" y="430"/>
                  <a:pt x="491" y="431"/>
                </a:cubicBezTo>
                <a:cubicBezTo>
                  <a:pt x="492" y="438"/>
                  <a:pt x="492" y="438"/>
                  <a:pt x="492" y="438"/>
                </a:cubicBezTo>
                <a:cubicBezTo>
                  <a:pt x="493" y="441"/>
                  <a:pt x="493" y="443"/>
                  <a:pt x="494" y="446"/>
                </a:cubicBezTo>
                <a:cubicBezTo>
                  <a:pt x="494" y="446"/>
                  <a:pt x="494" y="446"/>
                  <a:pt x="494" y="446"/>
                </a:cubicBezTo>
                <a:cubicBezTo>
                  <a:pt x="494" y="448"/>
                  <a:pt x="494" y="448"/>
                  <a:pt x="494" y="448"/>
                </a:cubicBezTo>
                <a:cubicBezTo>
                  <a:pt x="494" y="449"/>
                  <a:pt x="494" y="450"/>
                  <a:pt x="494" y="451"/>
                </a:cubicBezTo>
                <a:close/>
                <a:moveTo>
                  <a:pt x="508" y="369"/>
                </a:moveTo>
                <a:cubicBezTo>
                  <a:pt x="507" y="368"/>
                  <a:pt x="505" y="368"/>
                  <a:pt x="505" y="367"/>
                </a:cubicBezTo>
                <a:cubicBezTo>
                  <a:pt x="504" y="366"/>
                  <a:pt x="503" y="365"/>
                  <a:pt x="503" y="365"/>
                </a:cubicBezTo>
                <a:cubicBezTo>
                  <a:pt x="502" y="363"/>
                  <a:pt x="502" y="363"/>
                  <a:pt x="502" y="363"/>
                </a:cubicBezTo>
                <a:cubicBezTo>
                  <a:pt x="502" y="361"/>
                  <a:pt x="501" y="359"/>
                  <a:pt x="500" y="357"/>
                </a:cubicBezTo>
                <a:cubicBezTo>
                  <a:pt x="500" y="356"/>
                  <a:pt x="499" y="355"/>
                  <a:pt x="499" y="353"/>
                </a:cubicBezTo>
                <a:cubicBezTo>
                  <a:pt x="499" y="353"/>
                  <a:pt x="499" y="353"/>
                  <a:pt x="499" y="353"/>
                </a:cubicBezTo>
                <a:cubicBezTo>
                  <a:pt x="499" y="353"/>
                  <a:pt x="499" y="353"/>
                  <a:pt x="499" y="353"/>
                </a:cubicBezTo>
                <a:cubicBezTo>
                  <a:pt x="499" y="352"/>
                  <a:pt x="499" y="352"/>
                  <a:pt x="499" y="352"/>
                </a:cubicBezTo>
                <a:cubicBezTo>
                  <a:pt x="499" y="352"/>
                  <a:pt x="499" y="352"/>
                  <a:pt x="499" y="352"/>
                </a:cubicBezTo>
                <a:cubicBezTo>
                  <a:pt x="499" y="352"/>
                  <a:pt x="499" y="352"/>
                  <a:pt x="499" y="352"/>
                </a:cubicBezTo>
                <a:cubicBezTo>
                  <a:pt x="501" y="348"/>
                  <a:pt x="508" y="348"/>
                  <a:pt x="511" y="348"/>
                </a:cubicBezTo>
                <a:cubicBezTo>
                  <a:pt x="528" y="348"/>
                  <a:pt x="528" y="348"/>
                  <a:pt x="528" y="348"/>
                </a:cubicBezTo>
                <a:cubicBezTo>
                  <a:pt x="529" y="348"/>
                  <a:pt x="531" y="348"/>
                  <a:pt x="532" y="349"/>
                </a:cubicBezTo>
                <a:cubicBezTo>
                  <a:pt x="532" y="349"/>
                  <a:pt x="533" y="349"/>
                  <a:pt x="533" y="349"/>
                </a:cubicBezTo>
                <a:cubicBezTo>
                  <a:pt x="533" y="349"/>
                  <a:pt x="534" y="349"/>
                  <a:pt x="534" y="349"/>
                </a:cubicBezTo>
                <a:cubicBezTo>
                  <a:pt x="534" y="349"/>
                  <a:pt x="534" y="349"/>
                  <a:pt x="534" y="349"/>
                </a:cubicBezTo>
                <a:cubicBezTo>
                  <a:pt x="535" y="349"/>
                  <a:pt x="536" y="350"/>
                  <a:pt x="536" y="350"/>
                </a:cubicBezTo>
                <a:cubicBezTo>
                  <a:pt x="536" y="350"/>
                  <a:pt x="536" y="350"/>
                  <a:pt x="536" y="350"/>
                </a:cubicBezTo>
                <a:cubicBezTo>
                  <a:pt x="536" y="350"/>
                  <a:pt x="536" y="350"/>
                  <a:pt x="536" y="350"/>
                </a:cubicBezTo>
                <a:cubicBezTo>
                  <a:pt x="537" y="350"/>
                  <a:pt x="537" y="350"/>
                  <a:pt x="538" y="350"/>
                </a:cubicBezTo>
                <a:cubicBezTo>
                  <a:pt x="538" y="351"/>
                  <a:pt x="538" y="351"/>
                  <a:pt x="538" y="351"/>
                </a:cubicBezTo>
                <a:cubicBezTo>
                  <a:pt x="538" y="351"/>
                  <a:pt x="538" y="351"/>
                  <a:pt x="539" y="351"/>
                </a:cubicBezTo>
                <a:cubicBezTo>
                  <a:pt x="539" y="351"/>
                  <a:pt x="539" y="351"/>
                  <a:pt x="539" y="351"/>
                </a:cubicBezTo>
                <a:cubicBezTo>
                  <a:pt x="539" y="352"/>
                  <a:pt x="539" y="352"/>
                  <a:pt x="539" y="352"/>
                </a:cubicBezTo>
                <a:cubicBezTo>
                  <a:pt x="540" y="352"/>
                  <a:pt x="541" y="353"/>
                  <a:pt x="541" y="354"/>
                </a:cubicBezTo>
                <a:cubicBezTo>
                  <a:pt x="541" y="354"/>
                  <a:pt x="541" y="354"/>
                  <a:pt x="541" y="354"/>
                </a:cubicBezTo>
                <a:cubicBezTo>
                  <a:pt x="543" y="356"/>
                  <a:pt x="544" y="359"/>
                  <a:pt x="545" y="361"/>
                </a:cubicBezTo>
                <a:cubicBezTo>
                  <a:pt x="545" y="361"/>
                  <a:pt x="545" y="361"/>
                  <a:pt x="545" y="361"/>
                </a:cubicBezTo>
                <a:cubicBezTo>
                  <a:pt x="546" y="363"/>
                  <a:pt x="547" y="364"/>
                  <a:pt x="547" y="365"/>
                </a:cubicBezTo>
                <a:cubicBezTo>
                  <a:pt x="547" y="366"/>
                  <a:pt x="547" y="366"/>
                  <a:pt x="547" y="366"/>
                </a:cubicBezTo>
                <a:cubicBezTo>
                  <a:pt x="547" y="366"/>
                  <a:pt x="547" y="366"/>
                  <a:pt x="547" y="366"/>
                </a:cubicBezTo>
                <a:cubicBezTo>
                  <a:pt x="547" y="368"/>
                  <a:pt x="545" y="369"/>
                  <a:pt x="543" y="370"/>
                </a:cubicBezTo>
                <a:cubicBezTo>
                  <a:pt x="542" y="370"/>
                  <a:pt x="542" y="370"/>
                  <a:pt x="542" y="370"/>
                </a:cubicBezTo>
                <a:cubicBezTo>
                  <a:pt x="542" y="370"/>
                  <a:pt x="542" y="370"/>
                  <a:pt x="542" y="370"/>
                </a:cubicBezTo>
                <a:cubicBezTo>
                  <a:pt x="542" y="370"/>
                  <a:pt x="541" y="370"/>
                  <a:pt x="541" y="371"/>
                </a:cubicBezTo>
                <a:cubicBezTo>
                  <a:pt x="540" y="371"/>
                  <a:pt x="540" y="371"/>
                  <a:pt x="540" y="371"/>
                </a:cubicBezTo>
                <a:cubicBezTo>
                  <a:pt x="540" y="371"/>
                  <a:pt x="539" y="371"/>
                  <a:pt x="539" y="371"/>
                </a:cubicBezTo>
                <a:cubicBezTo>
                  <a:pt x="539" y="371"/>
                  <a:pt x="538" y="371"/>
                  <a:pt x="538" y="371"/>
                </a:cubicBezTo>
                <a:cubicBezTo>
                  <a:pt x="538" y="371"/>
                  <a:pt x="538" y="371"/>
                  <a:pt x="538" y="371"/>
                </a:cubicBezTo>
                <a:cubicBezTo>
                  <a:pt x="538" y="371"/>
                  <a:pt x="538" y="371"/>
                  <a:pt x="538" y="371"/>
                </a:cubicBezTo>
                <a:cubicBezTo>
                  <a:pt x="535" y="371"/>
                  <a:pt x="532" y="371"/>
                  <a:pt x="530" y="371"/>
                </a:cubicBezTo>
                <a:cubicBezTo>
                  <a:pt x="526" y="371"/>
                  <a:pt x="521" y="371"/>
                  <a:pt x="517" y="371"/>
                </a:cubicBezTo>
                <a:cubicBezTo>
                  <a:pt x="514" y="371"/>
                  <a:pt x="511" y="370"/>
                  <a:pt x="508" y="369"/>
                </a:cubicBezTo>
                <a:cubicBezTo>
                  <a:pt x="508" y="369"/>
                  <a:pt x="508" y="369"/>
                  <a:pt x="508" y="369"/>
                </a:cubicBezTo>
                <a:close/>
                <a:moveTo>
                  <a:pt x="519" y="405"/>
                </a:moveTo>
                <a:cubicBezTo>
                  <a:pt x="518" y="404"/>
                  <a:pt x="517" y="403"/>
                  <a:pt x="517" y="402"/>
                </a:cubicBezTo>
                <a:cubicBezTo>
                  <a:pt x="515" y="396"/>
                  <a:pt x="515" y="396"/>
                  <a:pt x="515" y="396"/>
                </a:cubicBezTo>
                <a:cubicBezTo>
                  <a:pt x="514" y="394"/>
                  <a:pt x="513" y="392"/>
                  <a:pt x="512" y="390"/>
                </a:cubicBezTo>
                <a:cubicBezTo>
                  <a:pt x="512" y="390"/>
                  <a:pt x="512" y="390"/>
                  <a:pt x="512" y="390"/>
                </a:cubicBezTo>
                <a:cubicBezTo>
                  <a:pt x="512" y="389"/>
                  <a:pt x="512" y="389"/>
                  <a:pt x="512" y="389"/>
                </a:cubicBezTo>
                <a:cubicBezTo>
                  <a:pt x="512" y="388"/>
                  <a:pt x="512" y="387"/>
                  <a:pt x="512" y="386"/>
                </a:cubicBezTo>
                <a:cubicBezTo>
                  <a:pt x="512" y="386"/>
                  <a:pt x="513" y="385"/>
                  <a:pt x="513" y="385"/>
                </a:cubicBezTo>
                <a:cubicBezTo>
                  <a:pt x="513" y="385"/>
                  <a:pt x="513" y="385"/>
                  <a:pt x="514" y="385"/>
                </a:cubicBezTo>
                <a:cubicBezTo>
                  <a:pt x="514" y="384"/>
                  <a:pt x="514" y="384"/>
                  <a:pt x="514" y="384"/>
                </a:cubicBezTo>
                <a:cubicBezTo>
                  <a:pt x="515" y="384"/>
                  <a:pt x="516" y="383"/>
                  <a:pt x="517" y="383"/>
                </a:cubicBezTo>
                <a:cubicBezTo>
                  <a:pt x="518" y="383"/>
                  <a:pt x="519" y="383"/>
                  <a:pt x="520" y="382"/>
                </a:cubicBezTo>
                <a:cubicBezTo>
                  <a:pt x="525" y="382"/>
                  <a:pt x="530" y="382"/>
                  <a:pt x="532" y="382"/>
                </a:cubicBezTo>
                <a:cubicBezTo>
                  <a:pt x="540" y="382"/>
                  <a:pt x="554" y="381"/>
                  <a:pt x="559" y="389"/>
                </a:cubicBezTo>
                <a:cubicBezTo>
                  <a:pt x="559" y="389"/>
                  <a:pt x="559" y="389"/>
                  <a:pt x="559" y="389"/>
                </a:cubicBezTo>
                <a:cubicBezTo>
                  <a:pt x="559" y="389"/>
                  <a:pt x="559" y="389"/>
                  <a:pt x="559" y="389"/>
                </a:cubicBezTo>
                <a:cubicBezTo>
                  <a:pt x="559" y="389"/>
                  <a:pt x="559" y="389"/>
                  <a:pt x="559" y="389"/>
                </a:cubicBezTo>
                <a:cubicBezTo>
                  <a:pt x="561" y="393"/>
                  <a:pt x="562" y="396"/>
                  <a:pt x="564" y="400"/>
                </a:cubicBezTo>
                <a:cubicBezTo>
                  <a:pt x="565" y="401"/>
                  <a:pt x="565" y="402"/>
                  <a:pt x="566" y="403"/>
                </a:cubicBezTo>
                <a:cubicBezTo>
                  <a:pt x="566" y="403"/>
                  <a:pt x="566" y="403"/>
                  <a:pt x="566" y="403"/>
                </a:cubicBezTo>
                <a:cubicBezTo>
                  <a:pt x="566" y="404"/>
                  <a:pt x="566" y="404"/>
                  <a:pt x="566" y="404"/>
                </a:cubicBezTo>
                <a:cubicBezTo>
                  <a:pt x="566" y="404"/>
                  <a:pt x="566" y="405"/>
                  <a:pt x="566" y="405"/>
                </a:cubicBezTo>
                <a:cubicBezTo>
                  <a:pt x="566" y="405"/>
                  <a:pt x="566" y="405"/>
                  <a:pt x="566" y="405"/>
                </a:cubicBezTo>
                <a:cubicBezTo>
                  <a:pt x="566" y="405"/>
                  <a:pt x="566" y="405"/>
                  <a:pt x="566" y="405"/>
                </a:cubicBezTo>
                <a:cubicBezTo>
                  <a:pt x="566" y="406"/>
                  <a:pt x="565" y="406"/>
                  <a:pt x="565" y="406"/>
                </a:cubicBezTo>
                <a:cubicBezTo>
                  <a:pt x="565" y="406"/>
                  <a:pt x="565" y="406"/>
                  <a:pt x="565" y="406"/>
                </a:cubicBezTo>
                <a:cubicBezTo>
                  <a:pt x="565" y="407"/>
                  <a:pt x="565" y="407"/>
                  <a:pt x="564" y="407"/>
                </a:cubicBezTo>
                <a:cubicBezTo>
                  <a:pt x="564" y="407"/>
                  <a:pt x="564" y="407"/>
                  <a:pt x="564" y="407"/>
                </a:cubicBezTo>
                <a:cubicBezTo>
                  <a:pt x="564" y="408"/>
                  <a:pt x="564" y="408"/>
                  <a:pt x="564" y="408"/>
                </a:cubicBezTo>
                <a:cubicBezTo>
                  <a:pt x="564" y="408"/>
                  <a:pt x="563" y="408"/>
                  <a:pt x="563" y="408"/>
                </a:cubicBezTo>
                <a:cubicBezTo>
                  <a:pt x="563" y="408"/>
                  <a:pt x="562" y="409"/>
                  <a:pt x="561" y="409"/>
                </a:cubicBezTo>
                <a:cubicBezTo>
                  <a:pt x="561" y="409"/>
                  <a:pt x="561" y="409"/>
                  <a:pt x="560" y="409"/>
                </a:cubicBezTo>
                <a:cubicBezTo>
                  <a:pt x="560" y="409"/>
                  <a:pt x="559" y="409"/>
                  <a:pt x="559" y="410"/>
                </a:cubicBezTo>
                <a:cubicBezTo>
                  <a:pt x="559" y="410"/>
                  <a:pt x="559" y="410"/>
                  <a:pt x="559" y="410"/>
                </a:cubicBezTo>
                <a:cubicBezTo>
                  <a:pt x="558" y="410"/>
                  <a:pt x="558" y="410"/>
                  <a:pt x="558" y="410"/>
                </a:cubicBezTo>
                <a:cubicBezTo>
                  <a:pt x="550" y="410"/>
                  <a:pt x="541" y="410"/>
                  <a:pt x="532" y="410"/>
                </a:cubicBezTo>
                <a:cubicBezTo>
                  <a:pt x="532" y="410"/>
                  <a:pt x="531" y="410"/>
                  <a:pt x="530" y="410"/>
                </a:cubicBezTo>
                <a:cubicBezTo>
                  <a:pt x="530" y="410"/>
                  <a:pt x="530" y="410"/>
                  <a:pt x="530" y="410"/>
                </a:cubicBezTo>
                <a:cubicBezTo>
                  <a:pt x="527" y="409"/>
                  <a:pt x="524" y="408"/>
                  <a:pt x="521" y="406"/>
                </a:cubicBezTo>
                <a:cubicBezTo>
                  <a:pt x="520" y="406"/>
                  <a:pt x="520" y="406"/>
                  <a:pt x="519" y="405"/>
                </a:cubicBezTo>
                <a:close/>
                <a:moveTo>
                  <a:pt x="589" y="451"/>
                </a:moveTo>
                <a:cubicBezTo>
                  <a:pt x="589" y="452"/>
                  <a:pt x="588" y="452"/>
                  <a:pt x="588" y="452"/>
                </a:cubicBezTo>
                <a:cubicBezTo>
                  <a:pt x="588" y="452"/>
                  <a:pt x="588" y="452"/>
                  <a:pt x="588" y="453"/>
                </a:cubicBezTo>
                <a:cubicBezTo>
                  <a:pt x="588" y="453"/>
                  <a:pt x="588" y="453"/>
                  <a:pt x="588" y="453"/>
                </a:cubicBezTo>
                <a:cubicBezTo>
                  <a:pt x="588" y="453"/>
                  <a:pt x="588" y="453"/>
                  <a:pt x="588" y="454"/>
                </a:cubicBezTo>
                <a:cubicBezTo>
                  <a:pt x="588" y="454"/>
                  <a:pt x="588" y="454"/>
                  <a:pt x="587" y="454"/>
                </a:cubicBezTo>
                <a:cubicBezTo>
                  <a:pt x="587" y="454"/>
                  <a:pt x="587" y="454"/>
                  <a:pt x="587" y="454"/>
                </a:cubicBezTo>
                <a:cubicBezTo>
                  <a:pt x="587" y="454"/>
                  <a:pt x="587" y="454"/>
                  <a:pt x="587" y="455"/>
                </a:cubicBezTo>
                <a:cubicBezTo>
                  <a:pt x="585" y="456"/>
                  <a:pt x="583" y="457"/>
                  <a:pt x="581" y="457"/>
                </a:cubicBezTo>
                <a:cubicBezTo>
                  <a:pt x="581" y="457"/>
                  <a:pt x="581" y="457"/>
                  <a:pt x="581" y="457"/>
                </a:cubicBezTo>
                <a:cubicBezTo>
                  <a:pt x="580" y="457"/>
                  <a:pt x="579" y="457"/>
                  <a:pt x="578" y="457"/>
                </a:cubicBezTo>
                <a:cubicBezTo>
                  <a:pt x="578" y="457"/>
                  <a:pt x="578" y="457"/>
                  <a:pt x="578" y="457"/>
                </a:cubicBezTo>
                <a:cubicBezTo>
                  <a:pt x="577" y="457"/>
                  <a:pt x="577" y="457"/>
                  <a:pt x="577" y="457"/>
                </a:cubicBezTo>
                <a:cubicBezTo>
                  <a:pt x="577" y="457"/>
                  <a:pt x="576" y="457"/>
                  <a:pt x="575" y="457"/>
                </a:cubicBezTo>
                <a:cubicBezTo>
                  <a:pt x="552" y="457"/>
                  <a:pt x="552" y="457"/>
                  <a:pt x="552" y="457"/>
                </a:cubicBezTo>
                <a:cubicBezTo>
                  <a:pt x="551" y="457"/>
                  <a:pt x="550" y="457"/>
                  <a:pt x="549" y="457"/>
                </a:cubicBezTo>
                <a:cubicBezTo>
                  <a:pt x="549" y="457"/>
                  <a:pt x="549" y="457"/>
                  <a:pt x="548" y="457"/>
                </a:cubicBezTo>
                <a:cubicBezTo>
                  <a:pt x="543" y="456"/>
                  <a:pt x="538" y="454"/>
                  <a:pt x="535" y="450"/>
                </a:cubicBezTo>
                <a:cubicBezTo>
                  <a:pt x="534" y="449"/>
                  <a:pt x="534" y="449"/>
                  <a:pt x="534" y="448"/>
                </a:cubicBezTo>
                <a:cubicBezTo>
                  <a:pt x="534" y="448"/>
                  <a:pt x="534" y="448"/>
                  <a:pt x="534" y="448"/>
                </a:cubicBezTo>
                <a:cubicBezTo>
                  <a:pt x="534" y="448"/>
                  <a:pt x="534" y="448"/>
                  <a:pt x="534" y="448"/>
                </a:cubicBezTo>
                <a:cubicBezTo>
                  <a:pt x="533" y="444"/>
                  <a:pt x="531" y="441"/>
                  <a:pt x="530" y="438"/>
                </a:cubicBezTo>
                <a:cubicBezTo>
                  <a:pt x="530" y="436"/>
                  <a:pt x="528" y="434"/>
                  <a:pt x="528" y="432"/>
                </a:cubicBezTo>
                <a:cubicBezTo>
                  <a:pt x="528" y="432"/>
                  <a:pt x="528" y="432"/>
                  <a:pt x="528" y="432"/>
                </a:cubicBezTo>
                <a:cubicBezTo>
                  <a:pt x="528" y="431"/>
                  <a:pt x="528" y="431"/>
                  <a:pt x="528" y="431"/>
                </a:cubicBezTo>
                <a:cubicBezTo>
                  <a:pt x="528" y="431"/>
                  <a:pt x="528" y="431"/>
                  <a:pt x="528" y="431"/>
                </a:cubicBezTo>
                <a:cubicBezTo>
                  <a:pt x="528" y="430"/>
                  <a:pt x="528" y="429"/>
                  <a:pt x="528" y="428"/>
                </a:cubicBezTo>
                <a:cubicBezTo>
                  <a:pt x="528" y="428"/>
                  <a:pt x="528" y="427"/>
                  <a:pt x="528" y="427"/>
                </a:cubicBezTo>
                <a:cubicBezTo>
                  <a:pt x="528" y="427"/>
                  <a:pt x="528" y="427"/>
                  <a:pt x="528" y="427"/>
                </a:cubicBezTo>
                <a:cubicBezTo>
                  <a:pt x="530" y="425"/>
                  <a:pt x="532" y="424"/>
                  <a:pt x="535" y="423"/>
                </a:cubicBezTo>
                <a:cubicBezTo>
                  <a:pt x="535" y="423"/>
                  <a:pt x="535" y="423"/>
                  <a:pt x="536" y="423"/>
                </a:cubicBezTo>
                <a:cubicBezTo>
                  <a:pt x="536" y="423"/>
                  <a:pt x="537" y="423"/>
                  <a:pt x="538" y="423"/>
                </a:cubicBezTo>
                <a:cubicBezTo>
                  <a:pt x="538" y="423"/>
                  <a:pt x="538" y="423"/>
                  <a:pt x="538" y="423"/>
                </a:cubicBezTo>
                <a:cubicBezTo>
                  <a:pt x="540" y="423"/>
                  <a:pt x="540" y="423"/>
                  <a:pt x="540" y="423"/>
                </a:cubicBezTo>
                <a:cubicBezTo>
                  <a:pt x="540" y="423"/>
                  <a:pt x="540" y="423"/>
                  <a:pt x="541" y="423"/>
                </a:cubicBezTo>
                <a:cubicBezTo>
                  <a:pt x="548" y="423"/>
                  <a:pt x="555" y="423"/>
                  <a:pt x="563" y="423"/>
                </a:cubicBezTo>
                <a:cubicBezTo>
                  <a:pt x="563" y="423"/>
                  <a:pt x="563" y="423"/>
                  <a:pt x="563" y="423"/>
                </a:cubicBezTo>
                <a:cubicBezTo>
                  <a:pt x="563" y="423"/>
                  <a:pt x="563" y="423"/>
                  <a:pt x="563" y="423"/>
                </a:cubicBezTo>
                <a:cubicBezTo>
                  <a:pt x="563" y="423"/>
                  <a:pt x="564" y="423"/>
                  <a:pt x="565" y="423"/>
                </a:cubicBezTo>
                <a:cubicBezTo>
                  <a:pt x="565" y="423"/>
                  <a:pt x="565" y="423"/>
                  <a:pt x="565" y="423"/>
                </a:cubicBezTo>
                <a:cubicBezTo>
                  <a:pt x="570" y="424"/>
                  <a:pt x="576" y="426"/>
                  <a:pt x="579" y="430"/>
                </a:cubicBezTo>
                <a:cubicBezTo>
                  <a:pt x="579" y="430"/>
                  <a:pt x="579" y="431"/>
                  <a:pt x="580" y="431"/>
                </a:cubicBezTo>
                <a:cubicBezTo>
                  <a:pt x="581" y="433"/>
                  <a:pt x="581" y="433"/>
                  <a:pt x="581" y="433"/>
                </a:cubicBezTo>
                <a:cubicBezTo>
                  <a:pt x="582" y="436"/>
                  <a:pt x="584" y="439"/>
                  <a:pt x="585" y="442"/>
                </a:cubicBezTo>
                <a:cubicBezTo>
                  <a:pt x="586" y="443"/>
                  <a:pt x="588" y="446"/>
                  <a:pt x="588" y="448"/>
                </a:cubicBezTo>
                <a:cubicBezTo>
                  <a:pt x="589" y="449"/>
                  <a:pt x="589" y="450"/>
                  <a:pt x="589" y="451"/>
                </a:cubicBezTo>
                <a:close/>
                <a:moveTo>
                  <a:pt x="594" y="406"/>
                </a:moveTo>
                <a:cubicBezTo>
                  <a:pt x="593" y="406"/>
                  <a:pt x="593" y="405"/>
                  <a:pt x="592" y="405"/>
                </a:cubicBezTo>
                <a:cubicBezTo>
                  <a:pt x="591" y="404"/>
                  <a:pt x="590" y="403"/>
                  <a:pt x="590" y="402"/>
                </a:cubicBezTo>
                <a:cubicBezTo>
                  <a:pt x="589" y="401"/>
                  <a:pt x="589" y="401"/>
                  <a:pt x="589" y="401"/>
                </a:cubicBezTo>
                <a:cubicBezTo>
                  <a:pt x="589" y="401"/>
                  <a:pt x="589" y="401"/>
                  <a:pt x="589" y="401"/>
                </a:cubicBezTo>
                <a:cubicBezTo>
                  <a:pt x="587" y="398"/>
                  <a:pt x="585" y="394"/>
                  <a:pt x="583" y="390"/>
                </a:cubicBezTo>
                <a:cubicBezTo>
                  <a:pt x="583" y="390"/>
                  <a:pt x="583" y="390"/>
                  <a:pt x="583" y="390"/>
                </a:cubicBezTo>
                <a:cubicBezTo>
                  <a:pt x="582" y="389"/>
                  <a:pt x="582" y="389"/>
                  <a:pt x="582" y="389"/>
                </a:cubicBezTo>
                <a:cubicBezTo>
                  <a:pt x="582" y="388"/>
                  <a:pt x="582" y="387"/>
                  <a:pt x="582" y="386"/>
                </a:cubicBezTo>
                <a:cubicBezTo>
                  <a:pt x="582" y="385"/>
                  <a:pt x="582" y="385"/>
                  <a:pt x="583" y="384"/>
                </a:cubicBezTo>
                <a:cubicBezTo>
                  <a:pt x="584" y="383"/>
                  <a:pt x="585" y="383"/>
                  <a:pt x="586" y="383"/>
                </a:cubicBezTo>
                <a:cubicBezTo>
                  <a:pt x="588" y="382"/>
                  <a:pt x="589" y="382"/>
                  <a:pt x="591" y="382"/>
                </a:cubicBezTo>
                <a:cubicBezTo>
                  <a:pt x="591" y="382"/>
                  <a:pt x="591" y="382"/>
                  <a:pt x="591" y="382"/>
                </a:cubicBezTo>
                <a:cubicBezTo>
                  <a:pt x="594" y="382"/>
                  <a:pt x="598" y="382"/>
                  <a:pt x="600" y="382"/>
                </a:cubicBezTo>
                <a:cubicBezTo>
                  <a:pt x="609" y="382"/>
                  <a:pt x="623" y="380"/>
                  <a:pt x="629" y="389"/>
                </a:cubicBezTo>
                <a:cubicBezTo>
                  <a:pt x="631" y="392"/>
                  <a:pt x="633" y="394"/>
                  <a:pt x="635" y="397"/>
                </a:cubicBezTo>
                <a:cubicBezTo>
                  <a:pt x="636" y="399"/>
                  <a:pt x="637" y="401"/>
                  <a:pt x="638" y="402"/>
                </a:cubicBezTo>
                <a:cubicBezTo>
                  <a:pt x="639" y="403"/>
                  <a:pt x="639" y="404"/>
                  <a:pt x="639" y="405"/>
                </a:cubicBezTo>
                <a:cubicBezTo>
                  <a:pt x="639" y="405"/>
                  <a:pt x="639" y="406"/>
                  <a:pt x="639" y="406"/>
                </a:cubicBezTo>
                <a:cubicBezTo>
                  <a:pt x="639" y="407"/>
                  <a:pt x="638" y="407"/>
                  <a:pt x="638" y="407"/>
                </a:cubicBezTo>
                <a:cubicBezTo>
                  <a:pt x="638" y="407"/>
                  <a:pt x="638" y="407"/>
                  <a:pt x="638" y="407"/>
                </a:cubicBezTo>
                <a:cubicBezTo>
                  <a:pt x="638" y="407"/>
                  <a:pt x="638" y="407"/>
                  <a:pt x="638" y="407"/>
                </a:cubicBezTo>
                <a:cubicBezTo>
                  <a:pt x="638" y="408"/>
                  <a:pt x="638" y="408"/>
                  <a:pt x="637" y="408"/>
                </a:cubicBezTo>
                <a:cubicBezTo>
                  <a:pt x="637" y="408"/>
                  <a:pt x="637" y="408"/>
                  <a:pt x="637" y="408"/>
                </a:cubicBezTo>
                <a:cubicBezTo>
                  <a:pt x="637" y="408"/>
                  <a:pt x="637" y="408"/>
                  <a:pt x="636" y="408"/>
                </a:cubicBezTo>
                <a:cubicBezTo>
                  <a:pt x="636" y="408"/>
                  <a:pt x="635" y="409"/>
                  <a:pt x="635" y="409"/>
                </a:cubicBezTo>
                <a:cubicBezTo>
                  <a:pt x="635" y="409"/>
                  <a:pt x="635" y="409"/>
                  <a:pt x="635" y="409"/>
                </a:cubicBezTo>
                <a:cubicBezTo>
                  <a:pt x="635" y="409"/>
                  <a:pt x="635" y="409"/>
                  <a:pt x="635" y="409"/>
                </a:cubicBezTo>
                <a:cubicBezTo>
                  <a:pt x="631" y="410"/>
                  <a:pt x="625" y="410"/>
                  <a:pt x="621" y="410"/>
                </a:cubicBezTo>
                <a:cubicBezTo>
                  <a:pt x="616" y="410"/>
                  <a:pt x="611" y="410"/>
                  <a:pt x="607" y="410"/>
                </a:cubicBezTo>
                <a:cubicBezTo>
                  <a:pt x="602" y="410"/>
                  <a:pt x="598" y="408"/>
                  <a:pt x="594" y="406"/>
                </a:cubicBezTo>
                <a:close/>
                <a:moveTo>
                  <a:pt x="670" y="454"/>
                </a:moveTo>
                <a:cubicBezTo>
                  <a:pt x="670" y="454"/>
                  <a:pt x="670" y="454"/>
                  <a:pt x="670" y="454"/>
                </a:cubicBezTo>
                <a:cubicBezTo>
                  <a:pt x="669" y="455"/>
                  <a:pt x="668" y="456"/>
                  <a:pt x="666" y="456"/>
                </a:cubicBezTo>
                <a:cubicBezTo>
                  <a:pt x="665" y="457"/>
                  <a:pt x="664" y="457"/>
                  <a:pt x="662" y="457"/>
                </a:cubicBezTo>
                <a:cubicBezTo>
                  <a:pt x="660" y="457"/>
                  <a:pt x="660" y="457"/>
                  <a:pt x="660" y="457"/>
                </a:cubicBezTo>
                <a:cubicBezTo>
                  <a:pt x="660" y="457"/>
                  <a:pt x="660" y="457"/>
                  <a:pt x="660" y="457"/>
                </a:cubicBezTo>
                <a:cubicBezTo>
                  <a:pt x="651" y="457"/>
                  <a:pt x="643" y="457"/>
                  <a:pt x="635" y="457"/>
                </a:cubicBezTo>
                <a:cubicBezTo>
                  <a:pt x="634" y="457"/>
                  <a:pt x="633" y="457"/>
                  <a:pt x="632" y="457"/>
                </a:cubicBezTo>
                <a:cubicBezTo>
                  <a:pt x="632" y="457"/>
                  <a:pt x="632" y="457"/>
                  <a:pt x="632" y="457"/>
                </a:cubicBezTo>
                <a:cubicBezTo>
                  <a:pt x="626" y="456"/>
                  <a:pt x="620" y="454"/>
                  <a:pt x="616" y="449"/>
                </a:cubicBezTo>
                <a:cubicBezTo>
                  <a:pt x="616" y="449"/>
                  <a:pt x="616" y="448"/>
                  <a:pt x="615" y="448"/>
                </a:cubicBezTo>
                <a:cubicBezTo>
                  <a:pt x="615" y="448"/>
                  <a:pt x="615" y="448"/>
                  <a:pt x="615" y="448"/>
                </a:cubicBezTo>
                <a:cubicBezTo>
                  <a:pt x="615" y="448"/>
                  <a:pt x="615" y="448"/>
                  <a:pt x="615" y="448"/>
                </a:cubicBezTo>
                <a:cubicBezTo>
                  <a:pt x="614" y="445"/>
                  <a:pt x="612" y="441"/>
                  <a:pt x="610" y="438"/>
                </a:cubicBezTo>
                <a:cubicBezTo>
                  <a:pt x="609" y="436"/>
                  <a:pt x="606" y="433"/>
                  <a:pt x="606" y="430"/>
                </a:cubicBezTo>
                <a:cubicBezTo>
                  <a:pt x="606" y="430"/>
                  <a:pt x="606" y="430"/>
                  <a:pt x="606" y="430"/>
                </a:cubicBezTo>
                <a:cubicBezTo>
                  <a:pt x="605" y="429"/>
                  <a:pt x="605" y="429"/>
                  <a:pt x="605" y="429"/>
                </a:cubicBezTo>
                <a:cubicBezTo>
                  <a:pt x="605" y="426"/>
                  <a:pt x="607" y="425"/>
                  <a:pt x="610" y="424"/>
                </a:cubicBezTo>
                <a:cubicBezTo>
                  <a:pt x="610" y="424"/>
                  <a:pt x="610" y="424"/>
                  <a:pt x="610" y="424"/>
                </a:cubicBezTo>
                <a:cubicBezTo>
                  <a:pt x="610" y="424"/>
                  <a:pt x="610" y="424"/>
                  <a:pt x="610" y="424"/>
                </a:cubicBezTo>
                <a:cubicBezTo>
                  <a:pt x="610" y="424"/>
                  <a:pt x="610" y="424"/>
                  <a:pt x="611" y="423"/>
                </a:cubicBezTo>
                <a:cubicBezTo>
                  <a:pt x="612" y="423"/>
                  <a:pt x="613" y="423"/>
                  <a:pt x="615" y="423"/>
                </a:cubicBezTo>
                <a:cubicBezTo>
                  <a:pt x="631" y="423"/>
                  <a:pt x="631" y="423"/>
                  <a:pt x="631" y="423"/>
                </a:cubicBezTo>
                <a:cubicBezTo>
                  <a:pt x="634" y="423"/>
                  <a:pt x="637" y="423"/>
                  <a:pt x="639" y="423"/>
                </a:cubicBezTo>
                <a:cubicBezTo>
                  <a:pt x="639" y="423"/>
                  <a:pt x="639" y="423"/>
                  <a:pt x="639" y="423"/>
                </a:cubicBezTo>
                <a:cubicBezTo>
                  <a:pt x="639" y="423"/>
                  <a:pt x="639" y="423"/>
                  <a:pt x="640" y="423"/>
                </a:cubicBezTo>
                <a:cubicBezTo>
                  <a:pt x="640" y="423"/>
                  <a:pt x="641" y="423"/>
                  <a:pt x="642" y="423"/>
                </a:cubicBezTo>
                <a:cubicBezTo>
                  <a:pt x="642" y="423"/>
                  <a:pt x="642" y="423"/>
                  <a:pt x="642" y="423"/>
                </a:cubicBezTo>
                <a:cubicBezTo>
                  <a:pt x="647" y="424"/>
                  <a:pt x="653" y="426"/>
                  <a:pt x="656" y="429"/>
                </a:cubicBezTo>
                <a:cubicBezTo>
                  <a:pt x="657" y="429"/>
                  <a:pt x="657" y="430"/>
                  <a:pt x="657" y="430"/>
                </a:cubicBezTo>
                <a:cubicBezTo>
                  <a:pt x="657" y="430"/>
                  <a:pt x="657" y="430"/>
                  <a:pt x="657" y="431"/>
                </a:cubicBezTo>
                <a:cubicBezTo>
                  <a:pt x="658" y="431"/>
                  <a:pt x="658" y="431"/>
                  <a:pt x="658" y="431"/>
                </a:cubicBezTo>
                <a:cubicBezTo>
                  <a:pt x="658" y="431"/>
                  <a:pt x="658" y="431"/>
                  <a:pt x="658" y="431"/>
                </a:cubicBezTo>
                <a:cubicBezTo>
                  <a:pt x="659" y="432"/>
                  <a:pt x="659" y="432"/>
                  <a:pt x="659" y="432"/>
                </a:cubicBezTo>
                <a:cubicBezTo>
                  <a:pt x="660" y="434"/>
                  <a:pt x="662" y="436"/>
                  <a:pt x="663" y="439"/>
                </a:cubicBezTo>
                <a:cubicBezTo>
                  <a:pt x="663" y="439"/>
                  <a:pt x="663" y="439"/>
                  <a:pt x="663" y="439"/>
                </a:cubicBezTo>
                <a:cubicBezTo>
                  <a:pt x="665" y="442"/>
                  <a:pt x="668" y="445"/>
                  <a:pt x="670" y="449"/>
                </a:cubicBezTo>
                <a:cubicBezTo>
                  <a:pt x="670" y="449"/>
                  <a:pt x="670" y="449"/>
                  <a:pt x="670" y="449"/>
                </a:cubicBezTo>
                <a:cubicBezTo>
                  <a:pt x="670" y="449"/>
                  <a:pt x="670" y="449"/>
                  <a:pt x="670" y="449"/>
                </a:cubicBezTo>
                <a:cubicBezTo>
                  <a:pt x="671" y="451"/>
                  <a:pt x="671" y="453"/>
                  <a:pt x="670" y="454"/>
                </a:cubicBezTo>
                <a:close/>
                <a:moveTo>
                  <a:pt x="729" y="79"/>
                </a:moveTo>
                <a:cubicBezTo>
                  <a:pt x="753" y="103"/>
                  <a:pt x="766" y="136"/>
                  <a:pt x="766" y="170"/>
                </a:cubicBezTo>
                <a:cubicBezTo>
                  <a:pt x="766" y="204"/>
                  <a:pt x="753" y="237"/>
                  <a:pt x="729" y="261"/>
                </a:cubicBezTo>
                <a:cubicBezTo>
                  <a:pt x="757" y="248"/>
                  <a:pt x="782" y="212"/>
                  <a:pt x="782" y="170"/>
                </a:cubicBezTo>
                <a:cubicBezTo>
                  <a:pt x="782" y="127"/>
                  <a:pt x="757" y="92"/>
                  <a:pt x="729" y="79"/>
                </a:cubicBezTo>
                <a:close/>
                <a:moveTo>
                  <a:pt x="53" y="79"/>
                </a:moveTo>
                <a:cubicBezTo>
                  <a:pt x="26" y="92"/>
                  <a:pt x="0" y="127"/>
                  <a:pt x="0" y="170"/>
                </a:cubicBezTo>
                <a:cubicBezTo>
                  <a:pt x="0" y="212"/>
                  <a:pt x="26" y="248"/>
                  <a:pt x="53" y="261"/>
                </a:cubicBezTo>
                <a:cubicBezTo>
                  <a:pt x="30" y="237"/>
                  <a:pt x="16" y="204"/>
                  <a:pt x="16" y="170"/>
                </a:cubicBezTo>
                <a:cubicBezTo>
                  <a:pt x="16" y="136"/>
                  <a:pt x="30" y="103"/>
                  <a:pt x="53" y="79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1507" name="Freeform 10"/>
          <p:cNvSpPr>
            <a:spLocks noEditPoints="1"/>
          </p:cNvSpPr>
          <p:nvPr/>
        </p:nvSpPr>
        <p:spPr>
          <a:xfrm>
            <a:off x="1143000" y="4429125"/>
            <a:ext cx="828675" cy="392113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pathLst>
              <a:path w="782" h="493">
                <a:moveTo>
                  <a:pt x="111" y="206"/>
                </a:moveTo>
                <a:cubicBezTo>
                  <a:pt x="91" y="187"/>
                  <a:pt x="91" y="152"/>
                  <a:pt x="111" y="134"/>
                </a:cubicBezTo>
                <a:cubicBezTo>
                  <a:pt x="97" y="136"/>
                  <a:pt x="84" y="151"/>
                  <a:pt x="84" y="170"/>
                </a:cubicBezTo>
                <a:cubicBezTo>
                  <a:pt x="84" y="188"/>
                  <a:pt x="97" y="203"/>
                  <a:pt x="111" y="206"/>
                </a:cubicBezTo>
                <a:close/>
                <a:moveTo>
                  <a:pt x="698" y="170"/>
                </a:moveTo>
                <a:cubicBezTo>
                  <a:pt x="698" y="151"/>
                  <a:pt x="685" y="136"/>
                  <a:pt x="671" y="134"/>
                </a:cubicBezTo>
                <a:cubicBezTo>
                  <a:pt x="691" y="152"/>
                  <a:pt x="691" y="187"/>
                  <a:pt x="671" y="206"/>
                </a:cubicBezTo>
                <a:cubicBezTo>
                  <a:pt x="685" y="203"/>
                  <a:pt x="698" y="188"/>
                  <a:pt x="698" y="170"/>
                </a:cubicBezTo>
                <a:close/>
                <a:moveTo>
                  <a:pt x="696" y="232"/>
                </a:moveTo>
                <a:cubicBezTo>
                  <a:pt x="716" y="224"/>
                  <a:pt x="737" y="200"/>
                  <a:pt x="737" y="170"/>
                </a:cubicBezTo>
                <a:cubicBezTo>
                  <a:pt x="737" y="139"/>
                  <a:pt x="716" y="115"/>
                  <a:pt x="696" y="108"/>
                </a:cubicBezTo>
                <a:cubicBezTo>
                  <a:pt x="712" y="124"/>
                  <a:pt x="723" y="147"/>
                  <a:pt x="723" y="170"/>
                </a:cubicBezTo>
                <a:cubicBezTo>
                  <a:pt x="723" y="193"/>
                  <a:pt x="712" y="215"/>
                  <a:pt x="696" y="232"/>
                </a:cubicBezTo>
                <a:close/>
                <a:moveTo>
                  <a:pt x="87" y="232"/>
                </a:moveTo>
                <a:cubicBezTo>
                  <a:pt x="70" y="215"/>
                  <a:pt x="59" y="193"/>
                  <a:pt x="59" y="170"/>
                </a:cubicBezTo>
                <a:cubicBezTo>
                  <a:pt x="59" y="147"/>
                  <a:pt x="70" y="124"/>
                  <a:pt x="87" y="108"/>
                </a:cubicBezTo>
                <a:cubicBezTo>
                  <a:pt x="66" y="115"/>
                  <a:pt x="45" y="139"/>
                  <a:pt x="46" y="170"/>
                </a:cubicBezTo>
                <a:cubicBezTo>
                  <a:pt x="45" y="200"/>
                  <a:pt x="66" y="224"/>
                  <a:pt x="87" y="232"/>
                </a:cubicBezTo>
                <a:close/>
                <a:moveTo>
                  <a:pt x="714" y="448"/>
                </a:moveTo>
                <a:cubicBezTo>
                  <a:pt x="706" y="438"/>
                  <a:pt x="697" y="428"/>
                  <a:pt x="689" y="419"/>
                </a:cubicBezTo>
                <a:cubicBezTo>
                  <a:pt x="671" y="397"/>
                  <a:pt x="653" y="376"/>
                  <a:pt x="635" y="355"/>
                </a:cubicBezTo>
                <a:cubicBezTo>
                  <a:pt x="634" y="354"/>
                  <a:pt x="633" y="353"/>
                  <a:pt x="632" y="352"/>
                </a:cubicBezTo>
                <a:cubicBezTo>
                  <a:pt x="629" y="347"/>
                  <a:pt x="623" y="345"/>
                  <a:pt x="617" y="343"/>
                </a:cubicBezTo>
                <a:cubicBezTo>
                  <a:pt x="612" y="341"/>
                  <a:pt x="606" y="339"/>
                  <a:pt x="599" y="339"/>
                </a:cubicBezTo>
                <a:cubicBezTo>
                  <a:pt x="621" y="333"/>
                  <a:pt x="637" y="314"/>
                  <a:pt x="637" y="291"/>
                </a:cubicBezTo>
                <a:cubicBezTo>
                  <a:pt x="637" y="50"/>
                  <a:pt x="637" y="50"/>
                  <a:pt x="637" y="50"/>
                </a:cubicBezTo>
                <a:cubicBezTo>
                  <a:pt x="637" y="22"/>
                  <a:pt x="614" y="0"/>
                  <a:pt x="587" y="0"/>
                </a:cubicBezTo>
                <a:cubicBezTo>
                  <a:pt x="195" y="0"/>
                  <a:pt x="195" y="0"/>
                  <a:pt x="195" y="0"/>
                </a:cubicBezTo>
                <a:cubicBezTo>
                  <a:pt x="168" y="0"/>
                  <a:pt x="145" y="22"/>
                  <a:pt x="145" y="50"/>
                </a:cubicBezTo>
                <a:cubicBezTo>
                  <a:pt x="145" y="291"/>
                  <a:pt x="145" y="291"/>
                  <a:pt x="145" y="291"/>
                </a:cubicBezTo>
                <a:cubicBezTo>
                  <a:pt x="145" y="314"/>
                  <a:pt x="161" y="334"/>
                  <a:pt x="183" y="339"/>
                </a:cubicBezTo>
                <a:cubicBezTo>
                  <a:pt x="171" y="340"/>
                  <a:pt x="157" y="344"/>
                  <a:pt x="149" y="354"/>
                </a:cubicBezTo>
                <a:cubicBezTo>
                  <a:pt x="143" y="361"/>
                  <a:pt x="136" y="369"/>
                  <a:pt x="130" y="377"/>
                </a:cubicBezTo>
                <a:cubicBezTo>
                  <a:pt x="111" y="399"/>
                  <a:pt x="91" y="422"/>
                  <a:pt x="72" y="446"/>
                </a:cubicBezTo>
                <a:cubicBezTo>
                  <a:pt x="67" y="451"/>
                  <a:pt x="58" y="459"/>
                  <a:pt x="58" y="467"/>
                </a:cubicBezTo>
                <a:cubicBezTo>
                  <a:pt x="58" y="489"/>
                  <a:pt x="58" y="478"/>
                  <a:pt x="58" y="478"/>
                </a:cubicBezTo>
                <a:cubicBezTo>
                  <a:pt x="58" y="481"/>
                  <a:pt x="59" y="483"/>
                  <a:pt x="60" y="485"/>
                </a:cubicBezTo>
                <a:cubicBezTo>
                  <a:pt x="65" y="492"/>
                  <a:pt x="75" y="493"/>
                  <a:pt x="83" y="493"/>
                </a:cubicBezTo>
                <a:cubicBezTo>
                  <a:pt x="94" y="493"/>
                  <a:pt x="667" y="493"/>
                  <a:pt x="684" y="493"/>
                </a:cubicBezTo>
                <a:cubicBezTo>
                  <a:pt x="693" y="493"/>
                  <a:pt x="702" y="492"/>
                  <a:pt x="711" y="490"/>
                </a:cubicBezTo>
                <a:cubicBezTo>
                  <a:pt x="716" y="489"/>
                  <a:pt x="723" y="486"/>
                  <a:pt x="724" y="479"/>
                </a:cubicBezTo>
                <a:cubicBezTo>
                  <a:pt x="724" y="456"/>
                  <a:pt x="724" y="467"/>
                  <a:pt x="724" y="467"/>
                </a:cubicBezTo>
                <a:cubicBezTo>
                  <a:pt x="725" y="462"/>
                  <a:pt x="722" y="457"/>
                  <a:pt x="718" y="453"/>
                </a:cubicBezTo>
                <a:cubicBezTo>
                  <a:pt x="717" y="451"/>
                  <a:pt x="715" y="449"/>
                  <a:pt x="714" y="448"/>
                </a:cubicBezTo>
                <a:close/>
                <a:moveTo>
                  <a:pt x="164" y="299"/>
                </a:moveTo>
                <a:cubicBezTo>
                  <a:pt x="164" y="64"/>
                  <a:pt x="164" y="53"/>
                  <a:pt x="164" y="53"/>
                </a:cubicBezTo>
                <a:cubicBezTo>
                  <a:pt x="164" y="39"/>
                  <a:pt x="175" y="16"/>
                  <a:pt x="189" y="16"/>
                </a:cubicBezTo>
                <a:cubicBezTo>
                  <a:pt x="570" y="16"/>
                  <a:pt x="593" y="16"/>
                  <a:pt x="593" y="16"/>
                </a:cubicBezTo>
                <a:cubicBezTo>
                  <a:pt x="607" y="16"/>
                  <a:pt x="618" y="39"/>
                  <a:pt x="618" y="53"/>
                </a:cubicBezTo>
                <a:cubicBezTo>
                  <a:pt x="618" y="268"/>
                  <a:pt x="618" y="299"/>
                  <a:pt x="618" y="299"/>
                </a:cubicBezTo>
                <a:cubicBezTo>
                  <a:pt x="618" y="313"/>
                  <a:pt x="607" y="325"/>
                  <a:pt x="593" y="325"/>
                </a:cubicBezTo>
                <a:cubicBezTo>
                  <a:pt x="212" y="325"/>
                  <a:pt x="189" y="325"/>
                  <a:pt x="189" y="325"/>
                </a:cubicBezTo>
                <a:cubicBezTo>
                  <a:pt x="175" y="325"/>
                  <a:pt x="164" y="302"/>
                  <a:pt x="164" y="287"/>
                </a:cubicBezTo>
                <a:lnTo>
                  <a:pt x="164" y="299"/>
                </a:lnTo>
                <a:close/>
                <a:moveTo>
                  <a:pt x="613" y="367"/>
                </a:moveTo>
                <a:cubicBezTo>
                  <a:pt x="613" y="367"/>
                  <a:pt x="613" y="368"/>
                  <a:pt x="612" y="369"/>
                </a:cubicBezTo>
                <a:cubicBezTo>
                  <a:pt x="612" y="369"/>
                  <a:pt x="612" y="369"/>
                  <a:pt x="612" y="369"/>
                </a:cubicBezTo>
                <a:cubicBezTo>
                  <a:pt x="612" y="369"/>
                  <a:pt x="612" y="369"/>
                  <a:pt x="612" y="369"/>
                </a:cubicBezTo>
                <a:cubicBezTo>
                  <a:pt x="612" y="369"/>
                  <a:pt x="612" y="369"/>
                  <a:pt x="612" y="369"/>
                </a:cubicBezTo>
                <a:cubicBezTo>
                  <a:pt x="612" y="369"/>
                  <a:pt x="612" y="369"/>
                  <a:pt x="611" y="369"/>
                </a:cubicBezTo>
                <a:cubicBezTo>
                  <a:pt x="611" y="369"/>
                  <a:pt x="611" y="369"/>
                  <a:pt x="611" y="369"/>
                </a:cubicBezTo>
                <a:cubicBezTo>
                  <a:pt x="611" y="369"/>
                  <a:pt x="611" y="369"/>
                  <a:pt x="610" y="369"/>
                </a:cubicBezTo>
                <a:cubicBezTo>
                  <a:pt x="608" y="371"/>
                  <a:pt x="604" y="371"/>
                  <a:pt x="600" y="371"/>
                </a:cubicBezTo>
                <a:cubicBezTo>
                  <a:pt x="584" y="371"/>
                  <a:pt x="584" y="371"/>
                  <a:pt x="584" y="371"/>
                </a:cubicBezTo>
                <a:cubicBezTo>
                  <a:pt x="580" y="371"/>
                  <a:pt x="577" y="370"/>
                  <a:pt x="574" y="369"/>
                </a:cubicBezTo>
                <a:cubicBezTo>
                  <a:pt x="573" y="368"/>
                  <a:pt x="572" y="367"/>
                  <a:pt x="571" y="367"/>
                </a:cubicBezTo>
                <a:cubicBezTo>
                  <a:pt x="570" y="366"/>
                  <a:pt x="569" y="365"/>
                  <a:pt x="569" y="365"/>
                </a:cubicBezTo>
                <a:cubicBezTo>
                  <a:pt x="568" y="363"/>
                  <a:pt x="568" y="363"/>
                  <a:pt x="568" y="363"/>
                </a:cubicBezTo>
                <a:cubicBezTo>
                  <a:pt x="566" y="360"/>
                  <a:pt x="564" y="357"/>
                  <a:pt x="563" y="354"/>
                </a:cubicBezTo>
                <a:cubicBezTo>
                  <a:pt x="561" y="351"/>
                  <a:pt x="563" y="350"/>
                  <a:pt x="565" y="349"/>
                </a:cubicBezTo>
                <a:cubicBezTo>
                  <a:pt x="565" y="349"/>
                  <a:pt x="566" y="349"/>
                  <a:pt x="566" y="349"/>
                </a:cubicBezTo>
                <a:cubicBezTo>
                  <a:pt x="567" y="348"/>
                  <a:pt x="569" y="348"/>
                  <a:pt x="570" y="348"/>
                </a:cubicBezTo>
                <a:cubicBezTo>
                  <a:pt x="573" y="348"/>
                  <a:pt x="573" y="348"/>
                  <a:pt x="573" y="348"/>
                </a:cubicBezTo>
                <a:cubicBezTo>
                  <a:pt x="573" y="348"/>
                  <a:pt x="573" y="348"/>
                  <a:pt x="573" y="348"/>
                </a:cubicBezTo>
                <a:cubicBezTo>
                  <a:pt x="577" y="348"/>
                  <a:pt x="581" y="348"/>
                  <a:pt x="586" y="348"/>
                </a:cubicBezTo>
                <a:cubicBezTo>
                  <a:pt x="586" y="348"/>
                  <a:pt x="586" y="348"/>
                  <a:pt x="586" y="348"/>
                </a:cubicBezTo>
                <a:cubicBezTo>
                  <a:pt x="590" y="348"/>
                  <a:pt x="590" y="348"/>
                  <a:pt x="590" y="348"/>
                </a:cubicBezTo>
                <a:cubicBezTo>
                  <a:pt x="592" y="348"/>
                  <a:pt x="594" y="348"/>
                  <a:pt x="595" y="348"/>
                </a:cubicBezTo>
                <a:cubicBezTo>
                  <a:pt x="596" y="349"/>
                  <a:pt x="597" y="349"/>
                  <a:pt x="598" y="349"/>
                </a:cubicBezTo>
                <a:cubicBezTo>
                  <a:pt x="598" y="349"/>
                  <a:pt x="598" y="349"/>
                  <a:pt x="598" y="349"/>
                </a:cubicBezTo>
                <a:cubicBezTo>
                  <a:pt x="598" y="350"/>
                  <a:pt x="598" y="350"/>
                  <a:pt x="599" y="350"/>
                </a:cubicBezTo>
                <a:cubicBezTo>
                  <a:pt x="599" y="350"/>
                  <a:pt x="599" y="350"/>
                  <a:pt x="599" y="350"/>
                </a:cubicBezTo>
                <a:cubicBezTo>
                  <a:pt x="600" y="350"/>
                  <a:pt x="602" y="351"/>
                  <a:pt x="603" y="351"/>
                </a:cubicBezTo>
                <a:cubicBezTo>
                  <a:pt x="604" y="352"/>
                  <a:pt x="604" y="353"/>
                  <a:pt x="605" y="354"/>
                </a:cubicBezTo>
                <a:cubicBezTo>
                  <a:pt x="608" y="359"/>
                  <a:pt x="608" y="359"/>
                  <a:pt x="608" y="359"/>
                </a:cubicBezTo>
                <a:cubicBezTo>
                  <a:pt x="609" y="360"/>
                  <a:pt x="611" y="362"/>
                  <a:pt x="612" y="364"/>
                </a:cubicBezTo>
                <a:cubicBezTo>
                  <a:pt x="612" y="364"/>
                  <a:pt x="612" y="364"/>
                  <a:pt x="612" y="364"/>
                </a:cubicBezTo>
                <a:cubicBezTo>
                  <a:pt x="613" y="365"/>
                  <a:pt x="613" y="366"/>
                  <a:pt x="613" y="367"/>
                </a:cubicBezTo>
                <a:close/>
                <a:moveTo>
                  <a:pt x="410" y="363"/>
                </a:moveTo>
                <a:cubicBezTo>
                  <a:pt x="410" y="364"/>
                  <a:pt x="410" y="364"/>
                  <a:pt x="410" y="365"/>
                </a:cubicBezTo>
                <a:cubicBezTo>
                  <a:pt x="406" y="371"/>
                  <a:pt x="392" y="369"/>
                  <a:pt x="386" y="369"/>
                </a:cubicBezTo>
                <a:cubicBezTo>
                  <a:pt x="383" y="369"/>
                  <a:pt x="380" y="369"/>
                  <a:pt x="377" y="369"/>
                </a:cubicBezTo>
                <a:cubicBezTo>
                  <a:pt x="374" y="369"/>
                  <a:pt x="370" y="369"/>
                  <a:pt x="367" y="367"/>
                </a:cubicBezTo>
                <a:cubicBezTo>
                  <a:pt x="367" y="367"/>
                  <a:pt x="367" y="367"/>
                  <a:pt x="367" y="367"/>
                </a:cubicBezTo>
                <a:cubicBezTo>
                  <a:pt x="367" y="366"/>
                  <a:pt x="367" y="366"/>
                  <a:pt x="367" y="366"/>
                </a:cubicBezTo>
                <a:cubicBezTo>
                  <a:pt x="366" y="366"/>
                  <a:pt x="366" y="366"/>
                  <a:pt x="366" y="366"/>
                </a:cubicBezTo>
                <a:cubicBezTo>
                  <a:pt x="366" y="366"/>
                  <a:pt x="366" y="366"/>
                  <a:pt x="366" y="366"/>
                </a:cubicBezTo>
                <a:cubicBezTo>
                  <a:pt x="366" y="366"/>
                  <a:pt x="366" y="366"/>
                  <a:pt x="366" y="366"/>
                </a:cubicBezTo>
                <a:cubicBezTo>
                  <a:pt x="366" y="365"/>
                  <a:pt x="366" y="365"/>
                  <a:pt x="366" y="365"/>
                </a:cubicBezTo>
                <a:cubicBezTo>
                  <a:pt x="366" y="364"/>
                  <a:pt x="366" y="364"/>
                  <a:pt x="366" y="363"/>
                </a:cubicBezTo>
                <a:cubicBezTo>
                  <a:pt x="366" y="363"/>
                  <a:pt x="366" y="363"/>
                  <a:pt x="366" y="363"/>
                </a:cubicBezTo>
                <a:cubicBezTo>
                  <a:pt x="366" y="362"/>
                  <a:pt x="366" y="361"/>
                  <a:pt x="366" y="361"/>
                </a:cubicBezTo>
                <a:cubicBezTo>
                  <a:pt x="366" y="360"/>
                  <a:pt x="366" y="360"/>
                  <a:pt x="366" y="360"/>
                </a:cubicBezTo>
                <a:cubicBezTo>
                  <a:pt x="366" y="358"/>
                  <a:pt x="366" y="355"/>
                  <a:pt x="367" y="353"/>
                </a:cubicBezTo>
                <a:cubicBezTo>
                  <a:pt x="367" y="352"/>
                  <a:pt x="367" y="352"/>
                  <a:pt x="367" y="352"/>
                </a:cubicBezTo>
                <a:cubicBezTo>
                  <a:pt x="367" y="352"/>
                  <a:pt x="367" y="351"/>
                  <a:pt x="368" y="350"/>
                </a:cubicBezTo>
                <a:cubicBezTo>
                  <a:pt x="369" y="350"/>
                  <a:pt x="369" y="349"/>
                  <a:pt x="370" y="349"/>
                </a:cubicBezTo>
                <a:cubicBezTo>
                  <a:pt x="370" y="349"/>
                  <a:pt x="370" y="349"/>
                  <a:pt x="370" y="349"/>
                </a:cubicBezTo>
                <a:cubicBezTo>
                  <a:pt x="370" y="349"/>
                  <a:pt x="370" y="348"/>
                  <a:pt x="370" y="348"/>
                </a:cubicBezTo>
                <a:cubicBezTo>
                  <a:pt x="370" y="348"/>
                  <a:pt x="371" y="348"/>
                  <a:pt x="371" y="348"/>
                </a:cubicBezTo>
                <a:cubicBezTo>
                  <a:pt x="371" y="348"/>
                  <a:pt x="371" y="348"/>
                  <a:pt x="371" y="348"/>
                </a:cubicBezTo>
                <a:cubicBezTo>
                  <a:pt x="371" y="348"/>
                  <a:pt x="372" y="348"/>
                  <a:pt x="372" y="348"/>
                </a:cubicBezTo>
                <a:cubicBezTo>
                  <a:pt x="372" y="348"/>
                  <a:pt x="372" y="348"/>
                  <a:pt x="373" y="348"/>
                </a:cubicBezTo>
                <a:cubicBezTo>
                  <a:pt x="373" y="347"/>
                  <a:pt x="373" y="347"/>
                  <a:pt x="374" y="347"/>
                </a:cubicBezTo>
                <a:cubicBezTo>
                  <a:pt x="374" y="347"/>
                  <a:pt x="374" y="347"/>
                  <a:pt x="374" y="347"/>
                </a:cubicBezTo>
                <a:cubicBezTo>
                  <a:pt x="374" y="347"/>
                  <a:pt x="374" y="347"/>
                  <a:pt x="374" y="347"/>
                </a:cubicBezTo>
                <a:cubicBezTo>
                  <a:pt x="375" y="347"/>
                  <a:pt x="375" y="347"/>
                  <a:pt x="375" y="347"/>
                </a:cubicBezTo>
                <a:cubicBezTo>
                  <a:pt x="376" y="347"/>
                  <a:pt x="377" y="347"/>
                  <a:pt x="378" y="347"/>
                </a:cubicBezTo>
                <a:cubicBezTo>
                  <a:pt x="379" y="347"/>
                  <a:pt x="379" y="347"/>
                  <a:pt x="379" y="347"/>
                </a:cubicBezTo>
                <a:cubicBezTo>
                  <a:pt x="380" y="347"/>
                  <a:pt x="382" y="347"/>
                  <a:pt x="383" y="347"/>
                </a:cubicBezTo>
                <a:cubicBezTo>
                  <a:pt x="399" y="347"/>
                  <a:pt x="399" y="347"/>
                  <a:pt x="399" y="347"/>
                </a:cubicBezTo>
                <a:cubicBezTo>
                  <a:pt x="399" y="347"/>
                  <a:pt x="399" y="347"/>
                  <a:pt x="400" y="347"/>
                </a:cubicBezTo>
                <a:cubicBezTo>
                  <a:pt x="400" y="347"/>
                  <a:pt x="400" y="347"/>
                  <a:pt x="400" y="347"/>
                </a:cubicBezTo>
                <a:cubicBezTo>
                  <a:pt x="401" y="347"/>
                  <a:pt x="401" y="347"/>
                  <a:pt x="402" y="347"/>
                </a:cubicBezTo>
                <a:cubicBezTo>
                  <a:pt x="405" y="347"/>
                  <a:pt x="408" y="348"/>
                  <a:pt x="409" y="351"/>
                </a:cubicBezTo>
                <a:cubicBezTo>
                  <a:pt x="410" y="351"/>
                  <a:pt x="410" y="351"/>
                  <a:pt x="410" y="351"/>
                </a:cubicBezTo>
                <a:cubicBezTo>
                  <a:pt x="410" y="351"/>
                  <a:pt x="410" y="351"/>
                  <a:pt x="410" y="351"/>
                </a:cubicBezTo>
                <a:cubicBezTo>
                  <a:pt x="411" y="355"/>
                  <a:pt x="410" y="359"/>
                  <a:pt x="410" y="362"/>
                </a:cubicBezTo>
                <a:cubicBezTo>
                  <a:pt x="410" y="363"/>
                  <a:pt x="410" y="363"/>
                  <a:pt x="410" y="363"/>
                </a:cubicBezTo>
                <a:cubicBezTo>
                  <a:pt x="410" y="363"/>
                  <a:pt x="410" y="363"/>
                  <a:pt x="410" y="363"/>
                </a:cubicBezTo>
                <a:close/>
                <a:moveTo>
                  <a:pt x="387" y="381"/>
                </a:moveTo>
                <a:cubicBezTo>
                  <a:pt x="393" y="381"/>
                  <a:pt x="407" y="380"/>
                  <a:pt x="410" y="386"/>
                </a:cubicBezTo>
                <a:cubicBezTo>
                  <a:pt x="410" y="387"/>
                  <a:pt x="411" y="387"/>
                  <a:pt x="411" y="388"/>
                </a:cubicBezTo>
                <a:cubicBezTo>
                  <a:pt x="411" y="395"/>
                  <a:pt x="411" y="395"/>
                  <a:pt x="411" y="395"/>
                </a:cubicBezTo>
                <a:cubicBezTo>
                  <a:pt x="411" y="397"/>
                  <a:pt x="411" y="399"/>
                  <a:pt x="411" y="401"/>
                </a:cubicBezTo>
                <a:cubicBezTo>
                  <a:pt x="411" y="401"/>
                  <a:pt x="411" y="401"/>
                  <a:pt x="411" y="401"/>
                </a:cubicBezTo>
                <a:cubicBezTo>
                  <a:pt x="411" y="402"/>
                  <a:pt x="411" y="402"/>
                  <a:pt x="411" y="402"/>
                </a:cubicBezTo>
                <a:cubicBezTo>
                  <a:pt x="411" y="402"/>
                  <a:pt x="410" y="404"/>
                  <a:pt x="410" y="404"/>
                </a:cubicBezTo>
                <a:cubicBezTo>
                  <a:pt x="409" y="405"/>
                  <a:pt x="409" y="405"/>
                  <a:pt x="409" y="405"/>
                </a:cubicBezTo>
                <a:cubicBezTo>
                  <a:pt x="409" y="405"/>
                  <a:pt x="409" y="405"/>
                  <a:pt x="409" y="406"/>
                </a:cubicBezTo>
                <a:cubicBezTo>
                  <a:pt x="409" y="406"/>
                  <a:pt x="409" y="406"/>
                  <a:pt x="409" y="406"/>
                </a:cubicBezTo>
                <a:cubicBezTo>
                  <a:pt x="407" y="407"/>
                  <a:pt x="405" y="408"/>
                  <a:pt x="403" y="409"/>
                </a:cubicBezTo>
                <a:cubicBezTo>
                  <a:pt x="403" y="409"/>
                  <a:pt x="403" y="409"/>
                  <a:pt x="403" y="409"/>
                </a:cubicBezTo>
                <a:cubicBezTo>
                  <a:pt x="403" y="409"/>
                  <a:pt x="403" y="409"/>
                  <a:pt x="403" y="409"/>
                </a:cubicBezTo>
                <a:cubicBezTo>
                  <a:pt x="402" y="409"/>
                  <a:pt x="401" y="409"/>
                  <a:pt x="401" y="409"/>
                </a:cubicBezTo>
                <a:cubicBezTo>
                  <a:pt x="400" y="409"/>
                  <a:pt x="400" y="409"/>
                  <a:pt x="400" y="409"/>
                </a:cubicBezTo>
                <a:cubicBezTo>
                  <a:pt x="399" y="409"/>
                  <a:pt x="398" y="409"/>
                  <a:pt x="398" y="409"/>
                </a:cubicBezTo>
                <a:cubicBezTo>
                  <a:pt x="398" y="409"/>
                  <a:pt x="398" y="409"/>
                  <a:pt x="398" y="409"/>
                </a:cubicBezTo>
                <a:cubicBezTo>
                  <a:pt x="373" y="409"/>
                  <a:pt x="373" y="409"/>
                  <a:pt x="373" y="409"/>
                </a:cubicBezTo>
                <a:cubicBezTo>
                  <a:pt x="371" y="409"/>
                  <a:pt x="367" y="409"/>
                  <a:pt x="364" y="407"/>
                </a:cubicBezTo>
                <a:cubicBezTo>
                  <a:pt x="364" y="407"/>
                  <a:pt x="364" y="407"/>
                  <a:pt x="364" y="407"/>
                </a:cubicBezTo>
                <a:cubicBezTo>
                  <a:pt x="364" y="407"/>
                  <a:pt x="364" y="407"/>
                  <a:pt x="364" y="407"/>
                </a:cubicBezTo>
                <a:cubicBezTo>
                  <a:pt x="364" y="407"/>
                  <a:pt x="364" y="406"/>
                  <a:pt x="363" y="406"/>
                </a:cubicBezTo>
                <a:cubicBezTo>
                  <a:pt x="363" y="406"/>
                  <a:pt x="362" y="405"/>
                  <a:pt x="362" y="405"/>
                </a:cubicBezTo>
                <a:cubicBezTo>
                  <a:pt x="362" y="405"/>
                  <a:pt x="362" y="405"/>
                  <a:pt x="362" y="404"/>
                </a:cubicBezTo>
                <a:cubicBezTo>
                  <a:pt x="362" y="404"/>
                  <a:pt x="361" y="403"/>
                  <a:pt x="361" y="402"/>
                </a:cubicBezTo>
                <a:cubicBezTo>
                  <a:pt x="362" y="400"/>
                  <a:pt x="362" y="400"/>
                  <a:pt x="362" y="400"/>
                </a:cubicBezTo>
                <a:cubicBezTo>
                  <a:pt x="362" y="400"/>
                  <a:pt x="362" y="400"/>
                  <a:pt x="362" y="400"/>
                </a:cubicBezTo>
                <a:cubicBezTo>
                  <a:pt x="362" y="396"/>
                  <a:pt x="362" y="392"/>
                  <a:pt x="363" y="388"/>
                </a:cubicBezTo>
                <a:cubicBezTo>
                  <a:pt x="363" y="388"/>
                  <a:pt x="363" y="388"/>
                  <a:pt x="363" y="388"/>
                </a:cubicBezTo>
                <a:cubicBezTo>
                  <a:pt x="363" y="388"/>
                  <a:pt x="363" y="388"/>
                  <a:pt x="363" y="388"/>
                </a:cubicBezTo>
                <a:cubicBezTo>
                  <a:pt x="364" y="379"/>
                  <a:pt x="381" y="381"/>
                  <a:pt x="387" y="381"/>
                </a:cubicBezTo>
                <a:close/>
                <a:moveTo>
                  <a:pt x="289" y="407"/>
                </a:moveTo>
                <a:cubicBezTo>
                  <a:pt x="289" y="407"/>
                  <a:pt x="289" y="407"/>
                  <a:pt x="288" y="406"/>
                </a:cubicBezTo>
                <a:cubicBezTo>
                  <a:pt x="288" y="406"/>
                  <a:pt x="288" y="405"/>
                  <a:pt x="287" y="405"/>
                </a:cubicBezTo>
                <a:cubicBezTo>
                  <a:pt x="287" y="405"/>
                  <a:pt x="287" y="405"/>
                  <a:pt x="287" y="405"/>
                </a:cubicBezTo>
                <a:cubicBezTo>
                  <a:pt x="287" y="404"/>
                  <a:pt x="287" y="403"/>
                  <a:pt x="287" y="402"/>
                </a:cubicBezTo>
                <a:cubicBezTo>
                  <a:pt x="288" y="400"/>
                  <a:pt x="288" y="400"/>
                  <a:pt x="288" y="400"/>
                </a:cubicBezTo>
                <a:cubicBezTo>
                  <a:pt x="288" y="400"/>
                  <a:pt x="288" y="400"/>
                  <a:pt x="288" y="400"/>
                </a:cubicBezTo>
                <a:cubicBezTo>
                  <a:pt x="288" y="400"/>
                  <a:pt x="288" y="399"/>
                  <a:pt x="288" y="399"/>
                </a:cubicBezTo>
                <a:cubicBezTo>
                  <a:pt x="291" y="388"/>
                  <a:pt x="291" y="388"/>
                  <a:pt x="291" y="388"/>
                </a:cubicBezTo>
                <a:cubicBezTo>
                  <a:pt x="291" y="388"/>
                  <a:pt x="291" y="388"/>
                  <a:pt x="292" y="388"/>
                </a:cubicBezTo>
                <a:cubicBezTo>
                  <a:pt x="295" y="380"/>
                  <a:pt x="310" y="381"/>
                  <a:pt x="317" y="381"/>
                </a:cubicBezTo>
                <a:cubicBezTo>
                  <a:pt x="320" y="381"/>
                  <a:pt x="325" y="381"/>
                  <a:pt x="330" y="381"/>
                </a:cubicBezTo>
                <a:cubicBezTo>
                  <a:pt x="331" y="382"/>
                  <a:pt x="332" y="382"/>
                  <a:pt x="333" y="382"/>
                </a:cubicBezTo>
                <a:cubicBezTo>
                  <a:pt x="333" y="382"/>
                  <a:pt x="333" y="382"/>
                  <a:pt x="333" y="382"/>
                </a:cubicBezTo>
                <a:cubicBezTo>
                  <a:pt x="335" y="383"/>
                  <a:pt x="337" y="384"/>
                  <a:pt x="338" y="385"/>
                </a:cubicBezTo>
                <a:cubicBezTo>
                  <a:pt x="338" y="385"/>
                  <a:pt x="338" y="385"/>
                  <a:pt x="338" y="385"/>
                </a:cubicBezTo>
                <a:cubicBezTo>
                  <a:pt x="338" y="386"/>
                  <a:pt x="338" y="386"/>
                  <a:pt x="338" y="386"/>
                </a:cubicBezTo>
                <a:cubicBezTo>
                  <a:pt x="338" y="386"/>
                  <a:pt x="338" y="386"/>
                  <a:pt x="338" y="386"/>
                </a:cubicBezTo>
                <a:cubicBezTo>
                  <a:pt x="339" y="387"/>
                  <a:pt x="339" y="388"/>
                  <a:pt x="339" y="388"/>
                </a:cubicBezTo>
                <a:cubicBezTo>
                  <a:pt x="339" y="389"/>
                  <a:pt x="339" y="389"/>
                  <a:pt x="339" y="389"/>
                </a:cubicBezTo>
                <a:cubicBezTo>
                  <a:pt x="339" y="389"/>
                  <a:pt x="339" y="389"/>
                  <a:pt x="339" y="389"/>
                </a:cubicBezTo>
                <a:cubicBezTo>
                  <a:pt x="338" y="391"/>
                  <a:pt x="338" y="393"/>
                  <a:pt x="338" y="395"/>
                </a:cubicBezTo>
                <a:cubicBezTo>
                  <a:pt x="336" y="402"/>
                  <a:pt x="336" y="402"/>
                  <a:pt x="336" y="402"/>
                </a:cubicBezTo>
                <a:cubicBezTo>
                  <a:pt x="336" y="403"/>
                  <a:pt x="336" y="404"/>
                  <a:pt x="335" y="404"/>
                </a:cubicBezTo>
                <a:cubicBezTo>
                  <a:pt x="335" y="405"/>
                  <a:pt x="335" y="405"/>
                  <a:pt x="335" y="405"/>
                </a:cubicBezTo>
                <a:cubicBezTo>
                  <a:pt x="335" y="405"/>
                  <a:pt x="334" y="405"/>
                  <a:pt x="334" y="405"/>
                </a:cubicBezTo>
                <a:cubicBezTo>
                  <a:pt x="334" y="405"/>
                  <a:pt x="334" y="406"/>
                  <a:pt x="334" y="406"/>
                </a:cubicBezTo>
                <a:cubicBezTo>
                  <a:pt x="332" y="407"/>
                  <a:pt x="329" y="408"/>
                  <a:pt x="327" y="409"/>
                </a:cubicBezTo>
                <a:cubicBezTo>
                  <a:pt x="327" y="409"/>
                  <a:pt x="327" y="409"/>
                  <a:pt x="327" y="409"/>
                </a:cubicBezTo>
                <a:cubicBezTo>
                  <a:pt x="327" y="409"/>
                  <a:pt x="327" y="409"/>
                  <a:pt x="327" y="409"/>
                </a:cubicBezTo>
                <a:cubicBezTo>
                  <a:pt x="327" y="409"/>
                  <a:pt x="326" y="409"/>
                  <a:pt x="325" y="409"/>
                </a:cubicBezTo>
                <a:cubicBezTo>
                  <a:pt x="325" y="409"/>
                  <a:pt x="325" y="409"/>
                  <a:pt x="324" y="409"/>
                </a:cubicBezTo>
                <a:cubicBezTo>
                  <a:pt x="324" y="409"/>
                  <a:pt x="323" y="409"/>
                  <a:pt x="322" y="409"/>
                </a:cubicBezTo>
                <a:cubicBezTo>
                  <a:pt x="322" y="409"/>
                  <a:pt x="322" y="409"/>
                  <a:pt x="322" y="409"/>
                </a:cubicBezTo>
                <a:cubicBezTo>
                  <a:pt x="298" y="409"/>
                  <a:pt x="298" y="409"/>
                  <a:pt x="298" y="409"/>
                </a:cubicBezTo>
                <a:cubicBezTo>
                  <a:pt x="295" y="409"/>
                  <a:pt x="292" y="409"/>
                  <a:pt x="289" y="407"/>
                </a:cubicBezTo>
                <a:cubicBezTo>
                  <a:pt x="289" y="407"/>
                  <a:pt x="289" y="407"/>
                  <a:pt x="289" y="407"/>
                </a:cubicBezTo>
                <a:close/>
                <a:moveTo>
                  <a:pt x="320" y="369"/>
                </a:moveTo>
                <a:cubicBezTo>
                  <a:pt x="316" y="369"/>
                  <a:pt x="312" y="369"/>
                  <a:pt x="309" y="369"/>
                </a:cubicBezTo>
                <a:cubicBezTo>
                  <a:pt x="306" y="369"/>
                  <a:pt x="301" y="369"/>
                  <a:pt x="299" y="366"/>
                </a:cubicBezTo>
                <a:cubicBezTo>
                  <a:pt x="299" y="365"/>
                  <a:pt x="299" y="365"/>
                  <a:pt x="299" y="365"/>
                </a:cubicBezTo>
                <a:cubicBezTo>
                  <a:pt x="299" y="365"/>
                  <a:pt x="299" y="364"/>
                  <a:pt x="299" y="364"/>
                </a:cubicBezTo>
                <a:cubicBezTo>
                  <a:pt x="299" y="364"/>
                  <a:pt x="299" y="364"/>
                  <a:pt x="299" y="363"/>
                </a:cubicBezTo>
                <a:cubicBezTo>
                  <a:pt x="299" y="363"/>
                  <a:pt x="299" y="363"/>
                  <a:pt x="299" y="363"/>
                </a:cubicBezTo>
                <a:cubicBezTo>
                  <a:pt x="299" y="363"/>
                  <a:pt x="299" y="363"/>
                  <a:pt x="299" y="363"/>
                </a:cubicBezTo>
                <a:cubicBezTo>
                  <a:pt x="299" y="362"/>
                  <a:pt x="299" y="361"/>
                  <a:pt x="300" y="361"/>
                </a:cubicBezTo>
                <a:cubicBezTo>
                  <a:pt x="300" y="358"/>
                  <a:pt x="301" y="355"/>
                  <a:pt x="302" y="353"/>
                </a:cubicBezTo>
                <a:cubicBezTo>
                  <a:pt x="302" y="353"/>
                  <a:pt x="302" y="353"/>
                  <a:pt x="302" y="353"/>
                </a:cubicBezTo>
                <a:cubicBezTo>
                  <a:pt x="302" y="352"/>
                  <a:pt x="303" y="351"/>
                  <a:pt x="303" y="350"/>
                </a:cubicBezTo>
                <a:cubicBezTo>
                  <a:pt x="304" y="350"/>
                  <a:pt x="304" y="350"/>
                  <a:pt x="305" y="349"/>
                </a:cubicBezTo>
                <a:cubicBezTo>
                  <a:pt x="306" y="348"/>
                  <a:pt x="308" y="348"/>
                  <a:pt x="310" y="347"/>
                </a:cubicBezTo>
                <a:cubicBezTo>
                  <a:pt x="310" y="347"/>
                  <a:pt x="310" y="347"/>
                  <a:pt x="310" y="347"/>
                </a:cubicBezTo>
                <a:cubicBezTo>
                  <a:pt x="312" y="347"/>
                  <a:pt x="313" y="347"/>
                  <a:pt x="315" y="347"/>
                </a:cubicBezTo>
                <a:cubicBezTo>
                  <a:pt x="317" y="347"/>
                  <a:pt x="317" y="347"/>
                  <a:pt x="317" y="347"/>
                </a:cubicBezTo>
                <a:cubicBezTo>
                  <a:pt x="317" y="347"/>
                  <a:pt x="318" y="347"/>
                  <a:pt x="319" y="347"/>
                </a:cubicBezTo>
                <a:cubicBezTo>
                  <a:pt x="323" y="347"/>
                  <a:pt x="328" y="347"/>
                  <a:pt x="332" y="347"/>
                </a:cubicBezTo>
                <a:cubicBezTo>
                  <a:pt x="333" y="347"/>
                  <a:pt x="334" y="347"/>
                  <a:pt x="334" y="347"/>
                </a:cubicBezTo>
                <a:cubicBezTo>
                  <a:pt x="335" y="347"/>
                  <a:pt x="335" y="347"/>
                  <a:pt x="335" y="347"/>
                </a:cubicBezTo>
                <a:cubicBezTo>
                  <a:pt x="335" y="347"/>
                  <a:pt x="335" y="347"/>
                  <a:pt x="336" y="347"/>
                </a:cubicBezTo>
                <a:cubicBezTo>
                  <a:pt x="336" y="347"/>
                  <a:pt x="337" y="347"/>
                  <a:pt x="337" y="347"/>
                </a:cubicBezTo>
                <a:cubicBezTo>
                  <a:pt x="337" y="347"/>
                  <a:pt x="337" y="347"/>
                  <a:pt x="337" y="347"/>
                </a:cubicBezTo>
                <a:cubicBezTo>
                  <a:pt x="341" y="347"/>
                  <a:pt x="345" y="348"/>
                  <a:pt x="345" y="351"/>
                </a:cubicBezTo>
                <a:cubicBezTo>
                  <a:pt x="345" y="351"/>
                  <a:pt x="345" y="351"/>
                  <a:pt x="345" y="351"/>
                </a:cubicBezTo>
                <a:cubicBezTo>
                  <a:pt x="345" y="351"/>
                  <a:pt x="345" y="351"/>
                  <a:pt x="345" y="352"/>
                </a:cubicBezTo>
                <a:cubicBezTo>
                  <a:pt x="345" y="355"/>
                  <a:pt x="344" y="359"/>
                  <a:pt x="343" y="362"/>
                </a:cubicBezTo>
                <a:cubicBezTo>
                  <a:pt x="343" y="362"/>
                  <a:pt x="343" y="362"/>
                  <a:pt x="343" y="362"/>
                </a:cubicBezTo>
                <a:cubicBezTo>
                  <a:pt x="343" y="363"/>
                  <a:pt x="343" y="363"/>
                  <a:pt x="343" y="363"/>
                </a:cubicBezTo>
                <a:cubicBezTo>
                  <a:pt x="343" y="364"/>
                  <a:pt x="343" y="364"/>
                  <a:pt x="342" y="365"/>
                </a:cubicBezTo>
                <a:cubicBezTo>
                  <a:pt x="342" y="365"/>
                  <a:pt x="342" y="365"/>
                  <a:pt x="342" y="366"/>
                </a:cubicBezTo>
                <a:cubicBezTo>
                  <a:pt x="342" y="366"/>
                  <a:pt x="342" y="366"/>
                  <a:pt x="342" y="366"/>
                </a:cubicBezTo>
                <a:cubicBezTo>
                  <a:pt x="342" y="366"/>
                  <a:pt x="342" y="366"/>
                  <a:pt x="342" y="366"/>
                </a:cubicBezTo>
                <a:cubicBezTo>
                  <a:pt x="337" y="371"/>
                  <a:pt x="325" y="369"/>
                  <a:pt x="320" y="369"/>
                </a:cubicBezTo>
                <a:close/>
                <a:moveTo>
                  <a:pt x="212" y="404"/>
                </a:moveTo>
                <a:cubicBezTo>
                  <a:pt x="212" y="404"/>
                  <a:pt x="212" y="403"/>
                  <a:pt x="212" y="403"/>
                </a:cubicBezTo>
                <a:cubicBezTo>
                  <a:pt x="213" y="403"/>
                  <a:pt x="213" y="402"/>
                  <a:pt x="213" y="402"/>
                </a:cubicBezTo>
                <a:cubicBezTo>
                  <a:pt x="213" y="402"/>
                  <a:pt x="213" y="402"/>
                  <a:pt x="213" y="402"/>
                </a:cubicBezTo>
                <a:cubicBezTo>
                  <a:pt x="213" y="402"/>
                  <a:pt x="213" y="402"/>
                  <a:pt x="213" y="402"/>
                </a:cubicBezTo>
                <a:cubicBezTo>
                  <a:pt x="213" y="401"/>
                  <a:pt x="214" y="401"/>
                  <a:pt x="214" y="400"/>
                </a:cubicBezTo>
                <a:cubicBezTo>
                  <a:pt x="216" y="396"/>
                  <a:pt x="217" y="393"/>
                  <a:pt x="219" y="389"/>
                </a:cubicBezTo>
                <a:cubicBezTo>
                  <a:pt x="219" y="389"/>
                  <a:pt x="219" y="389"/>
                  <a:pt x="219" y="389"/>
                </a:cubicBezTo>
                <a:cubicBezTo>
                  <a:pt x="219" y="389"/>
                  <a:pt x="219" y="389"/>
                  <a:pt x="219" y="389"/>
                </a:cubicBezTo>
                <a:cubicBezTo>
                  <a:pt x="220" y="388"/>
                  <a:pt x="220" y="388"/>
                  <a:pt x="220" y="388"/>
                </a:cubicBezTo>
                <a:cubicBezTo>
                  <a:pt x="220" y="388"/>
                  <a:pt x="220" y="388"/>
                  <a:pt x="220" y="387"/>
                </a:cubicBezTo>
                <a:cubicBezTo>
                  <a:pt x="220" y="387"/>
                  <a:pt x="220" y="387"/>
                  <a:pt x="221" y="387"/>
                </a:cubicBezTo>
                <a:cubicBezTo>
                  <a:pt x="226" y="380"/>
                  <a:pt x="238" y="382"/>
                  <a:pt x="245" y="382"/>
                </a:cubicBezTo>
                <a:cubicBezTo>
                  <a:pt x="245" y="382"/>
                  <a:pt x="245" y="382"/>
                  <a:pt x="245" y="382"/>
                </a:cubicBezTo>
                <a:cubicBezTo>
                  <a:pt x="247" y="382"/>
                  <a:pt x="253" y="381"/>
                  <a:pt x="258" y="382"/>
                </a:cubicBezTo>
                <a:cubicBezTo>
                  <a:pt x="259" y="382"/>
                  <a:pt x="261" y="382"/>
                  <a:pt x="262" y="382"/>
                </a:cubicBezTo>
                <a:cubicBezTo>
                  <a:pt x="263" y="382"/>
                  <a:pt x="264" y="383"/>
                  <a:pt x="264" y="383"/>
                </a:cubicBezTo>
                <a:cubicBezTo>
                  <a:pt x="266" y="384"/>
                  <a:pt x="267" y="385"/>
                  <a:pt x="267" y="387"/>
                </a:cubicBezTo>
                <a:cubicBezTo>
                  <a:pt x="267" y="387"/>
                  <a:pt x="267" y="387"/>
                  <a:pt x="267" y="387"/>
                </a:cubicBezTo>
                <a:cubicBezTo>
                  <a:pt x="267" y="387"/>
                  <a:pt x="267" y="387"/>
                  <a:pt x="267" y="388"/>
                </a:cubicBezTo>
                <a:cubicBezTo>
                  <a:pt x="267" y="388"/>
                  <a:pt x="267" y="388"/>
                  <a:pt x="267" y="388"/>
                </a:cubicBezTo>
                <a:cubicBezTo>
                  <a:pt x="262" y="402"/>
                  <a:pt x="262" y="402"/>
                  <a:pt x="262" y="402"/>
                </a:cubicBezTo>
                <a:cubicBezTo>
                  <a:pt x="262" y="403"/>
                  <a:pt x="261" y="404"/>
                  <a:pt x="260" y="405"/>
                </a:cubicBezTo>
                <a:cubicBezTo>
                  <a:pt x="259" y="406"/>
                  <a:pt x="258" y="407"/>
                  <a:pt x="256" y="407"/>
                </a:cubicBezTo>
                <a:cubicBezTo>
                  <a:pt x="256" y="407"/>
                  <a:pt x="256" y="407"/>
                  <a:pt x="256" y="407"/>
                </a:cubicBezTo>
                <a:cubicBezTo>
                  <a:pt x="254" y="408"/>
                  <a:pt x="252" y="409"/>
                  <a:pt x="250" y="409"/>
                </a:cubicBezTo>
                <a:cubicBezTo>
                  <a:pt x="249" y="409"/>
                  <a:pt x="249" y="409"/>
                  <a:pt x="249" y="409"/>
                </a:cubicBezTo>
                <a:cubicBezTo>
                  <a:pt x="249" y="409"/>
                  <a:pt x="249" y="409"/>
                  <a:pt x="248" y="409"/>
                </a:cubicBezTo>
                <a:cubicBezTo>
                  <a:pt x="244" y="410"/>
                  <a:pt x="240" y="409"/>
                  <a:pt x="235" y="409"/>
                </a:cubicBezTo>
                <a:cubicBezTo>
                  <a:pt x="231" y="409"/>
                  <a:pt x="227" y="410"/>
                  <a:pt x="222" y="410"/>
                </a:cubicBezTo>
                <a:cubicBezTo>
                  <a:pt x="219" y="410"/>
                  <a:pt x="215" y="409"/>
                  <a:pt x="213" y="406"/>
                </a:cubicBezTo>
                <a:cubicBezTo>
                  <a:pt x="213" y="406"/>
                  <a:pt x="213" y="406"/>
                  <a:pt x="213" y="406"/>
                </a:cubicBezTo>
                <a:cubicBezTo>
                  <a:pt x="213" y="406"/>
                  <a:pt x="213" y="406"/>
                  <a:pt x="213" y="406"/>
                </a:cubicBezTo>
                <a:cubicBezTo>
                  <a:pt x="213" y="405"/>
                  <a:pt x="213" y="405"/>
                  <a:pt x="212" y="405"/>
                </a:cubicBezTo>
                <a:cubicBezTo>
                  <a:pt x="212" y="405"/>
                  <a:pt x="212" y="405"/>
                  <a:pt x="212" y="405"/>
                </a:cubicBezTo>
                <a:cubicBezTo>
                  <a:pt x="212" y="405"/>
                  <a:pt x="212" y="405"/>
                  <a:pt x="212" y="405"/>
                </a:cubicBezTo>
                <a:cubicBezTo>
                  <a:pt x="212" y="404"/>
                  <a:pt x="212" y="404"/>
                  <a:pt x="212" y="404"/>
                </a:cubicBezTo>
                <a:close/>
                <a:moveTo>
                  <a:pt x="212" y="359"/>
                </a:moveTo>
                <a:cubicBezTo>
                  <a:pt x="212" y="359"/>
                  <a:pt x="212" y="359"/>
                  <a:pt x="212" y="359"/>
                </a:cubicBezTo>
                <a:cubicBezTo>
                  <a:pt x="209" y="364"/>
                  <a:pt x="209" y="364"/>
                  <a:pt x="209" y="364"/>
                </a:cubicBezTo>
                <a:cubicBezTo>
                  <a:pt x="209" y="364"/>
                  <a:pt x="208" y="365"/>
                  <a:pt x="207" y="366"/>
                </a:cubicBezTo>
                <a:cubicBezTo>
                  <a:pt x="206" y="367"/>
                  <a:pt x="205" y="367"/>
                  <a:pt x="203" y="368"/>
                </a:cubicBezTo>
                <a:cubicBezTo>
                  <a:pt x="203" y="368"/>
                  <a:pt x="203" y="368"/>
                  <a:pt x="202" y="368"/>
                </a:cubicBezTo>
                <a:cubicBezTo>
                  <a:pt x="202" y="369"/>
                  <a:pt x="202" y="369"/>
                  <a:pt x="202" y="369"/>
                </a:cubicBezTo>
                <a:cubicBezTo>
                  <a:pt x="202" y="369"/>
                  <a:pt x="202" y="369"/>
                  <a:pt x="202" y="369"/>
                </a:cubicBezTo>
                <a:cubicBezTo>
                  <a:pt x="201" y="369"/>
                  <a:pt x="200" y="369"/>
                  <a:pt x="199" y="369"/>
                </a:cubicBezTo>
                <a:cubicBezTo>
                  <a:pt x="197" y="370"/>
                  <a:pt x="196" y="370"/>
                  <a:pt x="194" y="370"/>
                </a:cubicBezTo>
                <a:cubicBezTo>
                  <a:pt x="189" y="370"/>
                  <a:pt x="189" y="370"/>
                  <a:pt x="189" y="370"/>
                </a:cubicBezTo>
                <a:cubicBezTo>
                  <a:pt x="189" y="370"/>
                  <a:pt x="189" y="370"/>
                  <a:pt x="189" y="370"/>
                </a:cubicBezTo>
                <a:cubicBezTo>
                  <a:pt x="184" y="370"/>
                  <a:pt x="178" y="370"/>
                  <a:pt x="172" y="370"/>
                </a:cubicBezTo>
                <a:cubicBezTo>
                  <a:pt x="170" y="370"/>
                  <a:pt x="165" y="369"/>
                  <a:pt x="164" y="366"/>
                </a:cubicBezTo>
                <a:cubicBezTo>
                  <a:pt x="164" y="366"/>
                  <a:pt x="164" y="365"/>
                  <a:pt x="164" y="365"/>
                </a:cubicBezTo>
                <a:cubicBezTo>
                  <a:pt x="165" y="364"/>
                  <a:pt x="166" y="362"/>
                  <a:pt x="166" y="362"/>
                </a:cubicBezTo>
                <a:cubicBezTo>
                  <a:pt x="168" y="358"/>
                  <a:pt x="170" y="355"/>
                  <a:pt x="173" y="352"/>
                </a:cubicBezTo>
                <a:cubicBezTo>
                  <a:pt x="173" y="352"/>
                  <a:pt x="173" y="352"/>
                  <a:pt x="173" y="352"/>
                </a:cubicBezTo>
                <a:cubicBezTo>
                  <a:pt x="173" y="352"/>
                  <a:pt x="173" y="352"/>
                  <a:pt x="173" y="352"/>
                </a:cubicBezTo>
                <a:cubicBezTo>
                  <a:pt x="180" y="345"/>
                  <a:pt x="193" y="347"/>
                  <a:pt x="201" y="347"/>
                </a:cubicBezTo>
                <a:cubicBezTo>
                  <a:pt x="205" y="347"/>
                  <a:pt x="210" y="346"/>
                  <a:pt x="213" y="348"/>
                </a:cubicBezTo>
                <a:cubicBezTo>
                  <a:pt x="213" y="348"/>
                  <a:pt x="213" y="348"/>
                  <a:pt x="213" y="348"/>
                </a:cubicBezTo>
                <a:cubicBezTo>
                  <a:pt x="214" y="348"/>
                  <a:pt x="214" y="348"/>
                  <a:pt x="214" y="348"/>
                </a:cubicBezTo>
                <a:cubicBezTo>
                  <a:pt x="214" y="348"/>
                  <a:pt x="214" y="349"/>
                  <a:pt x="214" y="349"/>
                </a:cubicBezTo>
                <a:cubicBezTo>
                  <a:pt x="215" y="349"/>
                  <a:pt x="216" y="350"/>
                  <a:pt x="216" y="350"/>
                </a:cubicBezTo>
                <a:cubicBezTo>
                  <a:pt x="216" y="351"/>
                  <a:pt x="216" y="352"/>
                  <a:pt x="215" y="353"/>
                </a:cubicBezTo>
                <a:cubicBezTo>
                  <a:pt x="215" y="353"/>
                  <a:pt x="215" y="353"/>
                  <a:pt x="215" y="353"/>
                </a:cubicBezTo>
                <a:cubicBezTo>
                  <a:pt x="214" y="355"/>
                  <a:pt x="213" y="357"/>
                  <a:pt x="212" y="359"/>
                </a:cubicBezTo>
                <a:close/>
                <a:moveTo>
                  <a:pt x="266" y="369"/>
                </a:moveTo>
                <a:cubicBezTo>
                  <a:pt x="266" y="369"/>
                  <a:pt x="265" y="369"/>
                  <a:pt x="264" y="369"/>
                </a:cubicBezTo>
                <a:cubicBezTo>
                  <a:pt x="264" y="369"/>
                  <a:pt x="264" y="370"/>
                  <a:pt x="264" y="370"/>
                </a:cubicBezTo>
                <a:cubicBezTo>
                  <a:pt x="261" y="370"/>
                  <a:pt x="258" y="370"/>
                  <a:pt x="254" y="370"/>
                </a:cubicBezTo>
                <a:cubicBezTo>
                  <a:pt x="240" y="370"/>
                  <a:pt x="240" y="370"/>
                  <a:pt x="240" y="370"/>
                </a:cubicBezTo>
                <a:cubicBezTo>
                  <a:pt x="238" y="370"/>
                  <a:pt x="233" y="369"/>
                  <a:pt x="231" y="366"/>
                </a:cubicBezTo>
                <a:cubicBezTo>
                  <a:pt x="231" y="366"/>
                  <a:pt x="231" y="365"/>
                  <a:pt x="231" y="365"/>
                </a:cubicBezTo>
                <a:cubicBezTo>
                  <a:pt x="231" y="365"/>
                  <a:pt x="231" y="365"/>
                  <a:pt x="231" y="364"/>
                </a:cubicBezTo>
                <a:cubicBezTo>
                  <a:pt x="232" y="363"/>
                  <a:pt x="233" y="362"/>
                  <a:pt x="233" y="361"/>
                </a:cubicBezTo>
                <a:cubicBezTo>
                  <a:pt x="234" y="358"/>
                  <a:pt x="235" y="354"/>
                  <a:pt x="238" y="352"/>
                </a:cubicBezTo>
                <a:cubicBezTo>
                  <a:pt x="238" y="351"/>
                  <a:pt x="238" y="351"/>
                  <a:pt x="238" y="351"/>
                </a:cubicBezTo>
                <a:cubicBezTo>
                  <a:pt x="238" y="351"/>
                  <a:pt x="238" y="351"/>
                  <a:pt x="238" y="351"/>
                </a:cubicBezTo>
                <a:cubicBezTo>
                  <a:pt x="239" y="351"/>
                  <a:pt x="239" y="351"/>
                  <a:pt x="239" y="351"/>
                </a:cubicBezTo>
                <a:cubicBezTo>
                  <a:pt x="239" y="350"/>
                  <a:pt x="239" y="350"/>
                  <a:pt x="239" y="350"/>
                </a:cubicBezTo>
                <a:cubicBezTo>
                  <a:pt x="239" y="350"/>
                  <a:pt x="239" y="350"/>
                  <a:pt x="239" y="350"/>
                </a:cubicBezTo>
                <a:cubicBezTo>
                  <a:pt x="241" y="349"/>
                  <a:pt x="244" y="348"/>
                  <a:pt x="246" y="348"/>
                </a:cubicBezTo>
                <a:cubicBezTo>
                  <a:pt x="246" y="348"/>
                  <a:pt x="246" y="347"/>
                  <a:pt x="247" y="347"/>
                </a:cubicBezTo>
                <a:cubicBezTo>
                  <a:pt x="248" y="347"/>
                  <a:pt x="249" y="347"/>
                  <a:pt x="251" y="347"/>
                </a:cubicBezTo>
                <a:cubicBezTo>
                  <a:pt x="259" y="347"/>
                  <a:pt x="259" y="347"/>
                  <a:pt x="259" y="347"/>
                </a:cubicBezTo>
                <a:cubicBezTo>
                  <a:pt x="262" y="347"/>
                  <a:pt x="265" y="347"/>
                  <a:pt x="267" y="347"/>
                </a:cubicBezTo>
                <a:cubicBezTo>
                  <a:pt x="271" y="347"/>
                  <a:pt x="276" y="346"/>
                  <a:pt x="279" y="349"/>
                </a:cubicBezTo>
                <a:cubicBezTo>
                  <a:pt x="279" y="349"/>
                  <a:pt x="280" y="349"/>
                  <a:pt x="280" y="350"/>
                </a:cubicBezTo>
                <a:cubicBezTo>
                  <a:pt x="280" y="350"/>
                  <a:pt x="280" y="350"/>
                  <a:pt x="280" y="350"/>
                </a:cubicBezTo>
                <a:cubicBezTo>
                  <a:pt x="280" y="350"/>
                  <a:pt x="280" y="350"/>
                  <a:pt x="280" y="350"/>
                </a:cubicBezTo>
                <a:cubicBezTo>
                  <a:pt x="280" y="350"/>
                  <a:pt x="280" y="350"/>
                  <a:pt x="280" y="350"/>
                </a:cubicBezTo>
                <a:cubicBezTo>
                  <a:pt x="280" y="351"/>
                  <a:pt x="280" y="351"/>
                  <a:pt x="280" y="352"/>
                </a:cubicBezTo>
                <a:cubicBezTo>
                  <a:pt x="280" y="355"/>
                  <a:pt x="278" y="359"/>
                  <a:pt x="277" y="361"/>
                </a:cubicBezTo>
                <a:cubicBezTo>
                  <a:pt x="277" y="361"/>
                  <a:pt x="277" y="361"/>
                  <a:pt x="277" y="361"/>
                </a:cubicBezTo>
                <a:cubicBezTo>
                  <a:pt x="277" y="362"/>
                  <a:pt x="277" y="362"/>
                  <a:pt x="276" y="363"/>
                </a:cubicBezTo>
                <a:cubicBezTo>
                  <a:pt x="276" y="363"/>
                  <a:pt x="276" y="363"/>
                  <a:pt x="276" y="363"/>
                </a:cubicBezTo>
                <a:cubicBezTo>
                  <a:pt x="276" y="364"/>
                  <a:pt x="276" y="364"/>
                  <a:pt x="276" y="364"/>
                </a:cubicBezTo>
                <a:cubicBezTo>
                  <a:pt x="276" y="364"/>
                  <a:pt x="276" y="364"/>
                  <a:pt x="276" y="364"/>
                </a:cubicBezTo>
                <a:cubicBezTo>
                  <a:pt x="276" y="364"/>
                  <a:pt x="275" y="365"/>
                  <a:pt x="275" y="365"/>
                </a:cubicBezTo>
                <a:cubicBezTo>
                  <a:pt x="275" y="365"/>
                  <a:pt x="275" y="365"/>
                  <a:pt x="275" y="365"/>
                </a:cubicBezTo>
                <a:cubicBezTo>
                  <a:pt x="275" y="365"/>
                  <a:pt x="275" y="365"/>
                  <a:pt x="275" y="365"/>
                </a:cubicBezTo>
                <a:cubicBezTo>
                  <a:pt x="275" y="366"/>
                  <a:pt x="275" y="366"/>
                  <a:pt x="275" y="366"/>
                </a:cubicBezTo>
                <a:cubicBezTo>
                  <a:pt x="274" y="366"/>
                  <a:pt x="274" y="367"/>
                  <a:pt x="273" y="367"/>
                </a:cubicBezTo>
                <a:cubicBezTo>
                  <a:pt x="273" y="367"/>
                  <a:pt x="272" y="367"/>
                  <a:pt x="272" y="368"/>
                </a:cubicBezTo>
                <a:cubicBezTo>
                  <a:pt x="271" y="368"/>
                  <a:pt x="271" y="368"/>
                  <a:pt x="271" y="368"/>
                </a:cubicBezTo>
                <a:cubicBezTo>
                  <a:pt x="271" y="368"/>
                  <a:pt x="271" y="368"/>
                  <a:pt x="271" y="368"/>
                </a:cubicBezTo>
                <a:cubicBezTo>
                  <a:pt x="269" y="369"/>
                  <a:pt x="268" y="369"/>
                  <a:pt x="266" y="369"/>
                </a:cubicBezTo>
                <a:close/>
                <a:moveTo>
                  <a:pt x="172" y="430"/>
                </a:moveTo>
                <a:cubicBezTo>
                  <a:pt x="172" y="430"/>
                  <a:pt x="172" y="430"/>
                  <a:pt x="172" y="430"/>
                </a:cubicBezTo>
                <a:cubicBezTo>
                  <a:pt x="172" y="433"/>
                  <a:pt x="169" y="437"/>
                  <a:pt x="167" y="439"/>
                </a:cubicBezTo>
                <a:cubicBezTo>
                  <a:pt x="167" y="439"/>
                  <a:pt x="167" y="439"/>
                  <a:pt x="167" y="439"/>
                </a:cubicBezTo>
                <a:cubicBezTo>
                  <a:pt x="165" y="443"/>
                  <a:pt x="164" y="447"/>
                  <a:pt x="161" y="450"/>
                </a:cubicBezTo>
                <a:cubicBezTo>
                  <a:pt x="161" y="450"/>
                  <a:pt x="161" y="450"/>
                  <a:pt x="161" y="451"/>
                </a:cubicBezTo>
                <a:cubicBezTo>
                  <a:pt x="160" y="451"/>
                  <a:pt x="160" y="451"/>
                  <a:pt x="160" y="451"/>
                </a:cubicBezTo>
                <a:cubicBezTo>
                  <a:pt x="160" y="451"/>
                  <a:pt x="160" y="451"/>
                  <a:pt x="160" y="452"/>
                </a:cubicBezTo>
                <a:cubicBezTo>
                  <a:pt x="159" y="452"/>
                  <a:pt x="159" y="452"/>
                  <a:pt x="159" y="452"/>
                </a:cubicBezTo>
                <a:cubicBezTo>
                  <a:pt x="159" y="452"/>
                  <a:pt x="159" y="452"/>
                  <a:pt x="159" y="452"/>
                </a:cubicBezTo>
                <a:cubicBezTo>
                  <a:pt x="156" y="455"/>
                  <a:pt x="153" y="456"/>
                  <a:pt x="150" y="457"/>
                </a:cubicBezTo>
                <a:cubicBezTo>
                  <a:pt x="149" y="457"/>
                  <a:pt x="149" y="457"/>
                  <a:pt x="149" y="458"/>
                </a:cubicBezTo>
                <a:cubicBezTo>
                  <a:pt x="146" y="458"/>
                  <a:pt x="144" y="458"/>
                  <a:pt x="142" y="458"/>
                </a:cubicBezTo>
                <a:cubicBezTo>
                  <a:pt x="141" y="458"/>
                  <a:pt x="141" y="458"/>
                  <a:pt x="141" y="458"/>
                </a:cubicBezTo>
                <a:cubicBezTo>
                  <a:pt x="141" y="458"/>
                  <a:pt x="141" y="458"/>
                  <a:pt x="141" y="458"/>
                </a:cubicBezTo>
                <a:cubicBezTo>
                  <a:pt x="132" y="458"/>
                  <a:pt x="124" y="458"/>
                  <a:pt x="115" y="458"/>
                </a:cubicBezTo>
                <a:cubicBezTo>
                  <a:pt x="114" y="458"/>
                  <a:pt x="114" y="458"/>
                  <a:pt x="113" y="458"/>
                </a:cubicBezTo>
                <a:cubicBezTo>
                  <a:pt x="112" y="458"/>
                  <a:pt x="111" y="458"/>
                  <a:pt x="110" y="458"/>
                </a:cubicBezTo>
                <a:cubicBezTo>
                  <a:pt x="109" y="457"/>
                  <a:pt x="107" y="456"/>
                  <a:pt x="107" y="456"/>
                </a:cubicBezTo>
                <a:cubicBezTo>
                  <a:pt x="106" y="455"/>
                  <a:pt x="106" y="453"/>
                  <a:pt x="106" y="452"/>
                </a:cubicBezTo>
                <a:cubicBezTo>
                  <a:pt x="106" y="451"/>
                  <a:pt x="106" y="451"/>
                  <a:pt x="107" y="450"/>
                </a:cubicBezTo>
                <a:cubicBezTo>
                  <a:pt x="107" y="449"/>
                  <a:pt x="107" y="449"/>
                  <a:pt x="107" y="449"/>
                </a:cubicBezTo>
                <a:cubicBezTo>
                  <a:pt x="107" y="449"/>
                  <a:pt x="107" y="449"/>
                  <a:pt x="107" y="449"/>
                </a:cubicBezTo>
                <a:cubicBezTo>
                  <a:pt x="107" y="448"/>
                  <a:pt x="107" y="448"/>
                  <a:pt x="107" y="448"/>
                </a:cubicBezTo>
                <a:cubicBezTo>
                  <a:pt x="107" y="448"/>
                  <a:pt x="107" y="448"/>
                  <a:pt x="107" y="448"/>
                </a:cubicBezTo>
                <a:cubicBezTo>
                  <a:pt x="109" y="445"/>
                  <a:pt x="112" y="442"/>
                  <a:pt x="114" y="439"/>
                </a:cubicBezTo>
                <a:cubicBezTo>
                  <a:pt x="116" y="436"/>
                  <a:pt x="117" y="433"/>
                  <a:pt x="119" y="431"/>
                </a:cubicBezTo>
                <a:cubicBezTo>
                  <a:pt x="120" y="431"/>
                  <a:pt x="120" y="430"/>
                  <a:pt x="120" y="430"/>
                </a:cubicBezTo>
                <a:cubicBezTo>
                  <a:pt x="120" y="430"/>
                  <a:pt x="120" y="430"/>
                  <a:pt x="120" y="430"/>
                </a:cubicBezTo>
                <a:cubicBezTo>
                  <a:pt x="121" y="430"/>
                  <a:pt x="121" y="429"/>
                  <a:pt x="122" y="429"/>
                </a:cubicBezTo>
                <a:cubicBezTo>
                  <a:pt x="122" y="429"/>
                  <a:pt x="122" y="429"/>
                  <a:pt x="122" y="429"/>
                </a:cubicBezTo>
                <a:cubicBezTo>
                  <a:pt x="122" y="429"/>
                  <a:pt x="122" y="429"/>
                  <a:pt x="122" y="429"/>
                </a:cubicBezTo>
                <a:cubicBezTo>
                  <a:pt x="125" y="426"/>
                  <a:pt x="128" y="425"/>
                  <a:pt x="132" y="424"/>
                </a:cubicBezTo>
                <a:cubicBezTo>
                  <a:pt x="132" y="424"/>
                  <a:pt x="132" y="424"/>
                  <a:pt x="132" y="424"/>
                </a:cubicBezTo>
                <a:cubicBezTo>
                  <a:pt x="132" y="424"/>
                  <a:pt x="132" y="424"/>
                  <a:pt x="132" y="424"/>
                </a:cubicBezTo>
                <a:cubicBezTo>
                  <a:pt x="133" y="424"/>
                  <a:pt x="133" y="424"/>
                  <a:pt x="134" y="424"/>
                </a:cubicBezTo>
                <a:cubicBezTo>
                  <a:pt x="135" y="424"/>
                  <a:pt x="135" y="424"/>
                  <a:pt x="135" y="424"/>
                </a:cubicBezTo>
                <a:cubicBezTo>
                  <a:pt x="136" y="424"/>
                  <a:pt x="136" y="424"/>
                  <a:pt x="137" y="424"/>
                </a:cubicBezTo>
                <a:cubicBezTo>
                  <a:pt x="137" y="423"/>
                  <a:pt x="137" y="423"/>
                  <a:pt x="138" y="423"/>
                </a:cubicBezTo>
                <a:cubicBezTo>
                  <a:pt x="138" y="423"/>
                  <a:pt x="138" y="423"/>
                  <a:pt x="138" y="423"/>
                </a:cubicBezTo>
                <a:cubicBezTo>
                  <a:pt x="138" y="423"/>
                  <a:pt x="138" y="423"/>
                  <a:pt x="138" y="423"/>
                </a:cubicBezTo>
                <a:cubicBezTo>
                  <a:pt x="146" y="423"/>
                  <a:pt x="153" y="423"/>
                  <a:pt x="161" y="423"/>
                </a:cubicBezTo>
                <a:cubicBezTo>
                  <a:pt x="161" y="423"/>
                  <a:pt x="161" y="423"/>
                  <a:pt x="161" y="423"/>
                </a:cubicBezTo>
                <a:cubicBezTo>
                  <a:pt x="163" y="423"/>
                  <a:pt x="163" y="423"/>
                  <a:pt x="163" y="423"/>
                </a:cubicBezTo>
                <a:cubicBezTo>
                  <a:pt x="165" y="423"/>
                  <a:pt x="166" y="424"/>
                  <a:pt x="167" y="424"/>
                </a:cubicBezTo>
                <a:cubicBezTo>
                  <a:pt x="168" y="424"/>
                  <a:pt x="168" y="424"/>
                  <a:pt x="169" y="425"/>
                </a:cubicBezTo>
                <a:cubicBezTo>
                  <a:pt x="169" y="425"/>
                  <a:pt x="169" y="425"/>
                  <a:pt x="169" y="425"/>
                </a:cubicBezTo>
                <a:cubicBezTo>
                  <a:pt x="169" y="425"/>
                  <a:pt x="169" y="425"/>
                  <a:pt x="170" y="425"/>
                </a:cubicBezTo>
                <a:cubicBezTo>
                  <a:pt x="172" y="426"/>
                  <a:pt x="173" y="428"/>
                  <a:pt x="172" y="430"/>
                </a:cubicBezTo>
                <a:close/>
                <a:moveTo>
                  <a:pt x="188" y="402"/>
                </a:moveTo>
                <a:cubicBezTo>
                  <a:pt x="188" y="402"/>
                  <a:pt x="188" y="402"/>
                  <a:pt x="188" y="402"/>
                </a:cubicBezTo>
                <a:cubicBezTo>
                  <a:pt x="188" y="402"/>
                  <a:pt x="188" y="402"/>
                  <a:pt x="188" y="402"/>
                </a:cubicBezTo>
                <a:cubicBezTo>
                  <a:pt x="188" y="403"/>
                  <a:pt x="187" y="403"/>
                  <a:pt x="187" y="404"/>
                </a:cubicBezTo>
                <a:cubicBezTo>
                  <a:pt x="187" y="404"/>
                  <a:pt x="187" y="404"/>
                  <a:pt x="187" y="404"/>
                </a:cubicBezTo>
                <a:cubicBezTo>
                  <a:pt x="185" y="406"/>
                  <a:pt x="182" y="407"/>
                  <a:pt x="179" y="408"/>
                </a:cubicBezTo>
                <a:cubicBezTo>
                  <a:pt x="179" y="408"/>
                  <a:pt x="179" y="408"/>
                  <a:pt x="179" y="408"/>
                </a:cubicBezTo>
                <a:cubicBezTo>
                  <a:pt x="179" y="409"/>
                  <a:pt x="178" y="409"/>
                  <a:pt x="178" y="409"/>
                </a:cubicBezTo>
                <a:cubicBezTo>
                  <a:pt x="177" y="409"/>
                  <a:pt x="177" y="409"/>
                  <a:pt x="177" y="409"/>
                </a:cubicBezTo>
                <a:cubicBezTo>
                  <a:pt x="177" y="409"/>
                  <a:pt x="177" y="409"/>
                  <a:pt x="176" y="409"/>
                </a:cubicBezTo>
                <a:cubicBezTo>
                  <a:pt x="174" y="409"/>
                  <a:pt x="172" y="410"/>
                  <a:pt x="171" y="410"/>
                </a:cubicBezTo>
                <a:cubicBezTo>
                  <a:pt x="170" y="410"/>
                  <a:pt x="170" y="410"/>
                  <a:pt x="170" y="410"/>
                </a:cubicBezTo>
                <a:cubicBezTo>
                  <a:pt x="167" y="410"/>
                  <a:pt x="164" y="410"/>
                  <a:pt x="161" y="410"/>
                </a:cubicBezTo>
                <a:cubicBezTo>
                  <a:pt x="156" y="410"/>
                  <a:pt x="151" y="410"/>
                  <a:pt x="146" y="410"/>
                </a:cubicBezTo>
                <a:cubicBezTo>
                  <a:pt x="146" y="410"/>
                  <a:pt x="145" y="410"/>
                  <a:pt x="144" y="410"/>
                </a:cubicBezTo>
                <a:cubicBezTo>
                  <a:pt x="144" y="410"/>
                  <a:pt x="144" y="410"/>
                  <a:pt x="144" y="410"/>
                </a:cubicBezTo>
                <a:cubicBezTo>
                  <a:pt x="143" y="409"/>
                  <a:pt x="143" y="409"/>
                  <a:pt x="142" y="409"/>
                </a:cubicBezTo>
                <a:cubicBezTo>
                  <a:pt x="142" y="409"/>
                  <a:pt x="142" y="409"/>
                  <a:pt x="142" y="409"/>
                </a:cubicBezTo>
                <a:cubicBezTo>
                  <a:pt x="142" y="409"/>
                  <a:pt x="142" y="409"/>
                  <a:pt x="142" y="409"/>
                </a:cubicBezTo>
                <a:cubicBezTo>
                  <a:pt x="140" y="409"/>
                  <a:pt x="138" y="407"/>
                  <a:pt x="138" y="405"/>
                </a:cubicBezTo>
                <a:cubicBezTo>
                  <a:pt x="138" y="405"/>
                  <a:pt x="138" y="404"/>
                  <a:pt x="138" y="404"/>
                </a:cubicBezTo>
                <a:cubicBezTo>
                  <a:pt x="138" y="404"/>
                  <a:pt x="138" y="404"/>
                  <a:pt x="138" y="403"/>
                </a:cubicBezTo>
                <a:cubicBezTo>
                  <a:pt x="138" y="403"/>
                  <a:pt x="138" y="403"/>
                  <a:pt x="139" y="402"/>
                </a:cubicBezTo>
                <a:cubicBezTo>
                  <a:pt x="139" y="402"/>
                  <a:pt x="139" y="402"/>
                  <a:pt x="139" y="402"/>
                </a:cubicBezTo>
                <a:cubicBezTo>
                  <a:pt x="139" y="402"/>
                  <a:pt x="139" y="402"/>
                  <a:pt x="139" y="402"/>
                </a:cubicBezTo>
                <a:cubicBezTo>
                  <a:pt x="139" y="402"/>
                  <a:pt x="139" y="401"/>
                  <a:pt x="140" y="401"/>
                </a:cubicBezTo>
                <a:cubicBezTo>
                  <a:pt x="142" y="397"/>
                  <a:pt x="144" y="394"/>
                  <a:pt x="147" y="390"/>
                </a:cubicBezTo>
                <a:cubicBezTo>
                  <a:pt x="147" y="390"/>
                  <a:pt x="147" y="390"/>
                  <a:pt x="147" y="390"/>
                </a:cubicBezTo>
                <a:cubicBezTo>
                  <a:pt x="148" y="389"/>
                  <a:pt x="148" y="389"/>
                  <a:pt x="148" y="389"/>
                </a:cubicBezTo>
                <a:cubicBezTo>
                  <a:pt x="149" y="388"/>
                  <a:pt x="149" y="387"/>
                  <a:pt x="151" y="386"/>
                </a:cubicBezTo>
                <a:cubicBezTo>
                  <a:pt x="151" y="385"/>
                  <a:pt x="152" y="385"/>
                  <a:pt x="153" y="385"/>
                </a:cubicBezTo>
                <a:cubicBezTo>
                  <a:pt x="153" y="384"/>
                  <a:pt x="154" y="384"/>
                  <a:pt x="154" y="384"/>
                </a:cubicBezTo>
                <a:cubicBezTo>
                  <a:pt x="154" y="384"/>
                  <a:pt x="154" y="384"/>
                  <a:pt x="155" y="384"/>
                </a:cubicBezTo>
                <a:cubicBezTo>
                  <a:pt x="155" y="384"/>
                  <a:pt x="155" y="384"/>
                  <a:pt x="155" y="384"/>
                </a:cubicBezTo>
                <a:cubicBezTo>
                  <a:pt x="155" y="384"/>
                  <a:pt x="155" y="384"/>
                  <a:pt x="156" y="383"/>
                </a:cubicBezTo>
                <a:cubicBezTo>
                  <a:pt x="157" y="383"/>
                  <a:pt x="158" y="383"/>
                  <a:pt x="160" y="382"/>
                </a:cubicBezTo>
                <a:cubicBezTo>
                  <a:pt x="161" y="382"/>
                  <a:pt x="163" y="382"/>
                  <a:pt x="165" y="382"/>
                </a:cubicBezTo>
                <a:cubicBezTo>
                  <a:pt x="169" y="382"/>
                  <a:pt x="169" y="382"/>
                  <a:pt x="169" y="382"/>
                </a:cubicBezTo>
                <a:cubicBezTo>
                  <a:pt x="170" y="382"/>
                  <a:pt x="171" y="382"/>
                  <a:pt x="172" y="382"/>
                </a:cubicBezTo>
                <a:cubicBezTo>
                  <a:pt x="177" y="382"/>
                  <a:pt x="181" y="382"/>
                  <a:pt x="185" y="382"/>
                </a:cubicBezTo>
                <a:cubicBezTo>
                  <a:pt x="185" y="382"/>
                  <a:pt x="185" y="382"/>
                  <a:pt x="185" y="382"/>
                </a:cubicBezTo>
                <a:cubicBezTo>
                  <a:pt x="187" y="382"/>
                  <a:pt x="187" y="382"/>
                  <a:pt x="187" y="382"/>
                </a:cubicBezTo>
                <a:cubicBezTo>
                  <a:pt x="189" y="382"/>
                  <a:pt x="190" y="382"/>
                  <a:pt x="191" y="382"/>
                </a:cubicBezTo>
                <a:cubicBezTo>
                  <a:pt x="193" y="383"/>
                  <a:pt x="193" y="383"/>
                  <a:pt x="194" y="383"/>
                </a:cubicBezTo>
                <a:cubicBezTo>
                  <a:pt x="196" y="384"/>
                  <a:pt x="197" y="386"/>
                  <a:pt x="196" y="389"/>
                </a:cubicBezTo>
                <a:cubicBezTo>
                  <a:pt x="194" y="392"/>
                  <a:pt x="192" y="395"/>
                  <a:pt x="190" y="398"/>
                </a:cubicBezTo>
                <a:cubicBezTo>
                  <a:pt x="188" y="402"/>
                  <a:pt x="188" y="402"/>
                  <a:pt x="188" y="402"/>
                </a:cubicBezTo>
                <a:cubicBezTo>
                  <a:pt x="188" y="402"/>
                  <a:pt x="188" y="402"/>
                  <a:pt x="188" y="402"/>
                </a:cubicBezTo>
                <a:close/>
                <a:moveTo>
                  <a:pt x="411" y="448"/>
                </a:moveTo>
                <a:cubicBezTo>
                  <a:pt x="411" y="449"/>
                  <a:pt x="411" y="449"/>
                  <a:pt x="411" y="450"/>
                </a:cubicBezTo>
                <a:cubicBezTo>
                  <a:pt x="411" y="450"/>
                  <a:pt x="411" y="450"/>
                  <a:pt x="411" y="450"/>
                </a:cubicBezTo>
                <a:cubicBezTo>
                  <a:pt x="411" y="451"/>
                  <a:pt x="411" y="451"/>
                  <a:pt x="410" y="451"/>
                </a:cubicBezTo>
                <a:cubicBezTo>
                  <a:pt x="410" y="451"/>
                  <a:pt x="410" y="451"/>
                  <a:pt x="410" y="452"/>
                </a:cubicBezTo>
                <a:cubicBezTo>
                  <a:pt x="410" y="452"/>
                  <a:pt x="410" y="452"/>
                  <a:pt x="410" y="452"/>
                </a:cubicBezTo>
                <a:cubicBezTo>
                  <a:pt x="410" y="452"/>
                  <a:pt x="409" y="453"/>
                  <a:pt x="409" y="453"/>
                </a:cubicBezTo>
                <a:cubicBezTo>
                  <a:pt x="409" y="453"/>
                  <a:pt x="409" y="453"/>
                  <a:pt x="409" y="453"/>
                </a:cubicBezTo>
                <a:cubicBezTo>
                  <a:pt x="408" y="454"/>
                  <a:pt x="408" y="454"/>
                  <a:pt x="407" y="455"/>
                </a:cubicBezTo>
                <a:cubicBezTo>
                  <a:pt x="407" y="455"/>
                  <a:pt x="407" y="455"/>
                  <a:pt x="407" y="455"/>
                </a:cubicBezTo>
                <a:cubicBezTo>
                  <a:pt x="407" y="455"/>
                  <a:pt x="407" y="455"/>
                  <a:pt x="407" y="455"/>
                </a:cubicBezTo>
                <a:cubicBezTo>
                  <a:pt x="406" y="455"/>
                  <a:pt x="406" y="456"/>
                  <a:pt x="405" y="456"/>
                </a:cubicBezTo>
                <a:cubicBezTo>
                  <a:pt x="405" y="456"/>
                  <a:pt x="405" y="456"/>
                  <a:pt x="405" y="456"/>
                </a:cubicBezTo>
                <a:cubicBezTo>
                  <a:pt x="404" y="456"/>
                  <a:pt x="404" y="456"/>
                  <a:pt x="404" y="456"/>
                </a:cubicBezTo>
                <a:cubicBezTo>
                  <a:pt x="403" y="456"/>
                  <a:pt x="403" y="457"/>
                  <a:pt x="403" y="457"/>
                </a:cubicBezTo>
                <a:cubicBezTo>
                  <a:pt x="403" y="457"/>
                  <a:pt x="403" y="457"/>
                  <a:pt x="402" y="457"/>
                </a:cubicBezTo>
                <a:cubicBezTo>
                  <a:pt x="402" y="457"/>
                  <a:pt x="402" y="457"/>
                  <a:pt x="402" y="457"/>
                </a:cubicBezTo>
                <a:cubicBezTo>
                  <a:pt x="402" y="457"/>
                  <a:pt x="401" y="457"/>
                  <a:pt x="400" y="457"/>
                </a:cubicBezTo>
                <a:cubicBezTo>
                  <a:pt x="400" y="457"/>
                  <a:pt x="399" y="457"/>
                  <a:pt x="399" y="457"/>
                </a:cubicBezTo>
                <a:cubicBezTo>
                  <a:pt x="398" y="458"/>
                  <a:pt x="398" y="458"/>
                  <a:pt x="397" y="458"/>
                </a:cubicBezTo>
                <a:cubicBezTo>
                  <a:pt x="397" y="458"/>
                  <a:pt x="397" y="458"/>
                  <a:pt x="397" y="458"/>
                </a:cubicBezTo>
                <a:cubicBezTo>
                  <a:pt x="396" y="458"/>
                  <a:pt x="396" y="458"/>
                  <a:pt x="396" y="458"/>
                </a:cubicBezTo>
                <a:cubicBezTo>
                  <a:pt x="396" y="458"/>
                  <a:pt x="396" y="458"/>
                  <a:pt x="396" y="458"/>
                </a:cubicBezTo>
                <a:cubicBezTo>
                  <a:pt x="393" y="458"/>
                  <a:pt x="390" y="458"/>
                  <a:pt x="387" y="458"/>
                </a:cubicBezTo>
                <a:cubicBezTo>
                  <a:pt x="373" y="458"/>
                  <a:pt x="212" y="458"/>
                  <a:pt x="200" y="458"/>
                </a:cubicBezTo>
                <a:cubicBezTo>
                  <a:pt x="199" y="458"/>
                  <a:pt x="198" y="458"/>
                  <a:pt x="198" y="458"/>
                </a:cubicBezTo>
                <a:cubicBezTo>
                  <a:pt x="197" y="458"/>
                  <a:pt x="196" y="458"/>
                  <a:pt x="195" y="457"/>
                </a:cubicBezTo>
                <a:cubicBezTo>
                  <a:pt x="193" y="457"/>
                  <a:pt x="192" y="456"/>
                  <a:pt x="191" y="455"/>
                </a:cubicBezTo>
                <a:cubicBezTo>
                  <a:pt x="190" y="454"/>
                  <a:pt x="190" y="453"/>
                  <a:pt x="189" y="452"/>
                </a:cubicBezTo>
                <a:cubicBezTo>
                  <a:pt x="189" y="451"/>
                  <a:pt x="189" y="450"/>
                  <a:pt x="190" y="449"/>
                </a:cubicBezTo>
                <a:cubicBezTo>
                  <a:pt x="191" y="448"/>
                  <a:pt x="191" y="448"/>
                  <a:pt x="191" y="448"/>
                </a:cubicBezTo>
                <a:cubicBezTo>
                  <a:pt x="191" y="448"/>
                  <a:pt x="191" y="448"/>
                  <a:pt x="191" y="448"/>
                </a:cubicBezTo>
                <a:cubicBezTo>
                  <a:pt x="192" y="444"/>
                  <a:pt x="194" y="440"/>
                  <a:pt x="196" y="437"/>
                </a:cubicBezTo>
                <a:cubicBezTo>
                  <a:pt x="196" y="436"/>
                  <a:pt x="197" y="435"/>
                  <a:pt x="197" y="435"/>
                </a:cubicBezTo>
                <a:cubicBezTo>
                  <a:pt x="198" y="432"/>
                  <a:pt x="198" y="432"/>
                  <a:pt x="198" y="432"/>
                </a:cubicBezTo>
                <a:cubicBezTo>
                  <a:pt x="199" y="431"/>
                  <a:pt x="200" y="430"/>
                  <a:pt x="201" y="428"/>
                </a:cubicBezTo>
                <a:cubicBezTo>
                  <a:pt x="201" y="428"/>
                  <a:pt x="202" y="428"/>
                  <a:pt x="202" y="428"/>
                </a:cubicBezTo>
                <a:cubicBezTo>
                  <a:pt x="202" y="428"/>
                  <a:pt x="202" y="428"/>
                  <a:pt x="203" y="428"/>
                </a:cubicBezTo>
                <a:cubicBezTo>
                  <a:pt x="203" y="427"/>
                  <a:pt x="203" y="427"/>
                  <a:pt x="203" y="427"/>
                </a:cubicBezTo>
                <a:cubicBezTo>
                  <a:pt x="203" y="427"/>
                  <a:pt x="203" y="427"/>
                  <a:pt x="203" y="427"/>
                </a:cubicBezTo>
                <a:cubicBezTo>
                  <a:pt x="204" y="427"/>
                  <a:pt x="204" y="427"/>
                  <a:pt x="204" y="427"/>
                </a:cubicBezTo>
                <a:cubicBezTo>
                  <a:pt x="204" y="426"/>
                  <a:pt x="205" y="426"/>
                  <a:pt x="205" y="426"/>
                </a:cubicBezTo>
                <a:cubicBezTo>
                  <a:pt x="205" y="426"/>
                  <a:pt x="206" y="426"/>
                  <a:pt x="206" y="425"/>
                </a:cubicBezTo>
                <a:cubicBezTo>
                  <a:pt x="206" y="425"/>
                  <a:pt x="207" y="425"/>
                  <a:pt x="207" y="425"/>
                </a:cubicBezTo>
                <a:cubicBezTo>
                  <a:pt x="208" y="425"/>
                  <a:pt x="208" y="425"/>
                  <a:pt x="209" y="424"/>
                </a:cubicBezTo>
                <a:cubicBezTo>
                  <a:pt x="209" y="424"/>
                  <a:pt x="210" y="424"/>
                  <a:pt x="210" y="424"/>
                </a:cubicBezTo>
                <a:cubicBezTo>
                  <a:pt x="210" y="424"/>
                  <a:pt x="210" y="424"/>
                  <a:pt x="210" y="424"/>
                </a:cubicBezTo>
                <a:cubicBezTo>
                  <a:pt x="212" y="423"/>
                  <a:pt x="214" y="423"/>
                  <a:pt x="216" y="423"/>
                </a:cubicBezTo>
                <a:cubicBezTo>
                  <a:pt x="216" y="423"/>
                  <a:pt x="385" y="423"/>
                  <a:pt x="392" y="423"/>
                </a:cubicBezTo>
                <a:cubicBezTo>
                  <a:pt x="393" y="423"/>
                  <a:pt x="395" y="423"/>
                  <a:pt x="397" y="423"/>
                </a:cubicBezTo>
                <a:cubicBezTo>
                  <a:pt x="398" y="423"/>
                  <a:pt x="399" y="423"/>
                  <a:pt x="400" y="423"/>
                </a:cubicBezTo>
                <a:cubicBezTo>
                  <a:pt x="400" y="423"/>
                  <a:pt x="400" y="423"/>
                  <a:pt x="400" y="423"/>
                </a:cubicBezTo>
                <a:cubicBezTo>
                  <a:pt x="401" y="423"/>
                  <a:pt x="402" y="423"/>
                  <a:pt x="402" y="423"/>
                </a:cubicBezTo>
                <a:cubicBezTo>
                  <a:pt x="403" y="423"/>
                  <a:pt x="403" y="423"/>
                  <a:pt x="403" y="423"/>
                </a:cubicBezTo>
                <a:cubicBezTo>
                  <a:pt x="403" y="423"/>
                  <a:pt x="403" y="423"/>
                  <a:pt x="403" y="423"/>
                </a:cubicBezTo>
                <a:cubicBezTo>
                  <a:pt x="404" y="424"/>
                  <a:pt x="404" y="424"/>
                  <a:pt x="405" y="424"/>
                </a:cubicBezTo>
                <a:cubicBezTo>
                  <a:pt x="405" y="424"/>
                  <a:pt x="405" y="424"/>
                  <a:pt x="405" y="424"/>
                </a:cubicBezTo>
                <a:cubicBezTo>
                  <a:pt x="406" y="425"/>
                  <a:pt x="406" y="425"/>
                  <a:pt x="407" y="425"/>
                </a:cubicBezTo>
                <a:cubicBezTo>
                  <a:pt x="407" y="425"/>
                  <a:pt x="407" y="425"/>
                  <a:pt x="407" y="425"/>
                </a:cubicBezTo>
                <a:cubicBezTo>
                  <a:pt x="407" y="425"/>
                  <a:pt x="407" y="425"/>
                  <a:pt x="407" y="425"/>
                </a:cubicBezTo>
                <a:cubicBezTo>
                  <a:pt x="408" y="426"/>
                  <a:pt x="408" y="426"/>
                  <a:pt x="408" y="426"/>
                </a:cubicBezTo>
                <a:cubicBezTo>
                  <a:pt x="409" y="427"/>
                  <a:pt x="409" y="427"/>
                  <a:pt x="410" y="428"/>
                </a:cubicBezTo>
                <a:cubicBezTo>
                  <a:pt x="411" y="429"/>
                  <a:pt x="411" y="430"/>
                  <a:pt x="411" y="431"/>
                </a:cubicBezTo>
                <a:cubicBezTo>
                  <a:pt x="411" y="432"/>
                  <a:pt x="411" y="432"/>
                  <a:pt x="411" y="432"/>
                </a:cubicBezTo>
                <a:cubicBezTo>
                  <a:pt x="411" y="432"/>
                  <a:pt x="411" y="432"/>
                  <a:pt x="411" y="432"/>
                </a:cubicBezTo>
                <a:cubicBezTo>
                  <a:pt x="411" y="436"/>
                  <a:pt x="411" y="441"/>
                  <a:pt x="411" y="445"/>
                </a:cubicBezTo>
                <a:cubicBezTo>
                  <a:pt x="411" y="446"/>
                  <a:pt x="411" y="447"/>
                  <a:pt x="411" y="448"/>
                </a:cubicBezTo>
                <a:close/>
                <a:moveTo>
                  <a:pt x="434" y="366"/>
                </a:moveTo>
                <a:cubicBezTo>
                  <a:pt x="434" y="366"/>
                  <a:pt x="434" y="366"/>
                  <a:pt x="434" y="366"/>
                </a:cubicBezTo>
                <a:cubicBezTo>
                  <a:pt x="434" y="366"/>
                  <a:pt x="434" y="366"/>
                  <a:pt x="434" y="365"/>
                </a:cubicBezTo>
                <a:cubicBezTo>
                  <a:pt x="433" y="365"/>
                  <a:pt x="433" y="364"/>
                  <a:pt x="432" y="363"/>
                </a:cubicBezTo>
                <a:cubicBezTo>
                  <a:pt x="432" y="362"/>
                  <a:pt x="432" y="362"/>
                  <a:pt x="432" y="362"/>
                </a:cubicBezTo>
                <a:cubicBezTo>
                  <a:pt x="432" y="362"/>
                  <a:pt x="432" y="361"/>
                  <a:pt x="432" y="360"/>
                </a:cubicBezTo>
                <a:cubicBezTo>
                  <a:pt x="432" y="360"/>
                  <a:pt x="432" y="360"/>
                  <a:pt x="432" y="360"/>
                </a:cubicBezTo>
                <a:cubicBezTo>
                  <a:pt x="432" y="358"/>
                  <a:pt x="432" y="355"/>
                  <a:pt x="432" y="353"/>
                </a:cubicBezTo>
                <a:cubicBezTo>
                  <a:pt x="432" y="352"/>
                  <a:pt x="432" y="352"/>
                  <a:pt x="432" y="352"/>
                </a:cubicBezTo>
                <a:cubicBezTo>
                  <a:pt x="432" y="351"/>
                  <a:pt x="432" y="350"/>
                  <a:pt x="432" y="350"/>
                </a:cubicBezTo>
                <a:cubicBezTo>
                  <a:pt x="433" y="349"/>
                  <a:pt x="434" y="349"/>
                  <a:pt x="435" y="348"/>
                </a:cubicBezTo>
                <a:cubicBezTo>
                  <a:pt x="436" y="348"/>
                  <a:pt x="437" y="347"/>
                  <a:pt x="438" y="347"/>
                </a:cubicBezTo>
                <a:cubicBezTo>
                  <a:pt x="438" y="347"/>
                  <a:pt x="438" y="347"/>
                  <a:pt x="438" y="347"/>
                </a:cubicBezTo>
                <a:cubicBezTo>
                  <a:pt x="438" y="347"/>
                  <a:pt x="438" y="347"/>
                  <a:pt x="438" y="347"/>
                </a:cubicBezTo>
                <a:cubicBezTo>
                  <a:pt x="439" y="347"/>
                  <a:pt x="439" y="347"/>
                  <a:pt x="440" y="347"/>
                </a:cubicBezTo>
                <a:cubicBezTo>
                  <a:pt x="440" y="347"/>
                  <a:pt x="440" y="347"/>
                  <a:pt x="441" y="347"/>
                </a:cubicBezTo>
                <a:cubicBezTo>
                  <a:pt x="443" y="346"/>
                  <a:pt x="445" y="346"/>
                  <a:pt x="447" y="346"/>
                </a:cubicBezTo>
                <a:cubicBezTo>
                  <a:pt x="463" y="346"/>
                  <a:pt x="463" y="346"/>
                  <a:pt x="463" y="346"/>
                </a:cubicBezTo>
                <a:cubicBezTo>
                  <a:pt x="464" y="346"/>
                  <a:pt x="465" y="346"/>
                  <a:pt x="465" y="347"/>
                </a:cubicBezTo>
                <a:cubicBezTo>
                  <a:pt x="469" y="347"/>
                  <a:pt x="474" y="348"/>
                  <a:pt x="475" y="352"/>
                </a:cubicBezTo>
                <a:cubicBezTo>
                  <a:pt x="476" y="355"/>
                  <a:pt x="476" y="359"/>
                  <a:pt x="477" y="362"/>
                </a:cubicBezTo>
                <a:cubicBezTo>
                  <a:pt x="477" y="363"/>
                  <a:pt x="477" y="363"/>
                  <a:pt x="477" y="363"/>
                </a:cubicBezTo>
                <a:cubicBezTo>
                  <a:pt x="477" y="364"/>
                  <a:pt x="477" y="364"/>
                  <a:pt x="477" y="365"/>
                </a:cubicBezTo>
                <a:cubicBezTo>
                  <a:pt x="477" y="365"/>
                  <a:pt x="477" y="365"/>
                  <a:pt x="477" y="365"/>
                </a:cubicBezTo>
                <a:cubicBezTo>
                  <a:pt x="477" y="365"/>
                  <a:pt x="477" y="365"/>
                  <a:pt x="477" y="365"/>
                </a:cubicBezTo>
                <a:cubicBezTo>
                  <a:pt x="477" y="365"/>
                  <a:pt x="477" y="365"/>
                  <a:pt x="477" y="365"/>
                </a:cubicBezTo>
                <a:cubicBezTo>
                  <a:pt x="476" y="367"/>
                  <a:pt x="474" y="368"/>
                  <a:pt x="472" y="369"/>
                </a:cubicBezTo>
                <a:cubicBezTo>
                  <a:pt x="471" y="369"/>
                  <a:pt x="471" y="369"/>
                  <a:pt x="471" y="369"/>
                </a:cubicBezTo>
                <a:cubicBezTo>
                  <a:pt x="471" y="369"/>
                  <a:pt x="471" y="369"/>
                  <a:pt x="470" y="369"/>
                </a:cubicBezTo>
                <a:cubicBezTo>
                  <a:pt x="470" y="369"/>
                  <a:pt x="470" y="369"/>
                  <a:pt x="470" y="369"/>
                </a:cubicBezTo>
                <a:cubicBezTo>
                  <a:pt x="469" y="369"/>
                  <a:pt x="469" y="369"/>
                  <a:pt x="469" y="369"/>
                </a:cubicBezTo>
                <a:cubicBezTo>
                  <a:pt x="463" y="370"/>
                  <a:pt x="457" y="369"/>
                  <a:pt x="455" y="369"/>
                </a:cubicBezTo>
                <a:cubicBezTo>
                  <a:pt x="445" y="369"/>
                  <a:pt x="445" y="369"/>
                  <a:pt x="445" y="369"/>
                </a:cubicBezTo>
                <a:cubicBezTo>
                  <a:pt x="444" y="369"/>
                  <a:pt x="443" y="369"/>
                  <a:pt x="442" y="369"/>
                </a:cubicBezTo>
                <a:cubicBezTo>
                  <a:pt x="442" y="369"/>
                  <a:pt x="441" y="369"/>
                  <a:pt x="441" y="369"/>
                </a:cubicBezTo>
                <a:cubicBezTo>
                  <a:pt x="440" y="369"/>
                  <a:pt x="440" y="369"/>
                  <a:pt x="440" y="369"/>
                </a:cubicBezTo>
                <a:cubicBezTo>
                  <a:pt x="440" y="369"/>
                  <a:pt x="440" y="369"/>
                  <a:pt x="440" y="369"/>
                </a:cubicBezTo>
                <a:cubicBezTo>
                  <a:pt x="439" y="369"/>
                  <a:pt x="439" y="369"/>
                  <a:pt x="438" y="368"/>
                </a:cubicBezTo>
                <a:cubicBezTo>
                  <a:pt x="438" y="368"/>
                  <a:pt x="438" y="368"/>
                  <a:pt x="438" y="368"/>
                </a:cubicBezTo>
                <a:cubicBezTo>
                  <a:pt x="437" y="368"/>
                  <a:pt x="437" y="368"/>
                  <a:pt x="436" y="367"/>
                </a:cubicBezTo>
                <a:cubicBezTo>
                  <a:pt x="436" y="367"/>
                  <a:pt x="435" y="367"/>
                  <a:pt x="434" y="366"/>
                </a:cubicBezTo>
                <a:cubicBezTo>
                  <a:pt x="434" y="366"/>
                  <a:pt x="434" y="366"/>
                  <a:pt x="434" y="366"/>
                </a:cubicBezTo>
                <a:close/>
                <a:moveTo>
                  <a:pt x="437" y="404"/>
                </a:moveTo>
                <a:cubicBezTo>
                  <a:pt x="436" y="403"/>
                  <a:pt x="436" y="402"/>
                  <a:pt x="435" y="402"/>
                </a:cubicBezTo>
                <a:cubicBezTo>
                  <a:pt x="435" y="400"/>
                  <a:pt x="435" y="400"/>
                  <a:pt x="435" y="400"/>
                </a:cubicBezTo>
                <a:cubicBezTo>
                  <a:pt x="435" y="400"/>
                  <a:pt x="435" y="400"/>
                  <a:pt x="435" y="400"/>
                </a:cubicBezTo>
                <a:cubicBezTo>
                  <a:pt x="435" y="396"/>
                  <a:pt x="435" y="392"/>
                  <a:pt x="434" y="388"/>
                </a:cubicBezTo>
                <a:cubicBezTo>
                  <a:pt x="434" y="388"/>
                  <a:pt x="434" y="388"/>
                  <a:pt x="434" y="388"/>
                </a:cubicBezTo>
                <a:cubicBezTo>
                  <a:pt x="434" y="388"/>
                  <a:pt x="434" y="388"/>
                  <a:pt x="434" y="388"/>
                </a:cubicBezTo>
                <a:cubicBezTo>
                  <a:pt x="434" y="388"/>
                  <a:pt x="434" y="388"/>
                  <a:pt x="434" y="387"/>
                </a:cubicBezTo>
                <a:cubicBezTo>
                  <a:pt x="435" y="379"/>
                  <a:pt x="453" y="381"/>
                  <a:pt x="458" y="381"/>
                </a:cubicBezTo>
                <a:cubicBezTo>
                  <a:pt x="465" y="381"/>
                  <a:pt x="477" y="380"/>
                  <a:pt x="481" y="386"/>
                </a:cubicBezTo>
                <a:cubicBezTo>
                  <a:pt x="481" y="387"/>
                  <a:pt x="482" y="387"/>
                  <a:pt x="482" y="388"/>
                </a:cubicBezTo>
                <a:cubicBezTo>
                  <a:pt x="482" y="389"/>
                  <a:pt x="482" y="389"/>
                  <a:pt x="482" y="389"/>
                </a:cubicBezTo>
                <a:cubicBezTo>
                  <a:pt x="482" y="389"/>
                  <a:pt x="482" y="389"/>
                  <a:pt x="482" y="389"/>
                </a:cubicBezTo>
                <a:cubicBezTo>
                  <a:pt x="483" y="391"/>
                  <a:pt x="483" y="392"/>
                  <a:pt x="484" y="395"/>
                </a:cubicBezTo>
                <a:cubicBezTo>
                  <a:pt x="485" y="401"/>
                  <a:pt x="485" y="401"/>
                  <a:pt x="485" y="401"/>
                </a:cubicBezTo>
                <a:cubicBezTo>
                  <a:pt x="485" y="402"/>
                  <a:pt x="485" y="403"/>
                  <a:pt x="484" y="404"/>
                </a:cubicBezTo>
                <a:cubicBezTo>
                  <a:pt x="484" y="405"/>
                  <a:pt x="484" y="405"/>
                  <a:pt x="483" y="406"/>
                </a:cubicBezTo>
                <a:cubicBezTo>
                  <a:pt x="483" y="406"/>
                  <a:pt x="483" y="406"/>
                  <a:pt x="482" y="407"/>
                </a:cubicBezTo>
                <a:cubicBezTo>
                  <a:pt x="482" y="407"/>
                  <a:pt x="482" y="407"/>
                  <a:pt x="482" y="407"/>
                </a:cubicBezTo>
                <a:cubicBezTo>
                  <a:pt x="482" y="407"/>
                  <a:pt x="482" y="407"/>
                  <a:pt x="482" y="407"/>
                </a:cubicBezTo>
                <a:cubicBezTo>
                  <a:pt x="481" y="407"/>
                  <a:pt x="481" y="407"/>
                  <a:pt x="481" y="407"/>
                </a:cubicBezTo>
                <a:cubicBezTo>
                  <a:pt x="480" y="408"/>
                  <a:pt x="480" y="408"/>
                  <a:pt x="480" y="408"/>
                </a:cubicBezTo>
                <a:cubicBezTo>
                  <a:pt x="479" y="408"/>
                  <a:pt x="479" y="408"/>
                  <a:pt x="479" y="408"/>
                </a:cubicBezTo>
                <a:cubicBezTo>
                  <a:pt x="479" y="408"/>
                  <a:pt x="479" y="408"/>
                  <a:pt x="478" y="408"/>
                </a:cubicBezTo>
                <a:cubicBezTo>
                  <a:pt x="478" y="408"/>
                  <a:pt x="478" y="409"/>
                  <a:pt x="477" y="409"/>
                </a:cubicBezTo>
                <a:cubicBezTo>
                  <a:pt x="477" y="409"/>
                  <a:pt x="477" y="409"/>
                  <a:pt x="477" y="409"/>
                </a:cubicBezTo>
                <a:cubicBezTo>
                  <a:pt x="477" y="409"/>
                  <a:pt x="476" y="409"/>
                  <a:pt x="475" y="409"/>
                </a:cubicBezTo>
                <a:cubicBezTo>
                  <a:pt x="474" y="409"/>
                  <a:pt x="474" y="409"/>
                  <a:pt x="473" y="409"/>
                </a:cubicBezTo>
                <a:cubicBezTo>
                  <a:pt x="473" y="409"/>
                  <a:pt x="473" y="409"/>
                  <a:pt x="473" y="409"/>
                </a:cubicBezTo>
                <a:cubicBezTo>
                  <a:pt x="473" y="409"/>
                  <a:pt x="473" y="409"/>
                  <a:pt x="473" y="409"/>
                </a:cubicBezTo>
                <a:cubicBezTo>
                  <a:pt x="473" y="409"/>
                  <a:pt x="473" y="409"/>
                  <a:pt x="473" y="409"/>
                </a:cubicBezTo>
                <a:cubicBezTo>
                  <a:pt x="465" y="409"/>
                  <a:pt x="457" y="409"/>
                  <a:pt x="449" y="409"/>
                </a:cubicBezTo>
                <a:cubicBezTo>
                  <a:pt x="448" y="409"/>
                  <a:pt x="447" y="409"/>
                  <a:pt x="447" y="409"/>
                </a:cubicBezTo>
                <a:cubicBezTo>
                  <a:pt x="446" y="409"/>
                  <a:pt x="446" y="409"/>
                  <a:pt x="446" y="409"/>
                </a:cubicBezTo>
                <a:cubicBezTo>
                  <a:pt x="445" y="409"/>
                  <a:pt x="445" y="409"/>
                  <a:pt x="444" y="409"/>
                </a:cubicBezTo>
                <a:cubicBezTo>
                  <a:pt x="444" y="409"/>
                  <a:pt x="444" y="409"/>
                  <a:pt x="444" y="409"/>
                </a:cubicBezTo>
                <a:cubicBezTo>
                  <a:pt x="444" y="408"/>
                  <a:pt x="444" y="408"/>
                  <a:pt x="444" y="408"/>
                </a:cubicBezTo>
                <a:cubicBezTo>
                  <a:pt x="443" y="408"/>
                  <a:pt x="442" y="408"/>
                  <a:pt x="442" y="408"/>
                </a:cubicBezTo>
                <a:cubicBezTo>
                  <a:pt x="441" y="408"/>
                  <a:pt x="441" y="407"/>
                  <a:pt x="441" y="407"/>
                </a:cubicBezTo>
                <a:cubicBezTo>
                  <a:pt x="441" y="407"/>
                  <a:pt x="440" y="407"/>
                  <a:pt x="440" y="407"/>
                </a:cubicBezTo>
                <a:cubicBezTo>
                  <a:pt x="440" y="407"/>
                  <a:pt x="440" y="407"/>
                  <a:pt x="440" y="407"/>
                </a:cubicBezTo>
                <a:cubicBezTo>
                  <a:pt x="439" y="406"/>
                  <a:pt x="437" y="405"/>
                  <a:pt x="437" y="404"/>
                </a:cubicBezTo>
                <a:close/>
                <a:moveTo>
                  <a:pt x="494" y="451"/>
                </a:moveTo>
                <a:cubicBezTo>
                  <a:pt x="493" y="453"/>
                  <a:pt x="492" y="453"/>
                  <a:pt x="491" y="454"/>
                </a:cubicBezTo>
                <a:cubicBezTo>
                  <a:pt x="490" y="455"/>
                  <a:pt x="489" y="456"/>
                  <a:pt x="487" y="456"/>
                </a:cubicBezTo>
                <a:cubicBezTo>
                  <a:pt x="485" y="457"/>
                  <a:pt x="484" y="457"/>
                  <a:pt x="481" y="457"/>
                </a:cubicBezTo>
                <a:cubicBezTo>
                  <a:pt x="476" y="457"/>
                  <a:pt x="476" y="457"/>
                  <a:pt x="476" y="457"/>
                </a:cubicBezTo>
                <a:cubicBezTo>
                  <a:pt x="476" y="457"/>
                  <a:pt x="476" y="457"/>
                  <a:pt x="476" y="457"/>
                </a:cubicBezTo>
                <a:cubicBezTo>
                  <a:pt x="469" y="457"/>
                  <a:pt x="462" y="457"/>
                  <a:pt x="454" y="457"/>
                </a:cubicBezTo>
                <a:cubicBezTo>
                  <a:pt x="453" y="457"/>
                  <a:pt x="453" y="457"/>
                  <a:pt x="452" y="457"/>
                </a:cubicBezTo>
                <a:cubicBezTo>
                  <a:pt x="451" y="457"/>
                  <a:pt x="451" y="457"/>
                  <a:pt x="451" y="457"/>
                </a:cubicBezTo>
                <a:cubicBezTo>
                  <a:pt x="450" y="457"/>
                  <a:pt x="450" y="457"/>
                  <a:pt x="449" y="457"/>
                </a:cubicBezTo>
                <a:cubicBezTo>
                  <a:pt x="449" y="457"/>
                  <a:pt x="449" y="457"/>
                  <a:pt x="448" y="457"/>
                </a:cubicBezTo>
                <a:cubicBezTo>
                  <a:pt x="448" y="457"/>
                  <a:pt x="448" y="457"/>
                  <a:pt x="448" y="457"/>
                </a:cubicBezTo>
                <a:cubicBezTo>
                  <a:pt x="445" y="456"/>
                  <a:pt x="442" y="454"/>
                  <a:pt x="440" y="451"/>
                </a:cubicBezTo>
                <a:cubicBezTo>
                  <a:pt x="440" y="451"/>
                  <a:pt x="440" y="451"/>
                  <a:pt x="440" y="451"/>
                </a:cubicBezTo>
                <a:cubicBezTo>
                  <a:pt x="440" y="451"/>
                  <a:pt x="440" y="451"/>
                  <a:pt x="440" y="451"/>
                </a:cubicBezTo>
                <a:cubicBezTo>
                  <a:pt x="440" y="451"/>
                  <a:pt x="440" y="451"/>
                  <a:pt x="440" y="450"/>
                </a:cubicBezTo>
                <a:cubicBezTo>
                  <a:pt x="439" y="450"/>
                  <a:pt x="439" y="449"/>
                  <a:pt x="439" y="449"/>
                </a:cubicBezTo>
                <a:cubicBezTo>
                  <a:pt x="439" y="449"/>
                  <a:pt x="439" y="449"/>
                  <a:pt x="439" y="448"/>
                </a:cubicBezTo>
                <a:cubicBezTo>
                  <a:pt x="439" y="448"/>
                  <a:pt x="439" y="448"/>
                  <a:pt x="439" y="448"/>
                </a:cubicBezTo>
                <a:cubicBezTo>
                  <a:pt x="439" y="447"/>
                  <a:pt x="439" y="447"/>
                  <a:pt x="439" y="447"/>
                </a:cubicBezTo>
                <a:cubicBezTo>
                  <a:pt x="439" y="447"/>
                  <a:pt x="439" y="447"/>
                  <a:pt x="439" y="447"/>
                </a:cubicBezTo>
                <a:cubicBezTo>
                  <a:pt x="439" y="444"/>
                  <a:pt x="438" y="439"/>
                  <a:pt x="438" y="435"/>
                </a:cubicBezTo>
                <a:cubicBezTo>
                  <a:pt x="438" y="435"/>
                  <a:pt x="438" y="434"/>
                  <a:pt x="438" y="433"/>
                </a:cubicBezTo>
                <a:cubicBezTo>
                  <a:pt x="438" y="431"/>
                  <a:pt x="438" y="431"/>
                  <a:pt x="438" y="431"/>
                </a:cubicBezTo>
                <a:cubicBezTo>
                  <a:pt x="438" y="431"/>
                  <a:pt x="438" y="431"/>
                  <a:pt x="438" y="431"/>
                </a:cubicBezTo>
                <a:cubicBezTo>
                  <a:pt x="438" y="430"/>
                  <a:pt x="438" y="430"/>
                  <a:pt x="438" y="430"/>
                </a:cubicBezTo>
                <a:cubicBezTo>
                  <a:pt x="438" y="430"/>
                  <a:pt x="438" y="429"/>
                  <a:pt x="438" y="429"/>
                </a:cubicBezTo>
                <a:cubicBezTo>
                  <a:pt x="438" y="429"/>
                  <a:pt x="438" y="429"/>
                  <a:pt x="438" y="428"/>
                </a:cubicBezTo>
                <a:cubicBezTo>
                  <a:pt x="439" y="428"/>
                  <a:pt x="439" y="428"/>
                  <a:pt x="439" y="428"/>
                </a:cubicBezTo>
                <a:cubicBezTo>
                  <a:pt x="439" y="428"/>
                  <a:pt x="439" y="428"/>
                  <a:pt x="439" y="428"/>
                </a:cubicBezTo>
                <a:cubicBezTo>
                  <a:pt x="439" y="427"/>
                  <a:pt x="439" y="427"/>
                  <a:pt x="439" y="427"/>
                </a:cubicBezTo>
                <a:cubicBezTo>
                  <a:pt x="440" y="426"/>
                  <a:pt x="440" y="426"/>
                  <a:pt x="440" y="426"/>
                </a:cubicBezTo>
                <a:cubicBezTo>
                  <a:pt x="440" y="426"/>
                  <a:pt x="441" y="426"/>
                  <a:pt x="441" y="425"/>
                </a:cubicBezTo>
                <a:cubicBezTo>
                  <a:pt x="441" y="425"/>
                  <a:pt x="441" y="425"/>
                  <a:pt x="441" y="425"/>
                </a:cubicBezTo>
                <a:cubicBezTo>
                  <a:pt x="441" y="425"/>
                  <a:pt x="441" y="425"/>
                  <a:pt x="441" y="425"/>
                </a:cubicBezTo>
                <a:cubicBezTo>
                  <a:pt x="442" y="425"/>
                  <a:pt x="442" y="425"/>
                  <a:pt x="443" y="424"/>
                </a:cubicBezTo>
                <a:cubicBezTo>
                  <a:pt x="443" y="424"/>
                  <a:pt x="443" y="424"/>
                  <a:pt x="443" y="424"/>
                </a:cubicBezTo>
                <a:cubicBezTo>
                  <a:pt x="444" y="424"/>
                  <a:pt x="444" y="424"/>
                  <a:pt x="444" y="424"/>
                </a:cubicBezTo>
                <a:cubicBezTo>
                  <a:pt x="444" y="424"/>
                  <a:pt x="444" y="424"/>
                  <a:pt x="444" y="424"/>
                </a:cubicBezTo>
                <a:cubicBezTo>
                  <a:pt x="444" y="424"/>
                  <a:pt x="445" y="423"/>
                  <a:pt x="445" y="423"/>
                </a:cubicBezTo>
                <a:cubicBezTo>
                  <a:pt x="446" y="423"/>
                  <a:pt x="446" y="423"/>
                  <a:pt x="446" y="423"/>
                </a:cubicBezTo>
                <a:cubicBezTo>
                  <a:pt x="446" y="423"/>
                  <a:pt x="447" y="423"/>
                  <a:pt x="447" y="423"/>
                </a:cubicBezTo>
                <a:cubicBezTo>
                  <a:pt x="448" y="423"/>
                  <a:pt x="448" y="423"/>
                  <a:pt x="449" y="423"/>
                </a:cubicBezTo>
                <a:cubicBezTo>
                  <a:pt x="450" y="423"/>
                  <a:pt x="450" y="423"/>
                  <a:pt x="450" y="423"/>
                </a:cubicBezTo>
                <a:cubicBezTo>
                  <a:pt x="450" y="423"/>
                  <a:pt x="450" y="423"/>
                  <a:pt x="451" y="423"/>
                </a:cubicBezTo>
                <a:cubicBezTo>
                  <a:pt x="452" y="423"/>
                  <a:pt x="452" y="423"/>
                  <a:pt x="452" y="423"/>
                </a:cubicBezTo>
                <a:cubicBezTo>
                  <a:pt x="453" y="423"/>
                  <a:pt x="454" y="423"/>
                  <a:pt x="455" y="423"/>
                </a:cubicBezTo>
                <a:cubicBezTo>
                  <a:pt x="457" y="423"/>
                  <a:pt x="458" y="423"/>
                  <a:pt x="459" y="423"/>
                </a:cubicBezTo>
                <a:cubicBezTo>
                  <a:pt x="469" y="423"/>
                  <a:pt x="469" y="423"/>
                  <a:pt x="469" y="423"/>
                </a:cubicBezTo>
                <a:cubicBezTo>
                  <a:pt x="472" y="423"/>
                  <a:pt x="475" y="423"/>
                  <a:pt x="478" y="423"/>
                </a:cubicBezTo>
                <a:cubicBezTo>
                  <a:pt x="478" y="423"/>
                  <a:pt x="479" y="423"/>
                  <a:pt x="479" y="423"/>
                </a:cubicBezTo>
                <a:cubicBezTo>
                  <a:pt x="479" y="423"/>
                  <a:pt x="480" y="423"/>
                  <a:pt x="480" y="423"/>
                </a:cubicBezTo>
                <a:cubicBezTo>
                  <a:pt x="480" y="423"/>
                  <a:pt x="480" y="423"/>
                  <a:pt x="481" y="423"/>
                </a:cubicBezTo>
                <a:cubicBezTo>
                  <a:pt x="481" y="423"/>
                  <a:pt x="481" y="423"/>
                  <a:pt x="481" y="423"/>
                </a:cubicBezTo>
                <a:cubicBezTo>
                  <a:pt x="481" y="423"/>
                  <a:pt x="481" y="423"/>
                  <a:pt x="481" y="423"/>
                </a:cubicBezTo>
                <a:cubicBezTo>
                  <a:pt x="482" y="423"/>
                  <a:pt x="482" y="424"/>
                  <a:pt x="483" y="424"/>
                </a:cubicBezTo>
                <a:cubicBezTo>
                  <a:pt x="483" y="424"/>
                  <a:pt x="484" y="424"/>
                  <a:pt x="484" y="424"/>
                </a:cubicBezTo>
                <a:cubicBezTo>
                  <a:pt x="484" y="424"/>
                  <a:pt x="484" y="424"/>
                  <a:pt x="484" y="425"/>
                </a:cubicBezTo>
                <a:cubicBezTo>
                  <a:pt x="485" y="425"/>
                  <a:pt x="485" y="425"/>
                  <a:pt x="486" y="425"/>
                </a:cubicBezTo>
                <a:cubicBezTo>
                  <a:pt x="487" y="426"/>
                  <a:pt x="488" y="427"/>
                  <a:pt x="489" y="428"/>
                </a:cubicBezTo>
                <a:cubicBezTo>
                  <a:pt x="490" y="429"/>
                  <a:pt x="491" y="430"/>
                  <a:pt x="491" y="431"/>
                </a:cubicBezTo>
                <a:cubicBezTo>
                  <a:pt x="492" y="438"/>
                  <a:pt x="492" y="438"/>
                  <a:pt x="492" y="438"/>
                </a:cubicBezTo>
                <a:cubicBezTo>
                  <a:pt x="493" y="441"/>
                  <a:pt x="493" y="443"/>
                  <a:pt x="494" y="446"/>
                </a:cubicBezTo>
                <a:cubicBezTo>
                  <a:pt x="494" y="446"/>
                  <a:pt x="494" y="446"/>
                  <a:pt x="494" y="446"/>
                </a:cubicBezTo>
                <a:cubicBezTo>
                  <a:pt x="494" y="448"/>
                  <a:pt x="494" y="448"/>
                  <a:pt x="494" y="448"/>
                </a:cubicBezTo>
                <a:cubicBezTo>
                  <a:pt x="494" y="449"/>
                  <a:pt x="494" y="450"/>
                  <a:pt x="494" y="451"/>
                </a:cubicBezTo>
                <a:close/>
                <a:moveTo>
                  <a:pt x="508" y="369"/>
                </a:moveTo>
                <a:cubicBezTo>
                  <a:pt x="507" y="368"/>
                  <a:pt x="505" y="368"/>
                  <a:pt x="505" y="367"/>
                </a:cubicBezTo>
                <a:cubicBezTo>
                  <a:pt x="504" y="366"/>
                  <a:pt x="503" y="365"/>
                  <a:pt x="503" y="365"/>
                </a:cubicBezTo>
                <a:cubicBezTo>
                  <a:pt x="502" y="363"/>
                  <a:pt x="502" y="363"/>
                  <a:pt x="502" y="363"/>
                </a:cubicBezTo>
                <a:cubicBezTo>
                  <a:pt x="502" y="361"/>
                  <a:pt x="501" y="359"/>
                  <a:pt x="500" y="357"/>
                </a:cubicBezTo>
                <a:cubicBezTo>
                  <a:pt x="500" y="356"/>
                  <a:pt x="499" y="355"/>
                  <a:pt x="499" y="353"/>
                </a:cubicBezTo>
                <a:cubicBezTo>
                  <a:pt x="499" y="353"/>
                  <a:pt x="499" y="353"/>
                  <a:pt x="499" y="353"/>
                </a:cubicBezTo>
                <a:cubicBezTo>
                  <a:pt x="499" y="353"/>
                  <a:pt x="499" y="353"/>
                  <a:pt x="499" y="353"/>
                </a:cubicBezTo>
                <a:cubicBezTo>
                  <a:pt x="499" y="352"/>
                  <a:pt x="499" y="352"/>
                  <a:pt x="499" y="352"/>
                </a:cubicBezTo>
                <a:cubicBezTo>
                  <a:pt x="499" y="352"/>
                  <a:pt x="499" y="352"/>
                  <a:pt x="499" y="352"/>
                </a:cubicBezTo>
                <a:cubicBezTo>
                  <a:pt x="499" y="352"/>
                  <a:pt x="499" y="352"/>
                  <a:pt x="499" y="352"/>
                </a:cubicBezTo>
                <a:cubicBezTo>
                  <a:pt x="501" y="348"/>
                  <a:pt x="508" y="348"/>
                  <a:pt x="511" y="348"/>
                </a:cubicBezTo>
                <a:cubicBezTo>
                  <a:pt x="528" y="348"/>
                  <a:pt x="528" y="348"/>
                  <a:pt x="528" y="348"/>
                </a:cubicBezTo>
                <a:cubicBezTo>
                  <a:pt x="529" y="348"/>
                  <a:pt x="531" y="348"/>
                  <a:pt x="532" y="349"/>
                </a:cubicBezTo>
                <a:cubicBezTo>
                  <a:pt x="532" y="349"/>
                  <a:pt x="533" y="349"/>
                  <a:pt x="533" y="349"/>
                </a:cubicBezTo>
                <a:cubicBezTo>
                  <a:pt x="533" y="349"/>
                  <a:pt x="534" y="349"/>
                  <a:pt x="534" y="349"/>
                </a:cubicBezTo>
                <a:cubicBezTo>
                  <a:pt x="534" y="349"/>
                  <a:pt x="534" y="349"/>
                  <a:pt x="534" y="349"/>
                </a:cubicBezTo>
                <a:cubicBezTo>
                  <a:pt x="535" y="349"/>
                  <a:pt x="536" y="350"/>
                  <a:pt x="536" y="350"/>
                </a:cubicBezTo>
                <a:cubicBezTo>
                  <a:pt x="536" y="350"/>
                  <a:pt x="536" y="350"/>
                  <a:pt x="536" y="350"/>
                </a:cubicBezTo>
                <a:cubicBezTo>
                  <a:pt x="536" y="350"/>
                  <a:pt x="536" y="350"/>
                  <a:pt x="536" y="350"/>
                </a:cubicBezTo>
                <a:cubicBezTo>
                  <a:pt x="537" y="350"/>
                  <a:pt x="537" y="350"/>
                  <a:pt x="538" y="350"/>
                </a:cubicBezTo>
                <a:cubicBezTo>
                  <a:pt x="538" y="351"/>
                  <a:pt x="538" y="351"/>
                  <a:pt x="538" y="351"/>
                </a:cubicBezTo>
                <a:cubicBezTo>
                  <a:pt x="538" y="351"/>
                  <a:pt x="538" y="351"/>
                  <a:pt x="539" y="351"/>
                </a:cubicBezTo>
                <a:cubicBezTo>
                  <a:pt x="539" y="351"/>
                  <a:pt x="539" y="351"/>
                  <a:pt x="539" y="351"/>
                </a:cubicBezTo>
                <a:cubicBezTo>
                  <a:pt x="539" y="352"/>
                  <a:pt x="539" y="352"/>
                  <a:pt x="539" y="352"/>
                </a:cubicBezTo>
                <a:cubicBezTo>
                  <a:pt x="540" y="352"/>
                  <a:pt x="541" y="353"/>
                  <a:pt x="541" y="354"/>
                </a:cubicBezTo>
                <a:cubicBezTo>
                  <a:pt x="541" y="354"/>
                  <a:pt x="541" y="354"/>
                  <a:pt x="541" y="354"/>
                </a:cubicBezTo>
                <a:cubicBezTo>
                  <a:pt x="543" y="356"/>
                  <a:pt x="544" y="359"/>
                  <a:pt x="545" y="361"/>
                </a:cubicBezTo>
                <a:cubicBezTo>
                  <a:pt x="545" y="361"/>
                  <a:pt x="545" y="361"/>
                  <a:pt x="545" y="361"/>
                </a:cubicBezTo>
                <a:cubicBezTo>
                  <a:pt x="546" y="363"/>
                  <a:pt x="547" y="364"/>
                  <a:pt x="547" y="365"/>
                </a:cubicBezTo>
                <a:cubicBezTo>
                  <a:pt x="547" y="366"/>
                  <a:pt x="547" y="366"/>
                  <a:pt x="547" y="366"/>
                </a:cubicBezTo>
                <a:cubicBezTo>
                  <a:pt x="547" y="366"/>
                  <a:pt x="547" y="366"/>
                  <a:pt x="547" y="366"/>
                </a:cubicBezTo>
                <a:cubicBezTo>
                  <a:pt x="547" y="368"/>
                  <a:pt x="545" y="369"/>
                  <a:pt x="543" y="370"/>
                </a:cubicBezTo>
                <a:cubicBezTo>
                  <a:pt x="542" y="370"/>
                  <a:pt x="542" y="370"/>
                  <a:pt x="542" y="370"/>
                </a:cubicBezTo>
                <a:cubicBezTo>
                  <a:pt x="542" y="370"/>
                  <a:pt x="542" y="370"/>
                  <a:pt x="542" y="370"/>
                </a:cubicBezTo>
                <a:cubicBezTo>
                  <a:pt x="542" y="370"/>
                  <a:pt x="541" y="370"/>
                  <a:pt x="541" y="371"/>
                </a:cubicBezTo>
                <a:cubicBezTo>
                  <a:pt x="540" y="371"/>
                  <a:pt x="540" y="371"/>
                  <a:pt x="540" y="371"/>
                </a:cubicBezTo>
                <a:cubicBezTo>
                  <a:pt x="540" y="371"/>
                  <a:pt x="539" y="371"/>
                  <a:pt x="539" y="371"/>
                </a:cubicBezTo>
                <a:cubicBezTo>
                  <a:pt x="539" y="371"/>
                  <a:pt x="538" y="371"/>
                  <a:pt x="538" y="371"/>
                </a:cubicBezTo>
                <a:cubicBezTo>
                  <a:pt x="538" y="371"/>
                  <a:pt x="538" y="371"/>
                  <a:pt x="538" y="371"/>
                </a:cubicBezTo>
                <a:cubicBezTo>
                  <a:pt x="538" y="371"/>
                  <a:pt x="538" y="371"/>
                  <a:pt x="538" y="371"/>
                </a:cubicBezTo>
                <a:cubicBezTo>
                  <a:pt x="535" y="371"/>
                  <a:pt x="532" y="371"/>
                  <a:pt x="530" y="371"/>
                </a:cubicBezTo>
                <a:cubicBezTo>
                  <a:pt x="526" y="371"/>
                  <a:pt x="521" y="371"/>
                  <a:pt x="517" y="371"/>
                </a:cubicBezTo>
                <a:cubicBezTo>
                  <a:pt x="514" y="371"/>
                  <a:pt x="511" y="370"/>
                  <a:pt x="508" y="369"/>
                </a:cubicBezTo>
                <a:cubicBezTo>
                  <a:pt x="508" y="369"/>
                  <a:pt x="508" y="369"/>
                  <a:pt x="508" y="369"/>
                </a:cubicBezTo>
                <a:close/>
                <a:moveTo>
                  <a:pt x="519" y="405"/>
                </a:moveTo>
                <a:cubicBezTo>
                  <a:pt x="518" y="404"/>
                  <a:pt x="517" y="403"/>
                  <a:pt x="517" y="402"/>
                </a:cubicBezTo>
                <a:cubicBezTo>
                  <a:pt x="515" y="396"/>
                  <a:pt x="515" y="396"/>
                  <a:pt x="515" y="396"/>
                </a:cubicBezTo>
                <a:cubicBezTo>
                  <a:pt x="514" y="394"/>
                  <a:pt x="513" y="392"/>
                  <a:pt x="512" y="390"/>
                </a:cubicBezTo>
                <a:cubicBezTo>
                  <a:pt x="512" y="390"/>
                  <a:pt x="512" y="390"/>
                  <a:pt x="512" y="390"/>
                </a:cubicBezTo>
                <a:cubicBezTo>
                  <a:pt x="512" y="389"/>
                  <a:pt x="512" y="389"/>
                  <a:pt x="512" y="389"/>
                </a:cubicBezTo>
                <a:cubicBezTo>
                  <a:pt x="512" y="388"/>
                  <a:pt x="512" y="387"/>
                  <a:pt x="512" y="386"/>
                </a:cubicBezTo>
                <a:cubicBezTo>
                  <a:pt x="512" y="386"/>
                  <a:pt x="513" y="385"/>
                  <a:pt x="513" y="385"/>
                </a:cubicBezTo>
                <a:cubicBezTo>
                  <a:pt x="513" y="385"/>
                  <a:pt x="513" y="385"/>
                  <a:pt x="514" y="385"/>
                </a:cubicBezTo>
                <a:cubicBezTo>
                  <a:pt x="514" y="384"/>
                  <a:pt x="514" y="384"/>
                  <a:pt x="514" y="384"/>
                </a:cubicBezTo>
                <a:cubicBezTo>
                  <a:pt x="515" y="384"/>
                  <a:pt x="516" y="383"/>
                  <a:pt x="517" y="383"/>
                </a:cubicBezTo>
                <a:cubicBezTo>
                  <a:pt x="518" y="383"/>
                  <a:pt x="519" y="383"/>
                  <a:pt x="520" y="382"/>
                </a:cubicBezTo>
                <a:cubicBezTo>
                  <a:pt x="525" y="382"/>
                  <a:pt x="530" y="382"/>
                  <a:pt x="532" y="382"/>
                </a:cubicBezTo>
                <a:cubicBezTo>
                  <a:pt x="540" y="382"/>
                  <a:pt x="554" y="381"/>
                  <a:pt x="559" y="389"/>
                </a:cubicBezTo>
                <a:cubicBezTo>
                  <a:pt x="559" y="389"/>
                  <a:pt x="559" y="389"/>
                  <a:pt x="559" y="389"/>
                </a:cubicBezTo>
                <a:cubicBezTo>
                  <a:pt x="559" y="389"/>
                  <a:pt x="559" y="389"/>
                  <a:pt x="559" y="389"/>
                </a:cubicBezTo>
                <a:cubicBezTo>
                  <a:pt x="559" y="389"/>
                  <a:pt x="559" y="389"/>
                  <a:pt x="559" y="389"/>
                </a:cubicBezTo>
                <a:cubicBezTo>
                  <a:pt x="561" y="393"/>
                  <a:pt x="562" y="396"/>
                  <a:pt x="564" y="400"/>
                </a:cubicBezTo>
                <a:cubicBezTo>
                  <a:pt x="565" y="401"/>
                  <a:pt x="565" y="402"/>
                  <a:pt x="566" y="403"/>
                </a:cubicBezTo>
                <a:cubicBezTo>
                  <a:pt x="566" y="403"/>
                  <a:pt x="566" y="403"/>
                  <a:pt x="566" y="403"/>
                </a:cubicBezTo>
                <a:cubicBezTo>
                  <a:pt x="566" y="404"/>
                  <a:pt x="566" y="404"/>
                  <a:pt x="566" y="404"/>
                </a:cubicBezTo>
                <a:cubicBezTo>
                  <a:pt x="566" y="404"/>
                  <a:pt x="566" y="405"/>
                  <a:pt x="566" y="405"/>
                </a:cubicBezTo>
                <a:cubicBezTo>
                  <a:pt x="566" y="405"/>
                  <a:pt x="566" y="405"/>
                  <a:pt x="566" y="405"/>
                </a:cubicBezTo>
                <a:cubicBezTo>
                  <a:pt x="566" y="405"/>
                  <a:pt x="566" y="405"/>
                  <a:pt x="566" y="405"/>
                </a:cubicBezTo>
                <a:cubicBezTo>
                  <a:pt x="566" y="406"/>
                  <a:pt x="565" y="406"/>
                  <a:pt x="565" y="406"/>
                </a:cubicBezTo>
                <a:cubicBezTo>
                  <a:pt x="565" y="406"/>
                  <a:pt x="565" y="406"/>
                  <a:pt x="565" y="406"/>
                </a:cubicBezTo>
                <a:cubicBezTo>
                  <a:pt x="565" y="407"/>
                  <a:pt x="565" y="407"/>
                  <a:pt x="564" y="407"/>
                </a:cubicBezTo>
                <a:cubicBezTo>
                  <a:pt x="564" y="407"/>
                  <a:pt x="564" y="407"/>
                  <a:pt x="564" y="407"/>
                </a:cubicBezTo>
                <a:cubicBezTo>
                  <a:pt x="564" y="408"/>
                  <a:pt x="564" y="408"/>
                  <a:pt x="564" y="408"/>
                </a:cubicBezTo>
                <a:cubicBezTo>
                  <a:pt x="564" y="408"/>
                  <a:pt x="563" y="408"/>
                  <a:pt x="563" y="408"/>
                </a:cubicBezTo>
                <a:cubicBezTo>
                  <a:pt x="563" y="408"/>
                  <a:pt x="562" y="409"/>
                  <a:pt x="561" y="409"/>
                </a:cubicBezTo>
                <a:cubicBezTo>
                  <a:pt x="561" y="409"/>
                  <a:pt x="561" y="409"/>
                  <a:pt x="560" y="409"/>
                </a:cubicBezTo>
                <a:cubicBezTo>
                  <a:pt x="560" y="409"/>
                  <a:pt x="559" y="409"/>
                  <a:pt x="559" y="410"/>
                </a:cubicBezTo>
                <a:cubicBezTo>
                  <a:pt x="559" y="410"/>
                  <a:pt x="559" y="410"/>
                  <a:pt x="559" y="410"/>
                </a:cubicBezTo>
                <a:cubicBezTo>
                  <a:pt x="558" y="410"/>
                  <a:pt x="558" y="410"/>
                  <a:pt x="558" y="410"/>
                </a:cubicBezTo>
                <a:cubicBezTo>
                  <a:pt x="550" y="410"/>
                  <a:pt x="541" y="410"/>
                  <a:pt x="532" y="410"/>
                </a:cubicBezTo>
                <a:cubicBezTo>
                  <a:pt x="532" y="410"/>
                  <a:pt x="531" y="410"/>
                  <a:pt x="530" y="410"/>
                </a:cubicBezTo>
                <a:cubicBezTo>
                  <a:pt x="530" y="410"/>
                  <a:pt x="530" y="410"/>
                  <a:pt x="530" y="410"/>
                </a:cubicBezTo>
                <a:cubicBezTo>
                  <a:pt x="527" y="409"/>
                  <a:pt x="524" y="408"/>
                  <a:pt x="521" y="406"/>
                </a:cubicBezTo>
                <a:cubicBezTo>
                  <a:pt x="520" y="406"/>
                  <a:pt x="520" y="406"/>
                  <a:pt x="519" y="405"/>
                </a:cubicBezTo>
                <a:close/>
                <a:moveTo>
                  <a:pt x="589" y="451"/>
                </a:moveTo>
                <a:cubicBezTo>
                  <a:pt x="589" y="452"/>
                  <a:pt x="588" y="452"/>
                  <a:pt x="588" y="452"/>
                </a:cubicBezTo>
                <a:cubicBezTo>
                  <a:pt x="588" y="452"/>
                  <a:pt x="588" y="452"/>
                  <a:pt x="588" y="453"/>
                </a:cubicBezTo>
                <a:cubicBezTo>
                  <a:pt x="588" y="453"/>
                  <a:pt x="588" y="453"/>
                  <a:pt x="588" y="453"/>
                </a:cubicBezTo>
                <a:cubicBezTo>
                  <a:pt x="588" y="453"/>
                  <a:pt x="588" y="453"/>
                  <a:pt x="588" y="454"/>
                </a:cubicBezTo>
                <a:cubicBezTo>
                  <a:pt x="588" y="454"/>
                  <a:pt x="588" y="454"/>
                  <a:pt x="587" y="454"/>
                </a:cubicBezTo>
                <a:cubicBezTo>
                  <a:pt x="587" y="454"/>
                  <a:pt x="587" y="454"/>
                  <a:pt x="587" y="454"/>
                </a:cubicBezTo>
                <a:cubicBezTo>
                  <a:pt x="587" y="454"/>
                  <a:pt x="587" y="454"/>
                  <a:pt x="587" y="455"/>
                </a:cubicBezTo>
                <a:cubicBezTo>
                  <a:pt x="585" y="456"/>
                  <a:pt x="583" y="457"/>
                  <a:pt x="581" y="457"/>
                </a:cubicBezTo>
                <a:cubicBezTo>
                  <a:pt x="581" y="457"/>
                  <a:pt x="581" y="457"/>
                  <a:pt x="581" y="457"/>
                </a:cubicBezTo>
                <a:cubicBezTo>
                  <a:pt x="580" y="457"/>
                  <a:pt x="579" y="457"/>
                  <a:pt x="578" y="457"/>
                </a:cubicBezTo>
                <a:cubicBezTo>
                  <a:pt x="578" y="457"/>
                  <a:pt x="578" y="457"/>
                  <a:pt x="578" y="457"/>
                </a:cubicBezTo>
                <a:cubicBezTo>
                  <a:pt x="577" y="457"/>
                  <a:pt x="577" y="457"/>
                  <a:pt x="577" y="457"/>
                </a:cubicBezTo>
                <a:cubicBezTo>
                  <a:pt x="577" y="457"/>
                  <a:pt x="576" y="457"/>
                  <a:pt x="575" y="457"/>
                </a:cubicBezTo>
                <a:cubicBezTo>
                  <a:pt x="552" y="457"/>
                  <a:pt x="552" y="457"/>
                  <a:pt x="552" y="457"/>
                </a:cubicBezTo>
                <a:cubicBezTo>
                  <a:pt x="551" y="457"/>
                  <a:pt x="550" y="457"/>
                  <a:pt x="549" y="457"/>
                </a:cubicBezTo>
                <a:cubicBezTo>
                  <a:pt x="549" y="457"/>
                  <a:pt x="549" y="457"/>
                  <a:pt x="548" y="457"/>
                </a:cubicBezTo>
                <a:cubicBezTo>
                  <a:pt x="543" y="456"/>
                  <a:pt x="538" y="454"/>
                  <a:pt x="535" y="450"/>
                </a:cubicBezTo>
                <a:cubicBezTo>
                  <a:pt x="534" y="449"/>
                  <a:pt x="534" y="449"/>
                  <a:pt x="534" y="448"/>
                </a:cubicBezTo>
                <a:cubicBezTo>
                  <a:pt x="534" y="448"/>
                  <a:pt x="534" y="448"/>
                  <a:pt x="534" y="448"/>
                </a:cubicBezTo>
                <a:cubicBezTo>
                  <a:pt x="534" y="448"/>
                  <a:pt x="534" y="448"/>
                  <a:pt x="534" y="448"/>
                </a:cubicBezTo>
                <a:cubicBezTo>
                  <a:pt x="533" y="444"/>
                  <a:pt x="531" y="441"/>
                  <a:pt x="530" y="438"/>
                </a:cubicBezTo>
                <a:cubicBezTo>
                  <a:pt x="530" y="436"/>
                  <a:pt x="528" y="434"/>
                  <a:pt x="528" y="432"/>
                </a:cubicBezTo>
                <a:cubicBezTo>
                  <a:pt x="528" y="432"/>
                  <a:pt x="528" y="432"/>
                  <a:pt x="528" y="432"/>
                </a:cubicBezTo>
                <a:cubicBezTo>
                  <a:pt x="528" y="431"/>
                  <a:pt x="528" y="431"/>
                  <a:pt x="528" y="431"/>
                </a:cubicBezTo>
                <a:cubicBezTo>
                  <a:pt x="528" y="431"/>
                  <a:pt x="528" y="431"/>
                  <a:pt x="528" y="431"/>
                </a:cubicBezTo>
                <a:cubicBezTo>
                  <a:pt x="528" y="430"/>
                  <a:pt x="528" y="429"/>
                  <a:pt x="528" y="428"/>
                </a:cubicBezTo>
                <a:cubicBezTo>
                  <a:pt x="528" y="428"/>
                  <a:pt x="528" y="427"/>
                  <a:pt x="528" y="427"/>
                </a:cubicBezTo>
                <a:cubicBezTo>
                  <a:pt x="528" y="427"/>
                  <a:pt x="528" y="427"/>
                  <a:pt x="528" y="427"/>
                </a:cubicBezTo>
                <a:cubicBezTo>
                  <a:pt x="530" y="425"/>
                  <a:pt x="532" y="424"/>
                  <a:pt x="535" y="423"/>
                </a:cubicBezTo>
                <a:cubicBezTo>
                  <a:pt x="535" y="423"/>
                  <a:pt x="535" y="423"/>
                  <a:pt x="536" y="423"/>
                </a:cubicBezTo>
                <a:cubicBezTo>
                  <a:pt x="536" y="423"/>
                  <a:pt x="537" y="423"/>
                  <a:pt x="538" y="423"/>
                </a:cubicBezTo>
                <a:cubicBezTo>
                  <a:pt x="538" y="423"/>
                  <a:pt x="538" y="423"/>
                  <a:pt x="538" y="423"/>
                </a:cubicBezTo>
                <a:cubicBezTo>
                  <a:pt x="540" y="423"/>
                  <a:pt x="540" y="423"/>
                  <a:pt x="540" y="423"/>
                </a:cubicBezTo>
                <a:cubicBezTo>
                  <a:pt x="540" y="423"/>
                  <a:pt x="540" y="423"/>
                  <a:pt x="541" y="423"/>
                </a:cubicBezTo>
                <a:cubicBezTo>
                  <a:pt x="548" y="423"/>
                  <a:pt x="555" y="423"/>
                  <a:pt x="563" y="423"/>
                </a:cubicBezTo>
                <a:cubicBezTo>
                  <a:pt x="563" y="423"/>
                  <a:pt x="563" y="423"/>
                  <a:pt x="563" y="423"/>
                </a:cubicBezTo>
                <a:cubicBezTo>
                  <a:pt x="563" y="423"/>
                  <a:pt x="563" y="423"/>
                  <a:pt x="563" y="423"/>
                </a:cubicBezTo>
                <a:cubicBezTo>
                  <a:pt x="563" y="423"/>
                  <a:pt x="564" y="423"/>
                  <a:pt x="565" y="423"/>
                </a:cubicBezTo>
                <a:cubicBezTo>
                  <a:pt x="565" y="423"/>
                  <a:pt x="565" y="423"/>
                  <a:pt x="565" y="423"/>
                </a:cubicBezTo>
                <a:cubicBezTo>
                  <a:pt x="570" y="424"/>
                  <a:pt x="576" y="426"/>
                  <a:pt x="579" y="430"/>
                </a:cubicBezTo>
                <a:cubicBezTo>
                  <a:pt x="579" y="430"/>
                  <a:pt x="579" y="431"/>
                  <a:pt x="580" y="431"/>
                </a:cubicBezTo>
                <a:cubicBezTo>
                  <a:pt x="581" y="433"/>
                  <a:pt x="581" y="433"/>
                  <a:pt x="581" y="433"/>
                </a:cubicBezTo>
                <a:cubicBezTo>
                  <a:pt x="582" y="436"/>
                  <a:pt x="584" y="439"/>
                  <a:pt x="585" y="442"/>
                </a:cubicBezTo>
                <a:cubicBezTo>
                  <a:pt x="586" y="443"/>
                  <a:pt x="588" y="446"/>
                  <a:pt x="588" y="448"/>
                </a:cubicBezTo>
                <a:cubicBezTo>
                  <a:pt x="589" y="449"/>
                  <a:pt x="589" y="450"/>
                  <a:pt x="589" y="451"/>
                </a:cubicBezTo>
                <a:close/>
                <a:moveTo>
                  <a:pt x="594" y="406"/>
                </a:moveTo>
                <a:cubicBezTo>
                  <a:pt x="593" y="406"/>
                  <a:pt x="593" y="405"/>
                  <a:pt x="592" y="405"/>
                </a:cubicBezTo>
                <a:cubicBezTo>
                  <a:pt x="591" y="404"/>
                  <a:pt x="590" y="403"/>
                  <a:pt x="590" y="402"/>
                </a:cubicBezTo>
                <a:cubicBezTo>
                  <a:pt x="589" y="401"/>
                  <a:pt x="589" y="401"/>
                  <a:pt x="589" y="401"/>
                </a:cubicBezTo>
                <a:cubicBezTo>
                  <a:pt x="589" y="401"/>
                  <a:pt x="589" y="401"/>
                  <a:pt x="589" y="401"/>
                </a:cubicBezTo>
                <a:cubicBezTo>
                  <a:pt x="587" y="398"/>
                  <a:pt x="585" y="394"/>
                  <a:pt x="583" y="390"/>
                </a:cubicBezTo>
                <a:cubicBezTo>
                  <a:pt x="583" y="390"/>
                  <a:pt x="583" y="390"/>
                  <a:pt x="583" y="390"/>
                </a:cubicBezTo>
                <a:cubicBezTo>
                  <a:pt x="582" y="389"/>
                  <a:pt x="582" y="389"/>
                  <a:pt x="582" y="389"/>
                </a:cubicBezTo>
                <a:cubicBezTo>
                  <a:pt x="582" y="388"/>
                  <a:pt x="582" y="387"/>
                  <a:pt x="582" y="386"/>
                </a:cubicBezTo>
                <a:cubicBezTo>
                  <a:pt x="582" y="385"/>
                  <a:pt x="582" y="385"/>
                  <a:pt x="583" y="384"/>
                </a:cubicBezTo>
                <a:cubicBezTo>
                  <a:pt x="584" y="383"/>
                  <a:pt x="585" y="383"/>
                  <a:pt x="586" y="383"/>
                </a:cubicBezTo>
                <a:cubicBezTo>
                  <a:pt x="588" y="382"/>
                  <a:pt x="589" y="382"/>
                  <a:pt x="591" y="382"/>
                </a:cubicBezTo>
                <a:cubicBezTo>
                  <a:pt x="591" y="382"/>
                  <a:pt x="591" y="382"/>
                  <a:pt x="591" y="382"/>
                </a:cubicBezTo>
                <a:cubicBezTo>
                  <a:pt x="594" y="382"/>
                  <a:pt x="598" y="382"/>
                  <a:pt x="600" y="382"/>
                </a:cubicBezTo>
                <a:cubicBezTo>
                  <a:pt x="609" y="382"/>
                  <a:pt x="623" y="380"/>
                  <a:pt x="629" y="389"/>
                </a:cubicBezTo>
                <a:cubicBezTo>
                  <a:pt x="631" y="392"/>
                  <a:pt x="633" y="394"/>
                  <a:pt x="635" y="397"/>
                </a:cubicBezTo>
                <a:cubicBezTo>
                  <a:pt x="636" y="399"/>
                  <a:pt x="637" y="401"/>
                  <a:pt x="638" y="402"/>
                </a:cubicBezTo>
                <a:cubicBezTo>
                  <a:pt x="639" y="403"/>
                  <a:pt x="639" y="404"/>
                  <a:pt x="639" y="405"/>
                </a:cubicBezTo>
                <a:cubicBezTo>
                  <a:pt x="639" y="405"/>
                  <a:pt x="639" y="406"/>
                  <a:pt x="639" y="406"/>
                </a:cubicBezTo>
                <a:cubicBezTo>
                  <a:pt x="639" y="407"/>
                  <a:pt x="638" y="407"/>
                  <a:pt x="638" y="407"/>
                </a:cubicBezTo>
                <a:cubicBezTo>
                  <a:pt x="638" y="407"/>
                  <a:pt x="638" y="407"/>
                  <a:pt x="638" y="407"/>
                </a:cubicBezTo>
                <a:cubicBezTo>
                  <a:pt x="638" y="407"/>
                  <a:pt x="638" y="407"/>
                  <a:pt x="638" y="407"/>
                </a:cubicBezTo>
                <a:cubicBezTo>
                  <a:pt x="638" y="408"/>
                  <a:pt x="638" y="408"/>
                  <a:pt x="637" y="408"/>
                </a:cubicBezTo>
                <a:cubicBezTo>
                  <a:pt x="637" y="408"/>
                  <a:pt x="637" y="408"/>
                  <a:pt x="637" y="408"/>
                </a:cubicBezTo>
                <a:cubicBezTo>
                  <a:pt x="637" y="408"/>
                  <a:pt x="637" y="408"/>
                  <a:pt x="636" y="408"/>
                </a:cubicBezTo>
                <a:cubicBezTo>
                  <a:pt x="636" y="408"/>
                  <a:pt x="635" y="409"/>
                  <a:pt x="635" y="409"/>
                </a:cubicBezTo>
                <a:cubicBezTo>
                  <a:pt x="635" y="409"/>
                  <a:pt x="635" y="409"/>
                  <a:pt x="635" y="409"/>
                </a:cubicBezTo>
                <a:cubicBezTo>
                  <a:pt x="635" y="409"/>
                  <a:pt x="635" y="409"/>
                  <a:pt x="635" y="409"/>
                </a:cubicBezTo>
                <a:cubicBezTo>
                  <a:pt x="631" y="410"/>
                  <a:pt x="625" y="410"/>
                  <a:pt x="621" y="410"/>
                </a:cubicBezTo>
                <a:cubicBezTo>
                  <a:pt x="616" y="410"/>
                  <a:pt x="611" y="410"/>
                  <a:pt x="607" y="410"/>
                </a:cubicBezTo>
                <a:cubicBezTo>
                  <a:pt x="602" y="410"/>
                  <a:pt x="598" y="408"/>
                  <a:pt x="594" y="406"/>
                </a:cubicBezTo>
                <a:close/>
                <a:moveTo>
                  <a:pt x="670" y="454"/>
                </a:moveTo>
                <a:cubicBezTo>
                  <a:pt x="670" y="454"/>
                  <a:pt x="670" y="454"/>
                  <a:pt x="670" y="454"/>
                </a:cubicBezTo>
                <a:cubicBezTo>
                  <a:pt x="669" y="455"/>
                  <a:pt x="668" y="456"/>
                  <a:pt x="666" y="456"/>
                </a:cubicBezTo>
                <a:cubicBezTo>
                  <a:pt x="665" y="457"/>
                  <a:pt x="664" y="457"/>
                  <a:pt x="662" y="457"/>
                </a:cubicBezTo>
                <a:cubicBezTo>
                  <a:pt x="660" y="457"/>
                  <a:pt x="660" y="457"/>
                  <a:pt x="660" y="457"/>
                </a:cubicBezTo>
                <a:cubicBezTo>
                  <a:pt x="660" y="457"/>
                  <a:pt x="660" y="457"/>
                  <a:pt x="660" y="457"/>
                </a:cubicBezTo>
                <a:cubicBezTo>
                  <a:pt x="651" y="457"/>
                  <a:pt x="643" y="457"/>
                  <a:pt x="635" y="457"/>
                </a:cubicBezTo>
                <a:cubicBezTo>
                  <a:pt x="634" y="457"/>
                  <a:pt x="633" y="457"/>
                  <a:pt x="632" y="457"/>
                </a:cubicBezTo>
                <a:cubicBezTo>
                  <a:pt x="632" y="457"/>
                  <a:pt x="632" y="457"/>
                  <a:pt x="632" y="457"/>
                </a:cubicBezTo>
                <a:cubicBezTo>
                  <a:pt x="626" y="456"/>
                  <a:pt x="620" y="454"/>
                  <a:pt x="616" y="449"/>
                </a:cubicBezTo>
                <a:cubicBezTo>
                  <a:pt x="616" y="449"/>
                  <a:pt x="616" y="448"/>
                  <a:pt x="615" y="448"/>
                </a:cubicBezTo>
                <a:cubicBezTo>
                  <a:pt x="615" y="448"/>
                  <a:pt x="615" y="448"/>
                  <a:pt x="615" y="448"/>
                </a:cubicBezTo>
                <a:cubicBezTo>
                  <a:pt x="615" y="448"/>
                  <a:pt x="615" y="448"/>
                  <a:pt x="615" y="448"/>
                </a:cubicBezTo>
                <a:cubicBezTo>
                  <a:pt x="614" y="445"/>
                  <a:pt x="612" y="441"/>
                  <a:pt x="610" y="438"/>
                </a:cubicBezTo>
                <a:cubicBezTo>
                  <a:pt x="609" y="436"/>
                  <a:pt x="606" y="433"/>
                  <a:pt x="606" y="430"/>
                </a:cubicBezTo>
                <a:cubicBezTo>
                  <a:pt x="606" y="430"/>
                  <a:pt x="606" y="430"/>
                  <a:pt x="606" y="430"/>
                </a:cubicBezTo>
                <a:cubicBezTo>
                  <a:pt x="605" y="429"/>
                  <a:pt x="605" y="429"/>
                  <a:pt x="605" y="429"/>
                </a:cubicBezTo>
                <a:cubicBezTo>
                  <a:pt x="605" y="426"/>
                  <a:pt x="607" y="425"/>
                  <a:pt x="610" y="424"/>
                </a:cubicBezTo>
                <a:cubicBezTo>
                  <a:pt x="610" y="424"/>
                  <a:pt x="610" y="424"/>
                  <a:pt x="610" y="424"/>
                </a:cubicBezTo>
                <a:cubicBezTo>
                  <a:pt x="610" y="424"/>
                  <a:pt x="610" y="424"/>
                  <a:pt x="610" y="424"/>
                </a:cubicBezTo>
                <a:cubicBezTo>
                  <a:pt x="610" y="424"/>
                  <a:pt x="610" y="424"/>
                  <a:pt x="611" y="423"/>
                </a:cubicBezTo>
                <a:cubicBezTo>
                  <a:pt x="612" y="423"/>
                  <a:pt x="613" y="423"/>
                  <a:pt x="615" y="423"/>
                </a:cubicBezTo>
                <a:cubicBezTo>
                  <a:pt x="631" y="423"/>
                  <a:pt x="631" y="423"/>
                  <a:pt x="631" y="423"/>
                </a:cubicBezTo>
                <a:cubicBezTo>
                  <a:pt x="634" y="423"/>
                  <a:pt x="637" y="423"/>
                  <a:pt x="639" y="423"/>
                </a:cubicBezTo>
                <a:cubicBezTo>
                  <a:pt x="639" y="423"/>
                  <a:pt x="639" y="423"/>
                  <a:pt x="639" y="423"/>
                </a:cubicBezTo>
                <a:cubicBezTo>
                  <a:pt x="639" y="423"/>
                  <a:pt x="639" y="423"/>
                  <a:pt x="640" y="423"/>
                </a:cubicBezTo>
                <a:cubicBezTo>
                  <a:pt x="640" y="423"/>
                  <a:pt x="641" y="423"/>
                  <a:pt x="642" y="423"/>
                </a:cubicBezTo>
                <a:cubicBezTo>
                  <a:pt x="642" y="423"/>
                  <a:pt x="642" y="423"/>
                  <a:pt x="642" y="423"/>
                </a:cubicBezTo>
                <a:cubicBezTo>
                  <a:pt x="647" y="424"/>
                  <a:pt x="653" y="426"/>
                  <a:pt x="656" y="429"/>
                </a:cubicBezTo>
                <a:cubicBezTo>
                  <a:pt x="657" y="429"/>
                  <a:pt x="657" y="430"/>
                  <a:pt x="657" y="430"/>
                </a:cubicBezTo>
                <a:cubicBezTo>
                  <a:pt x="657" y="430"/>
                  <a:pt x="657" y="430"/>
                  <a:pt x="657" y="431"/>
                </a:cubicBezTo>
                <a:cubicBezTo>
                  <a:pt x="658" y="431"/>
                  <a:pt x="658" y="431"/>
                  <a:pt x="658" y="431"/>
                </a:cubicBezTo>
                <a:cubicBezTo>
                  <a:pt x="658" y="431"/>
                  <a:pt x="658" y="431"/>
                  <a:pt x="658" y="431"/>
                </a:cubicBezTo>
                <a:cubicBezTo>
                  <a:pt x="659" y="432"/>
                  <a:pt x="659" y="432"/>
                  <a:pt x="659" y="432"/>
                </a:cubicBezTo>
                <a:cubicBezTo>
                  <a:pt x="660" y="434"/>
                  <a:pt x="662" y="436"/>
                  <a:pt x="663" y="439"/>
                </a:cubicBezTo>
                <a:cubicBezTo>
                  <a:pt x="663" y="439"/>
                  <a:pt x="663" y="439"/>
                  <a:pt x="663" y="439"/>
                </a:cubicBezTo>
                <a:cubicBezTo>
                  <a:pt x="665" y="442"/>
                  <a:pt x="668" y="445"/>
                  <a:pt x="670" y="449"/>
                </a:cubicBezTo>
                <a:cubicBezTo>
                  <a:pt x="670" y="449"/>
                  <a:pt x="670" y="449"/>
                  <a:pt x="670" y="449"/>
                </a:cubicBezTo>
                <a:cubicBezTo>
                  <a:pt x="670" y="449"/>
                  <a:pt x="670" y="449"/>
                  <a:pt x="670" y="449"/>
                </a:cubicBezTo>
                <a:cubicBezTo>
                  <a:pt x="671" y="451"/>
                  <a:pt x="671" y="453"/>
                  <a:pt x="670" y="454"/>
                </a:cubicBezTo>
                <a:close/>
                <a:moveTo>
                  <a:pt x="729" y="79"/>
                </a:moveTo>
                <a:cubicBezTo>
                  <a:pt x="753" y="103"/>
                  <a:pt x="766" y="136"/>
                  <a:pt x="766" y="170"/>
                </a:cubicBezTo>
                <a:cubicBezTo>
                  <a:pt x="766" y="204"/>
                  <a:pt x="753" y="237"/>
                  <a:pt x="729" y="261"/>
                </a:cubicBezTo>
                <a:cubicBezTo>
                  <a:pt x="757" y="248"/>
                  <a:pt x="782" y="212"/>
                  <a:pt x="782" y="170"/>
                </a:cubicBezTo>
                <a:cubicBezTo>
                  <a:pt x="782" y="127"/>
                  <a:pt x="757" y="92"/>
                  <a:pt x="729" y="79"/>
                </a:cubicBezTo>
                <a:close/>
                <a:moveTo>
                  <a:pt x="53" y="79"/>
                </a:moveTo>
                <a:cubicBezTo>
                  <a:pt x="26" y="92"/>
                  <a:pt x="0" y="127"/>
                  <a:pt x="0" y="170"/>
                </a:cubicBezTo>
                <a:cubicBezTo>
                  <a:pt x="0" y="212"/>
                  <a:pt x="26" y="248"/>
                  <a:pt x="53" y="261"/>
                </a:cubicBezTo>
                <a:cubicBezTo>
                  <a:pt x="30" y="237"/>
                  <a:pt x="16" y="204"/>
                  <a:pt x="16" y="170"/>
                </a:cubicBezTo>
                <a:cubicBezTo>
                  <a:pt x="16" y="136"/>
                  <a:pt x="30" y="103"/>
                  <a:pt x="53" y="79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0484" name="TextBox 30"/>
          <p:cNvSpPr txBox="1"/>
          <p:nvPr/>
        </p:nvSpPr>
        <p:spPr>
          <a:xfrm>
            <a:off x="1524000" y="330200"/>
            <a:ext cx="8086725" cy="1076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defTabSz="913765">
              <a:buClrTx/>
              <a:buSzTx/>
              <a:defRPr/>
            </a:pPr>
            <a:r>
              <a:rPr lang="zh-CN" altLang="en-US" sz="3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三、专业建设和人才培养举措</a:t>
            </a:r>
            <a:endParaRPr lang="zh-CN" altLang="en-US" sz="32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32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黑体" panose="02010609060101010101" pitchFamily="49" charset="-122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494665" y="1406525"/>
            <a:ext cx="11006455" cy="7372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457200" indent="-457200">
              <a:lnSpc>
                <a:spcPct val="150000"/>
              </a:lnSpc>
              <a:buClr>
                <a:srgbClr val="C00000"/>
              </a:buClr>
              <a:buFont typeface="Wingdings" panose="05000000000000000000" charset="0"/>
              <a:buChar char="u"/>
            </a:pPr>
            <a:r>
              <a:rPr lang="en-US" altLang="zh-CN" sz="2800" b="1">
                <a:solidFill>
                  <a:srgbClr val="0000CC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1.</a:t>
            </a:r>
            <a:r>
              <a:rPr lang="zh-CN" altLang="en-US" sz="2800" b="1">
                <a:solidFill>
                  <a:srgbClr val="0000CC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学院党委高度重视，积极谋划本科教育教学工作</a:t>
            </a:r>
            <a:r>
              <a:rPr lang="en-US" sz="2800" b="1">
                <a:solidFill>
                  <a:srgbClr val="003366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</a:t>
            </a:r>
            <a:endParaRPr lang="en-US" altLang="en-US" sz="2800" b="1">
              <a:solidFill>
                <a:srgbClr val="003366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701800" y="2670810"/>
            <a:ext cx="5995035" cy="2306955"/>
          </a:xfrm>
          <a:prstGeom prst="rect">
            <a:avLst/>
          </a:prstGeom>
          <a:noFill/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txBody>
          <a:bodyPr wrap="square">
            <a:spAutoFit/>
          </a:bodyPr>
          <a:p>
            <a:pPr marL="457200" indent="-457200">
              <a:lnSpc>
                <a:spcPct val="150000"/>
              </a:lnSpc>
              <a:buClr>
                <a:srgbClr val="0000CC"/>
              </a:buClr>
              <a:buFont typeface="Wingdings" panose="05000000000000000000" charset="0"/>
              <a:buChar char="Ø"/>
            </a:pPr>
            <a:r>
              <a:rPr lang="zh-CN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统一思想、提高认识，全员参与</a:t>
            </a:r>
            <a:endParaRPr lang="en-US" altLang="zh-CN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marL="457200" indent="-457200">
              <a:lnSpc>
                <a:spcPct val="150000"/>
              </a:lnSpc>
              <a:buClr>
                <a:srgbClr val="0000CC"/>
              </a:buClr>
              <a:buFont typeface="Wingdings" panose="05000000000000000000" charset="0"/>
              <a:buChar char="Ø"/>
            </a:pPr>
            <a:r>
              <a:rPr lang="zh-CN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设置专题会议，部署教育教学工作</a:t>
            </a:r>
            <a:endParaRPr lang="zh-CN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marL="457200" indent="-457200">
              <a:lnSpc>
                <a:spcPct val="150000"/>
              </a:lnSpc>
              <a:buClr>
                <a:srgbClr val="0000CC"/>
              </a:buClr>
              <a:buFont typeface="Wingdings" panose="05000000000000000000" charset="0"/>
              <a:buChar char="Ø"/>
            </a:pPr>
            <a:r>
              <a:rPr lang="zh-CN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明确专业定位，制定建设目标</a:t>
            </a:r>
            <a:endParaRPr lang="zh-CN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marL="457200" indent="-457200">
              <a:lnSpc>
                <a:spcPct val="150000"/>
              </a:lnSpc>
              <a:buClr>
                <a:srgbClr val="0000CC"/>
              </a:buClr>
              <a:buFont typeface="Wingdings" panose="05000000000000000000" charset="0"/>
              <a:buChar char="Ø"/>
            </a:pPr>
            <a:r>
              <a:rPr lang="zh-CN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经费、政策双管齐下，支持本科教学</a:t>
            </a:r>
            <a:endParaRPr lang="zh-CN" altLang="en-US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</p:spTree>
  </p:cSld>
  <p:clrMapOvr>
    <a:masterClrMapping/>
  </p:clrMapOvr>
  <p:transition spd="slow">
    <p:cove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506" name="Freeform 10"/>
          <p:cNvSpPr>
            <a:spLocks noEditPoints="1"/>
          </p:cNvSpPr>
          <p:nvPr/>
        </p:nvSpPr>
        <p:spPr>
          <a:xfrm>
            <a:off x="1047750" y="5715000"/>
            <a:ext cx="828675" cy="392113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pathLst>
              <a:path w="782" h="493">
                <a:moveTo>
                  <a:pt x="111" y="206"/>
                </a:moveTo>
                <a:cubicBezTo>
                  <a:pt x="91" y="187"/>
                  <a:pt x="91" y="152"/>
                  <a:pt x="111" y="134"/>
                </a:cubicBezTo>
                <a:cubicBezTo>
                  <a:pt x="97" y="136"/>
                  <a:pt x="84" y="151"/>
                  <a:pt x="84" y="170"/>
                </a:cubicBezTo>
                <a:cubicBezTo>
                  <a:pt x="84" y="188"/>
                  <a:pt x="97" y="203"/>
                  <a:pt x="111" y="206"/>
                </a:cubicBezTo>
                <a:close/>
                <a:moveTo>
                  <a:pt x="698" y="170"/>
                </a:moveTo>
                <a:cubicBezTo>
                  <a:pt x="698" y="151"/>
                  <a:pt x="685" y="136"/>
                  <a:pt x="671" y="134"/>
                </a:cubicBezTo>
                <a:cubicBezTo>
                  <a:pt x="691" y="152"/>
                  <a:pt x="691" y="187"/>
                  <a:pt x="671" y="206"/>
                </a:cubicBezTo>
                <a:cubicBezTo>
                  <a:pt x="685" y="203"/>
                  <a:pt x="698" y="188"/>
                  <a:pt x="698" y="170"/>
                </a:cubicBezTo>
                <a:close/>
                <a:moveTo>
                  <a:pt x="696" y="232"/>
                </a:moveTo>
                <a:cubicBezTo>
                  <a:pt x="716" y="224"/>
                  <a:pt x="737" y="200"/>
                  <a:pt x="737" y="170"/>
                </a:cubicBezTo>
                <a:cubicBezTo>
                  <a:pt x="737" y="139"/>
                  <a:pt x="716" y="115"/>
                  <a:pt x="696" y="108"/>
                </a:cubicBezTo>
                <a:cubicBezTo>
                  <a:pt x="712" y="124"/>
                  <a:pt x="723" y="147"/>
                  <a:pt x="723" y="170"/>
                </a:cubicBezTo>
                <a:cubicBezTo>
                  <a:pt x="723" y="193"/>
                  <a:pt x="712" y="215"/>
                  <a:pt x="696" y="232"/>
                </a:cubicBezTo>
                <a:close/>
                <a:moveTo>
                  <a:pt x="87" y="232"/>
                </a:moveTo>
                <a:cubicBezTo>
                  <a:pt x="70" y="215"/>
                  <a:pt x="59" y="193"/>
                  <a:pt x="59" y="170"/>
                </a:cubicBezTo>
                <a:cubicBezTo>
                  <a:pt x="59" y="147"/>
                  <a:pt x="70" y="124"/>
                  <a:pt x="87" y="108"/>
                </a:cubicBezTo>
                <a:cubicBezTo>
                  <a:pt x="66" y="115"/>
                  <a:pt x="45" y="139"/>
                  <a:pt x="46" y="170"/>
                </a:cubicBezTo>
                <a:cubicBezTo>
                  <a:pt x="45" y="200"/>
                  <a:pt x="66" y="224"/>
                  <a:pt x="87" y="232"/>
                </a:cubicBezTo>
                <a:close/>
                <a:moveTo>
                  <a:pt x="714" y="448"/>
                </a:moveTo>
                <a:cubicBezTo>
                  <a:pt x="706" y="438"/>
                  <a:pt x="697" y="428"/>
                  <a:pt x="689" y="419"/>
                </a:cubicBezTo>
                <a:cubicBezTo>
                  <a:pt x="671" y="397"/>
                  <a:pt x="653" y="376"/>
                  <a:pt x="635" y="355"/>
                </a:cubicBezTo>
                <a:cubicBezTo>
                  <a:pt x="634" y="354"/>
                  <a:pt x="633" y="353"/>
                  <a:pt x="632" y="352"/>
                </a:cubicBezTo>
                <a:cubicBezTo>
                  <a:pt x="629" y="347"/>
                  <a:pt x="623" y="345"/>
                  <a:pt x="617" y="343"/>
                </a:cubicBezTo>
                <a:cubicBezTo>
                  <a:pt x="612" y="341"/>
                  <a:pt x="606" y="339"/>
                  <a:pt x="599" y="339"/>
                </a:cubicBezTo>
                <a:cubicBezTo>
                  <a:pt x="621" y="333"/>
                  <a:pt x="637" y="314"/>
                  <a:pt x="637" y="291"/>
                </a:cubicBezTo>
                <a:cubicBezTo>
                  <a:pt x="637" y="50"/>
                  <a:pt x="637" y="50"/>
                  <a:pt x="637" y="50"/>
                </a:cubicBezTo>
                <a:cubicBezTo>
                  <a:pt x="637" y="22"/>
                  <a:pt x="614" y="0"/>
                  <a:pt x="587" y="0"/>
                </a:cubicBezTo>
                <a:cubicBezTo>
                  <a:pt x="195" y="0"/>
                  <a:pt x="195" y="0"/>
                  <a:pt x="195" y="0"/>
                </a:cubicBezTo>
                <a:cubicBezTo>
                  <a:pt x="168" y="0"/>
                  <a:pt x="145" y="22"/>
                  <a:pt x="145" y="50"/>
                </a:cubicBezTo>
                <a:cubicBezTo>
                  <a:pt x="145" y="291"/>
                  <a:pt x="145" y="291"/>
                  <a:pt x="145" y="291"/>
                </a:cubicBezTo>
                <a:cubicBezTo>
                  <a:pt x="145" y="314"/>
                  <a:pt x="161" y="334"/>
                  <a:pt x="183" y="339"/>
                </a:cubicBezTo>
                <a:cubicBezTo>
                  <a:pt x="171" y="340"/>
                  <a:pt x="157" y="344"/>
                  <a:pt x="149" y="354"/>
                </a:cubicBezTo>
                <a:cubicBezTo>
                  <a:pt x="143" y="361"/>
                  <a:pt x="136" y="369"/>
                  <a:pt x="130" y="377"/>
                </a:cubicBezTo>
                <a:cubicBezTo>
                  <a:pt x="111" y="399"/>
                  <a:pt x="91" y="422"/>
                  <a:pt x="72" y="446"/>
                </a:cubicBezTo>
                <a:cubicBezTo>
                  <a:pt x="67" y="451"/>
                  <a:pt x="58" y="459"/>
                  <a:pt x="58" y="467"/>
                </a:cubicBezTo>
                <a:cubicBezTo>
                  <a:pt x="58" y="489"/>
                  <a:pt x="58" y="478"/>
                  <a:pt x="58" y="478"/>
                </a:cubicBezTo>
                <a:cubicBezTo>
                  <a:pt x="58" y="481"/>
                  <a:pt x="59" y="483"/>
                  <a:pt x="60" y="485"/>
                </a:cubicBezTo>
                <a:cubicBezTo>
                  <a:pt x="65" y="492"/>
                  <a:pt x="75" y="493"/>
                  <a:pt x="83" y="493"/>
                </a:cubicBezTo>
                <a:cubicBezTo>
                  <a:pt x="94" y="493"/>
                  <a:pt x="667" y="493"/>
                  <a:pt x="684" y="493"/>
                </a:cubicBezTo>
                <a:cubicBezTo>
                  <a:pt x="693" y="493"/>
                  <a:pt x="702" y="492"/>
                  <a:pt x="711" y="490"/>
                </a:cubicBezTo>
                <a:cubicBezTo>
                  <a:pt x="716" y="489"/>
                  <a:pt x="723" y="486"/>
                  <a:pt x="724" y="479"/>
                </a:cubicBezTo>
                <a:cubicBezTo>
                  <a:pt x="724" y="456"/>
                  <a:pt x="724" y="467"/>
                  <a:pt x="724" y="467"/>
                </a:cubicBezTo>
                <a:cubicBezTo>
                  <a:pt x="725" y="462"/>
                  <a:pt x="722" y="457"/>
                  <a:pt x="718" y="453"/>
                </a:cubicBezTo>
                <a:cubicBezTo>
                  <a:pt x="717" y="451"/>
                  <a:pt x="715" y="449"/>
                  <a:pt x="714" y="448"/>
                </a:cubicBezTo>
                <a:close/>
                <a:moveTo>
                  <a:pt x="164" y="299"/>
                </a:moveTo>
                <a:cubicBezTo>
                  <a:pt x="164" y="64"/>
                  <a:pt x="164" y="53"/>
                  <a:pt x="164" y="53"/>
                </a:cubicBezTo>
                <a:cubicBezTo>
                  <a:pt x="164" y="39"/>
                  <a:pt x="175" y="16"/>
                  <a:pt x="189" y="16"/>
                </a:cubicBezTo>
                <a:cubicBezTo>
                  <a:pt x="570" y="16"/>
                  <a:pt x="593" y="16"/>
                  <a:pt x="593" y="16"/>
                </a:cubicBezTo>
                <a:cubicBezTo>
                  <a:pt x="607" y="16"/>
                  <a:pt x="618" y="39"/>
                  <a:pt x="618" y="53"/>
                </a:cubicBezTo>
                <a:cubicBezTo>
                  <a:pt x="618" y="268"/>
                  <a:pt x="618" y="299"/>
                  <a:pt x="618" y="299"/>
                </a:cubicBezTo>
                <a:cubicBezTo>
                  <a:pt x="618" y="313"/>
                  <a:pt x="607" y="325"/>
                  <a:pt x="593" y="325"/>
                </a:cubicBezTo>
                <a:cubicBezTo>
                  <a:pt x="212" y="325"/>
                  <a:pt x="189" y="325"/>
                  <a:pt x="189" y="325"/>
                </a:cubicBezTo>
                <a:cubicBezTo>
                  <a:pt x="175" y="325"/>
                  <a:pt x="164" y="302"/>
                  <a:pt x="164" y="287"/>
                </a:cubicBezTo>
                <a:lnTo>
                  <a:pt x="164" y="299"/>
                </a:lnTo>
                <a:close/>
                <a:moveTo>
                  <a:pt x="613" y="367"/>
                </a:moveTo>
                <a:cubicBezTo>
                  <a:pt x="613" y="367"/>
                  <a:pt x="613" y="368"/>
                  <a:pt x="612" y="369"/>
                </a:cubicBezTo>
                <a:cubicBezTo>
                  <a:pt x="612" y="369"/>
                  <a:pt x="612" y="369"/>
                  <a:pt x="612" y="369"/>
                </a:cubicBezTo>
                <a:cubicBezTo>
                  <a:pt x="612" y="369"/>
                  <a:pt x="612" y="369"/>
                  <a:pt x="612" y="369"/>
                </a:cubicBezTo>
                <a:cubicBezTo>
                  <a:pt x="612" y="369"/>
                  <a:pt x="612" y="369"/>
                  <a:pt x="612" y="369"/>
                </a:cubicBezTo>
                <a:cubicBezTo>
                  <a:pt x="612" y="369"/>
                  <a:pt x="612" y="369"/>
                  <a:pt x="611" y="369"/>
                </a:cubicBezTo>
                <a:cubicBezTo>
                  <a:pt x="611" y="369"/>
                  <a:pt x="611" y="369"/>
                  <a:pt x="611" y="369"/>
                </a:cubicBezTo>
                <a:cubicBezTo>
                  <a:pt x="611" y="369"/>
                  <a:pt x="611" y="369"/>
                  <a:pt x="610" y="369"/>
                </a:cubicBezTo>
                <a:cubicBezTo>
                  <a:pt x="608" y="371"/>
                  <a:pt x="604" y="371"/>
                  <a:pt x="600" y="371"/>
                </a:cubicBezTo>
                <a:cubicBezTo>
                  <a:pt x="584" y="371"/>
                  <a:pt x="584" y="371"/>
                  <a:pt x="584" y="371"/>
                </a:cubicBezTo>
                <a:cubicBezTo>
                  <a:pt x="580" y="371"/>
                  <a:pt x="577" y="370"/>
                  <a:pt x="574" y="369"/>
                </a:cubicBezTo>
                <a:cubicBezTo>
                  <a:pt x="573" y="368"/>
                  <a:pt x="572" y="367"/>
                  <a:pt x="571" y="367"/>
                </a:cubicBezTo>
                <a:cubicBezTo>
                  <a:pt x="570" y="366"/>
                  <a:pt x="569" y="365"/>
                  <a:pt x="569" y="365"/>
                </a:cubicBezTo>
                <a:cubicBezTo>
                  <a:pt x="568" y="363"/>
                  <a:pt x="568" y="363"/>
                  <a:pt x="568" y="363"/>
                </a:cubicBezTo>
                <a:cubicBezTo>
                  <a:pt x="566" y="360"/>
                  <a:pt x="564" y="357"/>
                  <a:pt x="563" y="354"/>
                </a:cubicBezTo>
                <a:cubicBezTo>
                  <a:pt x="561" y="351"/>
                  <a:pt x="563" y="350"/>
                  <a:pt x="565" y="349"/>
                </a:cubicBezTo>
                <a:cubicBezTo>
                  <a:pt x="565" y="349"/>
                  <a:pt x="566" y="349"/>
                  <a:pt x="566" y="349"/>
                </a:cubicBezTo>
                <a:cubicBezTo>
                  <a:pt x="567" y="348"/>
                  <a:pt x="569" y="348"/>
                  <a:pt x="570" y="348"/>
                </a:cubicBezTo>
                <a:cubicBezTo>
                  <a:pt x="573" y="348"/>
                  <a:pt x="573" y="348"/>
                  <a:pt x="573" y="348"/>
                </a:cubicBezTo>
                <a:cubicBezTo>
                  <a:pt x="573" y="348"/>
                  <a:pt x="573" y="348"/>
                  <a:pt x="573" y="348"/>
                </a:cubicBezTo>
                <a:cubicBezTo>
                  <a:pt x="577" y="348"/>
                  <a:pt x="581" y="348"/>
                  <a:pt x="586" y="348"/>
                </a:cubicBezTo>
                <a:cubicBezTo>
                  <a:pt x="586" y="348"/>
                  <a:pt x="586" y="348"/>
                  <a:pt x="586" y="348"/>
                </a:cubicBezTo>
                <a:cubicBezTo>
                  <a:pt x="590" y="348"/>
                  <a:pt x="590" y="348"/>
                  <a:pt x="590" y="348"/>
                </a:cubicBezTo>
                <a:cubicBezTo>
                  <a:pt x="592" y="348"/>
                  <a:pt x="594" y="348"/>
                  <a:pt x="595" y="348"/>
                </a:cubicBezTo>
                <a:cubicBezTo>
                  <a:pt x="596" y="349"/>
                  <a:pt x="597" y="349"/>
                  <a:pt x="598" y="349"/>
                </a:cubicBezTo>
                <a:cubicBezTo>
                  <a:pt x="598" y="349"/>
                  <a:pt x="598" y="349"/>
                  <a:pt x="598" y="349"/>
                </a:cubicBezTo>
                <a:cubicBezTo>
                  <a:pt x="598" y="350"/>
                  <a:pt x="598" y="350"/>
                  <a:pt x="599" y="350"/>
                </a:cubicBezTo>
                <a:cubicBezTo>
                  <a:pt x="599" y="350"/>
                  <a:pt x="599" y="350"/>
                  <a:pt x="599" y="350"/>
                </a:cubicBezTo>
                <a:cubicBezTo>
                  <a:pt x="600" y="350"/>
                  <a:pt x="602" y="351"/>
                  <a:pt x="603" y="351"/>
                </a:cubicBezTo>
                <a:cubicBezTo>
                  <a:pt x="604" y="352"/>
                  <a:pt x="604" y="353"/>
                  <a:pt x="605" y="354"/>
                </a:cubicBezTo>
                <a:cubicBezTo>
                  <a:pt x="608" y="359"/>
                  <a:pt x="608" y="359"/>
                  <a:pt x="608" y="359"/>
                </a:cubicBezTo>
                <a:cubicBezTo>
                  <a:pt x="609" y="360"/>
                  <a:pt x="611" y="362"/>
                  <a:pt x="612" y="364"/>
                </a:cubicBezTo>
                <a:cubicBezTo>
                  <a:pt x="612" y="364"/>
                  <a:pt x="612" y="364"/>
                  <a:pt x="612" y="364"/>
                </a:cubicBezTo>
                <a:cubicBezTo>
                  <a:pt x="613" y="365"/>
                  <a:pt x="613" y="366"/>
                  <a:pt x="613" y="367"/>
                </a:cubicBezTo>
                <a:close/>
                <a:moveTo>
                  <a:pt x="410" y="363"/>
                </a:moveTo>
                <a:cubicBezTo>
                  <a:pt x="410" y="364"/>
                  <a:pt x="410" y="364"/>
                  <a:pt x="410" y="365"/>
                </a:cubicBezTo>
                <a:cubicBezTo>
                  <a:pt x="406" y="371"/>
                  <a:pt x="392" y="369"/>
                  <a:pt x="386" y="369"/>
                </a:cubicBezTo>
                <a:cubicBezTo>
                  <a:pt x="383" y="369"/>
                  <a:pt x="380" y="369"/>
                  <a:pt x="377" y="369"/>
                </a:cubicBezTo>
                <a:cubicBezTo>
                  <a:pt x="374" y="369"/>
                  <a:pt x="370" y="369"/>
                  <a:pt x="367" y="367"/>
                </a:cubicBezTo>
                <a:cubicBezTo>
                  <a:pt x="367" y="367"/>
                  <a:pt x="367" y="367"/>
                  <a:pt x="367" y="367"/>
                </a:cubicBezTo>
                <a:cubicBezTo>
                  <a:pt x="367" y="366"/>
                  <a:pt x="367" y="366"/>
                  <a:pt x="367" y="366"/>
                </a:cubicBezTo>
                <a:cubicBezTo>
                  <a:pt x="366" y="366"/>
                  <a:pt x="366" y="366"/>
                  <a:pt x="366" y="366"/>
                </a:cubicBezTo>
                <a:cubicBezTo>
                  <a:pt x="366" y="366"/>
                  <a:pt x="366" y="366"/>
                  <a:pt x="366" y="366"/>
                </a:cubicBezTo>
                <a:cubicBezTo>
                  <a:pt x="366" y="366"/>
                  <a:pt x="366" y="366"/>
                  <a:pt x="366" y="366"/>
                </a:cubicBezTo>
                <a:cubicBezTo>
                  <a:pt x="366" y="365"/>
                  <a:pt x="366" y="365"/>
                  <a:pt x="366" y="365"/>
                </a:cubicBezTo>
                <a:cubicBezTo>
                  <a:pt x="366" y="364"/>
                  <a:pt x="366" y="364"/>
                  <a:pt x="366" y="363"/>
                </a:cubicBezTo>
                <a:cubicBezTo>
                  <a:pt x="366" y="363"/>
                  <a:pt x="366" y="363"/>
                  <a:pt x="366" y="363"/>
                </a:cubicBezTo>
                <a:cubicBezTo>
                  <a:pt x="366" y="362"/>
                  <a:pt x="366" y="361"/>
                  <a:pt x="366" y="361"/>
                </a:cubicBezTo>
                <a:cubicBezTo>
                  <a:pt x="366" y="360"/>
                  <a:pt x="366" y="360"/>
                  <a:pt x="366" y="360"/>
                </a:cubicBezTo>
                <a:cubicBezTo>
                  <a:pt x="366" y="358"/>
                  <a:pt x="366" y="355"/>
                  <a:pt x="367" y="353"/>
                </a:cubicBezTo>
                <a:cubicBezTo>
                  <a:pt x="367" y="352"/>
                  <a:pt x="367" y="352"/>
                  <a:pt x="367" y="352"/>
                </a:cubicBezTo>
                <a:cubicBezTo>
                  <a:pt x="367" y="352"/>
                  <a:pt x="367" y="351"/>
                  <a:pt x="368" y="350"/>
                </a:cubicBezTo>
                <a:cubicBezTo>
                  <a:pt x="369" y="350"/>
                  <a:pt x="369" y="349"/>
                  <a:pt x="370" y="349"/>
                </a:cubicBezTo>
                <a:cubicBezTo>
                  <a:pt x="370" y="349"/>
                  <a:pt x="370" y="349"/>
                  <a:pt x="370" y="349"/>
                </a:cubicBezTo>
                <a:cubicBezTo>
                  <a:pt x="370" y="349"/>
                  <a:pt x="370" y="348"/>
                  <a:pt x="370" y="348"/>
                </a:cubicBezTo>
                <a:cubicBezTo>
                  <a:pt x="370" y="348"/>
                  <a:pt x="371" y="348"/>
                  <a:pt x="371" y="348"/>
                </a:cubicBezTo>
                <a:cubicBezTo>
                  <a:pt x="371" y="348"/>
                  <a:pt x="371" y="348"/>
                  <a:pt x="371" y="348"/>
                </a:cubicBezTo>
                <a:cubicBezTo>
                  <a:pt x="371" y="348"/>
                  <a:pt x="372" y="348"/>
                  <a:pt x="372" y="348"/>
                </a:cubicBezTo>
                <a:cubicBezTo>
                  <a:pt x="372" y="348"/>
                  <a:pt x="372" y="348"/>
                  <a:pt x="373" y="348"/>
                </a:cubicBezTo>
                <a:cubicBezTo>
                  <a:pt x="373" y="347"/>
                  <a:pt x="373" y="347"/>
                  <a:pt x="374" y="347"/>
                </a:cubicBezTo>
                <a:cubicBezTo>
                  <a:pt x="374" y="347"/>
                  <a:pt x="374" y="347"/>
                  <a:pt x="374" y="347"/>
                </a:cubicBezTo>
                <a:cubicBezTo>
                  <a:pt x="374" y="347"/>
                  <a:pt x="374" y="347"/>
                  <a:pt x="374" y="347"/>
                </a:cubicBezTo>
                <a:cubicBezTo>
                  <a:pt x="375" y="347"/>
                  <a:pt x="375" y="347"/>
                  <a:pt x="375" y="347"/>
                </a:cubicBezTo>
                <a:cubicBezTo>
                  <a:pt x="376" y="347"/>
                  <a:pt x="377" y="347"/>
                  <a:pt x="378" y="347"/>
                </a:cubicBezTo>
                <a:cubicBezTo>
                  <a:pt x="379" y="347"/>
                  <a:pt x="379" y="347"/>
                  <a:pt x="379" y="347"/>
                </a:cubicBezTo>
                <a:cubicBezTo>
                  <a:pt x="380" y="347"/>
                  <a:pt x="382" y="347"/>
                  <a:pt x="383" y="347"/>
                </a:cubicBezTo>
                <a:cubicBezTo>
                  <a:pt x="399" y="347"/>
                  <a:pt x="399" y="347"/>
                  <a:pt x="399" y="347"/>
                </a:cubicBezTo>
                <a:cubicBezTo>
                  <a:pt x="399" y="347"/>
                  <a:pt x="399" y="347"/>
                  <a:pt x="400" y="347"/>
                </a:cubicBezTo>
                <a:cubicBezTo>
                  <a:pt x="400" y="347"/>
                  <a:pt x="400" y="347"/>
                  <a:pt x="400" y="347"/>
                </a:cubicBezTo>
                <a:cubicBezTo>
                  <a:pt x="401" y="347"/>
                  <a:pt x="401" y="347"/>
                  <a:pt x="402" y="347"/>
                </a:cubicBezTo>
                <a:cubicBezTo>
                  <a:pt x="405" y="347"/>
                  <a:pt x="408" y="348"/>
                  <a:pt x="409" y="351"/>
                </a:cubicBezTo>
                <a:cubicBezTo>
                  <a:pt x="410" y="351"/>
                  <a:pt x="410" y="351"/>
                  <a:pt x="410" y="351"/>
                </a:cubicBezTo>
                <a:cubicBezTo>
                  <a:pt x="410" y="351"/>
                  <a:pt x="410" y="351"/>
                  <a:pt x="410" y="351"/>
                </a:cubicBezTo>
                <a:cubicBezTo>
                  <a:pt x="411" y="355"/>
                  <a:pt x="410" y="359"/>
                  <a:pt x="410" y="362"/>
                </a:cubicBezTo>
                <a:cubicBezTo>
                  <a:pt x="410" y="363"/>
                  <a:pt x="410" y="363"/>
                  <a:pt x="410" y="363"/>
                </a:cubicBezTo>
                <a:cubicBezTo>
                  <a:pt x="410" y="363"/>
                  <a:pt x="410" y="363"/>
                  <a:pt x="410" y="363"/>
                </a:cubicBezTo>
                <a:close/>
                <a:moveTo>
                  <a:pt x="387" y="381"/>
                </a:moveTo>
                <a:cubicBezTo>
                  <a:pt x="393" y="381"/>
                  <a:pt x="407" y="380"/>
                  <a:pt x="410" y="386"/>
                </a:cubicBezTo>
                <a:cubicBezTo>
                  <a:pt x="410" y="387"/>
                  <a:pt x="411" y="387"/>
                  <a:pt x="411" y="388"/>
                </a:cubicBezTo>
                <a:cubicBezTo>
                  <a:pt x="411" y="395"/>
                  <a:pt x="411" y="395"/>
                  <a:pt x="411" y="395"/>
                </a:cubicBezTo>
                <a:cubicBezTo>
                  <a:pt x="411" y="397"/>
                  <a:pt x="411" y="399"/>
                  <a:pt x="411" y="401"/>
                </a:cubicBezTo>
                <a:cubicBezTo>
                  <a:pt x="411" y="401"/>
                  <a:pt x="411" y="401"/>
                  <a:pt x="411" y="401"/>
                </a:cubicBezTo>
                <a:cubicBezTo>
                  <a:pt x="411" y="402"/>
                  <a:pt x="411" y="402"/>
                  <a:pt x="411" y="402"/>
                </a:cubicBezTo>
                <a:cubicBezTo>
                  <a:pt x="411" y="402"/>
                  <a:pt x="410" y="404"/>
                  <a:pt x="410" y="404"/>
                </a:cubicBezTo>
                <a:cubicBezTo>
                  <a:pt x="409" y="405"/>
                  <a:pt x="409" y="405"/>
                  <a:pt x="409" y="405"/>
                </a:cubicBezTo>
                <a:cubicBezTo>
                  <a:pt x="409" y="405"/>
                  <a:pt x="409" y="405"/>
                  <a:pt x="409" y="406"/>
                </a:cubicBezTo>
                <a:cubicBezTo>
                  <a:pt x="409" y="406"/>
                  <a:pt x="409" y="406"/>
                  <a:pt x="409" y="406"/>
                </a:cubicBezTo>
                <a:cubicBezTo>
                  <a:pt x="407" y="407"/>
                  <a:pt x="405" y="408"/>
                  <a:pt x="403" y="409"/>
                </a:cubicBezTo>
                <a:cubicBezTo>
                  <a:pt x="403" y="409"/>
                  <a:pt x="403" y="409"/>
                  <a:pt x="403" y="409"/>
                </a:cubicBezTo>
                <a:cubicBezTo>
                  <a:pt x="403" y="409"/>
                  <a:pt x="403" y="409"/>
                  <a:pt x="403" y="409"/>
                </a:cubicBezTo>
                <a:cubicBezTo>
                  <a:pt x="402" y="409"/>
                  <a:pt x="401" y="409"/>
                  <a:pt x="401" y="409"/>
                </a:cubicBezTo>
                <a:cubicBezTo>
                  <a:pt x="400" y="409"/>
                  <a:pt x="400" y="409"/>
                  <a:pt x="400" y="409"/>
                </a:cubicBezTo>
                <a:cubicBezTo>
                  <a:pt x="399" y="409"/>
                  <a:pt x="398" y="409"/>
                  <a:pt x="398" y="409"/>
                </a:cubicBezTo>
                <a:cubicBezTo>
                  <a:pt x="398" y="409"/>
                  <a:pt x="398" y="409"/>
                  <a:pt x="398" y="409"/>
                </a:cubicBezTo>
                <a:cubicBezTo>
                  <a:pt x="373" y="409"/>
                  <a:pt x="373" y="409"/>
                  <a:pt x="373" y="409"/>
                </a:cubicBezTo>
                <a:cubicBezTo>
                  <a:pt x="371" y="409"/>
                  <a:pt x="367" y="409"/>
                  <a:pt x="364" y="407"/>
                </a:cubicBezTo>
                <a:cubicBezTo>
                  <a:pt x="364" y="407"/>
                  <a:pt x="364" y="407"/>
                  <a:pt x="364" y="407"/>
                </a:cubicBezTo>
                <a:cubicBezTo>
                  <a:pt x="364" y="407"/>
                  <a:pt x="364" y="407"/>
                  <a:pt x="364" y="407"/>
                </a:cubicBezTo>
                <a:cubicBezTo>
                  <a:pt x="364" y="407"/>
                  <a:pt x="364" y="406"/>
                  <a:pt x="363" y="406"/>
                </a:cubicBezTo>
                <a:cubicBezTo>
                  <a:pt x="363" y="406"/>
                  <a:pt x="362" y="405"/>
                  <a:pt x="362" y="405"/>
                </a:cubicBezTo>
                <a:cubicBezTo>
                  <a:pt x="362" y="405"/>
                  <a:pt x="362" y="405"/>
                  <a:pt x="362" y="404"/>
                </a:cubicBezTo>
                <a:cubicBezTo>
                  <a:pt x="362" y="404"/>
                  <a:pt x="361" y="403"/>
                  <a:pt x="361" y="402"/>
                </a:cubicBezTo>
                <a:cubicBezTo>
                  <a:pt x="362" y="400"/>
                  <a:pt x="362" y="400"/>
                  <a:pt x="362" y="400"/>
                </a:cubicBezTo>
                <a:cubicBezTo>
                  <a:pt x="362" y="400"/>
                  <a:pt x="362" y="400"/>
                  <a:pt x="362" y="400"/>
                </a:cubicBezTo>
                <a:cubicBezTo>
                  <a:pt x="362" y="396"/>
                  <a:pt x="362" y="392"/>
                  <a:pt x="363" y="388"/>
                </a:cubicBezTo>
                <a:cubicBezTo>
                  <a:pt x="363" y="388"/>
                  <a:pt x="363" y="388"/>
                  <a:pt x="363" y="388"/>
                </a:cubicBezTo>
                <a:cubicBezTo>
                  <a:pt x="363" y="388"/>
                  <a:pt x="363" y="388"/>
                  <a:pt x="363" y="388"/>
                </a:cubicBezTo>
                <a:cubicBezTo>
                  <a:pt x="364" y="379"/>
                  <a:pt x="381" y="381"/>
                  <a:pt x="387" y="381"/>
                </a:cubicBezTo>
                <a:close/>
                <a:moveTo>
                  <a:pt x="289" y="407"/>
                </a:moveTo>
                <a:cubicBezTo>
                  <a:pt x="289" y="407"/>
                  <a:pt x="289" y="407"/>
                  <a:pt x="288" y="406"/>
                </a:cubicBezTo>
                <a:cubicBezTo>
                  <a:pt x="288" y="406"/>
                  <a:pt x="288" y="405"/>
                  <a:pt x="287" y="405"/>
                </a:cubicBezTo>
                <a:cubicBezTo>
                  <a:pt x="287" y="405"/>
                  <a:pt x="287" y="405"/>
                  <a:pt x="287" y="405"/>
                </a:cubicBezTo>
                <a:cubicBezTo>
                  <a:pt x="287" y="404"/>
                  <a:pt x="287" y="403"/>
                  <a:pt x="287" y="402"/>
                </a:cubicBezTo>
                <a:cubicBezTo>
                  <a:pt x="288" y="400"/>
                  <a:pt x="288" y="400"/>
                  <a:pt x="288" y="400"/>
                </a:cubicBezTo>
                <a:cubicBezTo>
                  <a:pt x="288" y="400"/>
                  <a:pt x="288" y="400"/>
                  <a:pt x="288" y="400"/>
                </a:cubicBezTo>
                <a:cubicBezTo>
                  <a:pt x="288" y="400"/>
                  <a:pt x="288" y="399"/>
                  <a:pt x="288" y="399"/>
                </a:cubicBezTo>
                <a:cubicBezTo>
                  <a:pt x="291" y="388"/>
                  <a:pt x="291" y="388"/>
                  <a:pt x="291" y="388"/>
                </a:cubicBezTo>
                <a:cubicBezTo>
                  <a:pt x="291" y="388"/>
                  <a:pt x="291" y="388"/>
                  <a:pt x="292" y="388"/>
                </a:cubicBezTo>
                <a:cubicBezTo>
                  <a:pt x="295" y="380"/>
                  <a:pt x="310" y="381"/>
                  <a:pt x="317" y="381"/>
                </a:cubicBezTo>
                <a:cubicBezTo>
                  <a:pt x="320" y="381"/>
                  <a:pt x="325" y="381"/>
                  <a:pt x="330" y="381"/>
                </a:cubicBezTo>
                <a:cubicBezTo>
                  <a:pt x="331" y="382"/>
                  <a:pt x="332" y="382"/>
                  <a:pt x="333" y="382"/>
                </a:cubicBezTo>
                <a:cubicBezTo>
                  <a:pt x="333" y="382"/>
                  <a:pt x="333" y="382"/>
                  <a:pt x="333" y="382"/>
                </a:cubicBezTo>
                <a:cubicBezTo>
                  <a:pt x="335" y="383"/>
                  <a:pt x="337" y="384"/>
                  <a:pt x="338" y="385"/>
                </a:cubicBezTo>
                <a:cubicBezTo>
                  <a:pt x="338" y="385"/>
                  <a:pt x="338" y="385"/>
                  <a:pt x="338" y="385"/>
                </a:cubicBezTo>
                <a:cubicBezTo>
                  <a:pt x="338" y="386"/>
                  <a:pt x="338" y="386"/>
                  <a:pt x="338" y="386"/>
                </a:cubicBezTo>
                <a:cubicBezTo>
                  <a:pt x="338" y="386"/>
                  <a:pt x="338" y="386"/>
                  <a:pt x="338" y="386"/>
                </a:cubicBezTo>
                <a:cubicBezTo>
                  <a:pt x="339" y="387"/>
                  <a:pt x="339" y="388"/>
                  <a:pt x="339" y="388"/>
                </a:cubicBezTo>
                <a:cubicBezTo>
                  <a:pt x="339" y="389"/>
                  <a:pt x="339" y="389"/>
                  <a:pt x="339" y="389"/>
                </a:cubicBezTo>
                <a:cubicBezTo>
                  <a:pt x="339" y="389"/>
                  <a:pt x="339" y="389"/>
                  <a:pt x="339" y="389"/>
                </a:cubicBezTo>
                <a:cubicBezTo>
                  <a:pt x="338" y="391"/>
                  <a:pt x="338" y="393"/>
                  <a:pt x="338" y="395"/>
                </a:cubicBezTo>
                <a:cubicBezTo>
                  <a:pt x="336" y="402"/>
                  <a:pt x="336" y="402"/>
                  <a:pt x="336" y="402"/>
                </a:cubicBezTo>
                <a:cubicBezTo>
                  <a:pt x="336" y="403"/>
                  <a:pt x="336" y="404"/>
                  <a:pt x="335" y="404"/>
                </a:cubicBezTo>
                <a:cubicBezTo>
                  <a:pt x="335" y="405"/>
                  <a:pt x="335" y="405"/>
                  <a:pt x="335" y="405"/>
                </a:cubicBezTo>
                <a:cubicBezTo>
                  <a:pt x="335" y="405"/>
                  <a:pt x="334" y="405"/>
                  <a:pt x="334" y="405"/>
                </a:cubicBezTo>
                <a:cubicBezTo>
                  <a:pt x="334" y="405"/>
                  <a:pt x="334" y="406"/>
                  <a:pt x="334" y="406"/>
                </a:cubicBezTo>
                <a:cubicBezTo>
                  <a:pt x="332" y="407"/>
                  <a:pt x="329" y="408"/>
                  <a:pt x="327" y="409"/>
                </a:cubicBezTo>
                <a:cubicBezTo>
                  <a:pt x="327" y="409"/>
                  <a:pt x="327" y="409"/>
                  <a:pt x="327" y="409"/>
                </a:cubicBezTo>
                <a:cubicBezTo>
                  <a:pt x="327" y="409"/>
                  <a:pt x="327" y="409"/>
                  <a:pt x="327" y="409"/>
                </a:cubicBezTo>
                <a:cubicBezTo>
                  <a:pt x="327" y="409"/>
                  <a:pt x="326" y="409"/>
                  <a:pt x="325" y="409"/>
                </a:cubicBezTo>
                <a:cubicBezTo>
                  <a:pt x="325" y="409"/>
                  <a:pt x="325" y="409"/>
                  <a:pt x="324" y="409"/>
                </a:cubicBezTo>
                <a:cubicBezTo>
                  <a:pt x="324" y="409"/>
                  <a:pt x="323" y="409"/>
                  <a:pt x="322" y="409"/>
                </a:cubicBezTo>
                <a:cubicBezTo>
                  <a:pt x="322" y="409"/>
                  <a:pt x="322" y="409"/>
                  <a:pt x="322" y="409"/>
                </a:cubicBezTo>
                <a:cubicBezTo>
                  <a:pt x="298" y="409"/>
                  <a:pt x="298" y="409"/>
                  <a:pt x="298" y="409"/>
                </a:cubicBezTo>
                <a:cubicBezTo>
                  <a:pt x="295" y="409"/>
                  <a:pt x="292" y="409"/>
                  <a:pt x="289" y="407"/>
                </a:cubicBezTo>
                <a:cubicBezTo>
                  <a:pt x="289" y="407"/>
                  <a:pt x="289" y="407"/>
                  <a:pt x="289" y="407"/>
                </a:cubicBezTo>
                <a:close/>
                <a:moveTo>
                  <a:pt x="320" y="369"/>
                </a:moveTo>
                <a:cubicBezTo>
                  <a:pt x="316" y="369"/>
                  <a:pt x="312" y="369"/>
                  <a:pt x="309" y="369"/>
                </a:cubicBezTo>
                <a:cubicBezTo>
                  <a:pt x="306" y="369"/>
                  <a:pt x="301" y="369"/>
                  <a:pt x="299" y="366"/>
                </a:cubicBezTo>
                <a:cubicBezTo>
                  <a:pt x="299" y="365"/>
                  <a:pt x="299" y="365"/>
                  <a:pt x="299" y="365"/>
                </a:cubicBezTo>
                <a:cubicBezTo>
                  <a:pt x="299" y="365"/>
                  <a:pt x="299" y="364"/>
                  <a:pt x="299" y="364"/>
                </a:cubicBezTo>
                <a:cubicBezTo>
                  <a:pt x="299" y="364"/>
                  <a:pt x="299" y="364"/>
                  <a:pt x="299" y="363"/>
                </a:cubicBezTo>
                <a:cubicBezTo>
                  <a:pt x="299" y="363"/>
                  <a:pt x="299" y="363"/>
                  <a:pt x="299" y="363"/>
                </a:cubicBezTo>
                <a:cubicBezTo>
                  <a:pt x="299" y="363"/>
                  <a:pt x="299" y="363"/>
                  <a:pt x="299" y="363"/>
                </a:cubicBezTo>
                <a:cubicBezTo>
                  <a:pt x="299" y="362"/>
                  <a:pt x="299" y="361"/>
                  <a:pt x="300" y="361"/>
                </a:cubicBezTo>
                <a:cubicBezTo>
                  <a:pt x="300" y="358"/>
                  <a:pt x="301" y="355"/>
                  <a:pt x="302" y="353"/>
                </a:cubicBezTo>
                <a:cubicBezTo>
                  <a:pt x="302" y="353"/>
                  <a:pt x="302" y="353"/>
                  <a:pt x="302" y="353"/>
                </a:cubicBezTo>
                <a:cubicBezTo>
                  <a:pt x="302" y="352"/>
                  <a:pt x="303" y="351"/>
                  <a:pt x="303" y="350"/>
                </a:cubicBezTo>
                <a:cubicBezTo>
                  <a:pt x="304" y="350"/>
                  <a:pt x="304" y="350"/>
                  <a:pt x="305" y="349"/>
                </a:cubicBezTo>
                <a:cubicBezTo>
                  <a:pt x="306" y="348"/>
                  <a:pt x="308" y="348"/>
                  <a:pt x="310" y="347"/>
                </a:cubicBezTo>
                <a:cubicBezTo>
                  <a:pt x="310" y="347"/>
                  <a:pt x="310" y="347"/>
                  <a:pt x="310" y="347"/>
                </a:cubicBezTo>
                <a:cubicBezTo>
                  <a:pt x="312" y="347"/>
                  <a:pt x="313" y="347"/>
                  <a:pt x="315" y="347"/>
                </a:cubicBezTo>
                <a:cubicBezTo>
                  <a:pt x="317" y="347"/>
                  <a:pt x="317" y="347"/>
                  <a:pt x="317" y="347"/>
                </a:cubicBezTo>
                <a:cubicBezTo>
                  <a:pt x="317" y="347"/>
                  <a:pt x="318" y="347"/>
                  <a:pt x="319" y="347"/>
                </a:cubicBezTo>
                <a:cubicBezTo>
                  <a:pt x="323" y="347"/>
                  <a:pt x="328" y="347"/>
                  <a:pt x="332" y="347"/>
                </a:cubicBezTo>
                <a:cubicBezTo>
                  <a:pt x="333" y="347"/>
                  <a:pt x="334" y="347"/>
                  <a:pt x="334" y="347"/>
                </a:cubicBezTo>
                <a:cubicBezTo>
                  <a:pt x="335" y="347"/>
                  <a:pt x="335" y="347"/>
                  <a:pt x="335" y="347"/>
                </a:cubicBezTo>
                <a:cubicBezTo>
                  <a:pt x="335" y="347"/>
                  <a:pt x="335" y="347"/>
                  <a:pt x="336" y="347"/>
                </a:cubicBezTo>
                <a:cubicBezTo>
                  <a:pt x="336" y="347"/>
                  <a:pt x="337" y="347"/>
                  <a:pt x="337" y="347"/>
                </a:cubicBezTo>
                <a:cubicBezTo>
                  <a:pt x="337" y="347"/>
                  <a:pt x="337" y="347"/>
                  <a:pt x="337" y="347"/>
                </a:cubicBezTo>
                <a:cubicBezTo>
                  <a:pt x="341" y="347"/>
                  <a:pt x="345" y="348"/>
                  <a:pt x="345" y="351"/>
                </a:cubicBezTo>
                <a:cubicBezTo>
                  <a:pt x="345" y="351"/>
                  <a:pt x="345" y="351"/>
                  <a:pt x="345" y="351"/>
                </a:cubicBezTo>
                <a:cubicBezTo>
                  <a:pt x="345" y="351"/>
                  <a:pt x="345" y="351"/>
                  <a:pt x="345" y="352"/>
                </a:cubicBezTo>
                <a:cubicBezTo>
                  <a:pt x="345" y="355"/>
                  <a:pt x="344" y="359"/>
                  <a:pt x="343" y="362"/>
                </a:cubicBezTo>
                <a:cubicBezTo>
                  <a:pt x="343" y="362"/>
                  <a:pt x="343" y="362"/>
                  <a:pt x="343" y="362"/>
                </a:cubicBezTo>
                <a:cubicBezTo>
                  <a:pt x="343" y="363"/>
                  <a:pt x="343" y="363"/>
                  <a:pt x="343" y="363"/>
                </a:cubicBezTo>
                <a:cubicBezTo>
                  <a:pt x="343" y="364"/>
                  <a:pt x="343" y="364"/>
                  <a:pt x="342" y="365"/>
                </a:cubicBezTo>
                <a:cubicBezTo>
                  <a:pt x="342" y="365"/>
                  <a:pt x="342" y="365"/>
                  <a:pt x="342" y="366"/>
                </a:cubicBezTo>
                <a:cubicBezTo>
                  <a:pt x="342" y="366"/>
                  <a:pt x="342" y="366"/>
                  <a:pt x="342" y="366"/>
                </a:cubicBezTo>
                <a:cubicBezTo>
                  <a:pt x="342" y="366"/>
                  <a:pt x="342" y="366"/>
                  <a:pt x="342" y="366"/>
                </a:cubicBezTo>
                <a:cubicBezTo>
                  <a:pt x="337" y="371"/>
                  <a:pt x="325" y="369"/>
                  <a:pt x="320" y="369"/>
                </a:cubicBezTo>
                <a:close/>
                <a:moveTo>
                  <a:pt x="212" y="404"/>
                </a:moveTo>
                <a:cubicBezTo>
                  <a:pt x="212" y="404"/>
                  <a:pt x="212" y="403"/>
                  <a:pt x="212" y="403"/>
                </a:cubicBezTo>
                <a:cubicBezTo>
                  <a:pt x="213" y="403"/>
                  <a:pt x="213" y="402"/>
                  <a:pt x="213" y="402"/>
                </a:cubicBezTo>
                <a:cubicBezTo>
                  <a:pt x="213" y="402"/>
                  <a:pt x="213" y="402"/>
                  <a:pt x="213" y="402"/>
                </a:cubicBezTo>
                <a:cubicBezTo>
                  <a:pt x="213" y="402"/>
                  <a:pt x="213" y="402"/>
                  <a:pt x="213" y="402"/>
                </a:cubicBezTo>
                <a:cubicBezTo>
                  <a:pt x="213" y="401"/>
                  <a:pt x="214" y="401"/>
                  <a:pt x="214" y="400"/>
                </a:cubicBezTo>
                <a:cubicBezTo>
                  <a:pt x="216" y="396"/>
                  <a:pt x="217" y="393"/>
                  <a:pt x="219" y="389"/>
                </a:cubicBezTo>
                <a:cubicBezTo>
                  <a:pt x="219" y="389"/>
                  <a:pt x="219" y="389"/>
                  <a:pt x="219" y="389"/>
                </a:cubicBezTo>
                <a:cubicBezTo>
                  <a:pt x="219" y="389"/>
                  <a:pt x="219" y="389"/>
                  <a:pt x="219" y="389"/>
                </a:cubicBezTo>
                <a:cubicBezTo>
                  <a:pt x="220" y="388"/>
                  <a:pt x="220" y="388"/>
                  <a:pt x="220" y="388"/>
                </a:cubicBezTo>
                <a:cubicBezTo>
                  <a:pt x="220" y="388"/>
                  <a:pt x="220" y="388"/>
                  <a:pt x="220" y="387"/>
                </a:cubicBezTo>
                <a:cubicBezTo>
                  <a:pt x="220" y="387"/>
                  <a:pt x="220" y="387"/>
                  <a:pt x="221" y="387"/>
                </a:cubicBezTo>
                <a:cubicBezTo>
                  <a:pt x="226" y="380"/>
                  <a:pt x="238" y="382"/>
                  <a:pt x="245" y="382"/>
                </a:cubicBezTo>
                <a:cubicBezTo>
                  <a:pt x="245" y="382"/>
                  <a:pt x="245" y="382"/>
                  <a:pt x="245" y="382"/>
                </a:cubicBezTo>
                <a:cubicBezTo>
                  <a:pt x="247" y="382"/>
                  <a:pt x="253" y="381"/>
                  <a:pt x="258" y="382"/>
                </a:cubicBezTo>
                <a:cubicBezTo>
                  <a:pt x="259" y="382"/>
                  <a:pt x="261" y="382"/>
                  <a:pt x="262" y="382"/>
                </a:cubicBezTo>
                <a:cubicBezTo>
                  <a:pt x="263" y="382"/>
                  <a:pt x="264" y="383"/>
                  <a:pt x="264" y="383"/>
                </a:cubicBezTo>
                <a:cubicBezTo>
                  <a:pt x="266" y="384"/>
                  <a:pt x="267" y="385"/>
                  <a:pt x="267" y="387"/>
                </a:cubicBezTo>
                <a:cubicBezTo>
                  <a:pt x="267" y="387"/>
                  <a:pt x="267" y="387"/>
                  <a:pt x="267" y="387"/>
                </a:cubicBezTo>
                <a:cubicBezTo>
                  <a:pt x="267" y="387"/>
                  <a:pt x="267" y="387"/>
                  <a:pt x="267" y="388"/>
                </a:cubicBezTo>
                <a:cubicBezTo>
                  <a:pt x="267" y="388"/>
                  <a:pt x="267" y="388"/>
                  <a:pt x="267" y="388"/>
                </a:cubicBezTo>
                <a:cubicBezTo>
                  <a:pt x="262" y="402"/>
                  <a:pt x="262" y="402"/>
                  <a:pt x="262" y="402"/>
                </a:cubicBezTo>
                <a:cubicBezTo>
                  <a:pt x="262" y="403"/>
                  <a:pt x="261" y="404"/>
                  <a:pt x="260" y="405"/>
                </a:cubicBezTo>
                <a:cubicBezTo>
                  <a:pt x="259" y="406"/>
                  <a:pt x="258" y="407"/>
                  <a:pt x="256" y="407"/>
                </a:cubicBezTo>
                <a:cubicBezTo>
                  <a:pt x="256" y="407"/>
                  <a:pt x="256" y="407"/>
                  <a:pt x="256" y="407"/>
                </a:cubicBezTo>
                <a:cubicBezTo>
                  <a:pt x="254" y="408"/>
                  <a:pt x="252" y="409"/>
                  <a:pt x="250" y="409"/>
                </a:cubicBezTo>
                <a:cubicBezTo>
                  <a:pt x="249" y="409"/>
                  <a:pt x="249" y="409"/>
                  <a:pt x="249" y="409"/>
                </a:cubicBezTo>
                <a:cubicBezTo>
                  <a:pt x="249" y="409"/>
                  <a:pt x="249" y="409"/>
                  <a:pt x="248" y="409"/>
                </a:cubicBezTo>
                <a:cubicBezTo>
                  <a:pt x="244" y="410"/>
                  <a:pt x="240" y="409"/>
                  <a:pt x="235" y="409"/>
                </a:cubicBezTo>
                <a:cubicBezTo>
                  <a:pt x="231" y="409"/>
                  <a:pt x="227" y="410"/>
                  <a:pt x="222" y="410"/>
                </a:cubicBezTo>
                <a:cubicBezTo>
                  <a:pt x="219" y="410"/>
                  <a:pt x="215" y="409"/>
                  <a:pt x="213" y="406"/>
                </a:cubicBezTo>
                <a:cubicBezTo>
                  <a:pt x="213" y="406"/>
                  <a:pt x="213" y="406"/>
                  <a:pt x="213" y="406"/>
                </a:cubicBezTo>
                <a:cubicBezTo>
                  <a:pt x="213" y="406"/>
                  <a:pt x="213" y="406"/>
                  <a:pt x="213" y="406"/>
                </a:cubicBezTo>
                <a:cubicBezTo>
                  <a:pt x="213" y="405"/>
                  <a:pt x="213" y="405"/>
                  <a:pt x="212" y="405"/>
                </a:cubicBezTo>
                <a:cubicBezTo>
                  <a:pt x="212" y="405"/>
                  <a:pt x="212" y="405"/>
                  <a:pt x="212" y="405"/>
                </a:cubicBezTo>
                <a:cubicBezTo>
                  <a:pt x="212" y="405"/>
                  <a:pt x="212" y="405"/>
                  <a:pt x="212" y="405"/>
                </a:cubicBezTo>
                <a:cubicBezTo>
                  <a:pt x="212" y="404"/>
                  <a:pt x="212" y="404"/>
                  <a:pt x="212" y="404"/>
                </a:cubicBezTo>
                <a:close/>
                <a:moveTo>
                  <a:pt x="212" y="359"/>
                </a:moveTo>
                <a:cubicBezTo>
                  <a:pt x="212" y="359"/>
                  <a:pt x="212" y="359"/>
                  <a:pt x="212" y="359"/>
                </a:cubicBezTo>
                <a:cubicBezTo>
                  <a:pt x="209" y="364"/>
                  <a:pt x="209" y="364"/>
                  <a:pt x="209" y="364"/>
                </a:cubicBezTo>
                <a:cubicBezTo>
                  <a:pt x="209" y="364"/>
                  <a:pt x="208" y="365"/>
                  <a:pt x="207" y="366"/>
                </a:cubicBezTo>
                <a:cubicBezTo>
                  <a:pt x="206" y="367"/>
                  <a:pt x="205" y="367"/>
                  <a:pt x="203" y="368"/>
                </a:cubicBezTo>
                <a:cubicBezTo>
                  <a:pt x="203" y="368"/>
                  <a:pt x="203" y="368"/>
                  <a:pt x="202" y="368"/>
                </a:cubicBezTo>
                <a:cubicBezTo>
                  <a:pt x="202" y="369"/>
                  <a:pt x="202" y="369"/>
                  <a:pt x="202" y="369"/>
                </a:cubicBezTo>
                <a:cubicBezTo>
                  <a:pt x="202" y="369"/>
                  <a:pt x="202" y="369"/>
                  <a:pt x="202" y="369"/>
                </a:cubicBezTo>
                <a:cubicBezTo>
                  <a:pt x="201" y="369"/>
                  <a:pt x="200" y="369"/>
                  <a:pt x="199" y="369"/>
                </a:cubicBezTo>
                <a:cubicBezTo>
                  <a:pt x="197" y="370"/>
                  <a:pt x="196" y="370"/>
                  <a:pt x="194" y="370"/>
                </a:cubicBezTo>
                <a:cubicBezTo>
                  <a:pt x="189" y="370"/>
                  <a:pt x="189" y="370"/>
                  <a:pt x="189" y="370"/>
                </a:cubicBezTo>
                <a:cubicBezTo>
                  <a:pt x="189" y="370"/>
                  <a:pt x="189" y="370"/>
                  <a:pt x="189" y="370"/>
                </a:cubicBezTo>
                <a:cubicBezTo>
                  <a:pt x="184" y="370"/>
                  <a:pt x="178" y="370"/>
                  <a:pt x="172" y="370"/>
                </a:cubicBezTo>
                <a:cubicBezTo>
                  <a:pt x="170" y="370"/>
                  <a:pt x="165" y="369"/>
                  <a:pt x="164" y="366"/>
                </a:cubicBezTo>
                <a:cubicBezTo>
                  <a:pt x="164" y="366"/>
                  <a:pt x="164" y="365"/>
                  <a:pt x="164" y="365"/>
                </a:cubicBezTo>
                <a:cubicBezTo>
                  <a:pt x="165" y="364"/>
                  <a:pt x="166" y="362"/>
                  <a:pt x="166" y="362"/>
                </a:cubicBezTo>
                <a:cubicBezTo>
                  <a:pt x="168" y="358"/>
                  <a:pt x="170" y="355"/>
                  <a:pt x="173" y="352"/>
                </a:cubicBezTo>
                <a:cubicBezTo>
                  <a:pt x="173" y="352"/>
                  <a:pt x="173" y="352"/>
                  <a:pt x="173" y="352"/>
                </a:cubicBezTo>
                <a:cubicBezTo>
                  <a:pt x="173" y="352"/>
                  <a:pt x="173" y="352"/>
                  <a:pt x="173" y="352"/>
                </a:cubicBezTo>
                <a:cubicBezTo>
                  <a:pt x="180" y="345"/>
                  <a:pt x="193" y="347"/>
                  <a:pt x="201" y="347"/>
                </a:cubicBezTo>
                <a:cubicBezTo>
                  <a:pt x="205" y="347"/>
                  <a:pt x="210" y="346"/>
                  <a:pt x="213" y="348"/>
                </a:cubicBezTo>
                <a:cubicBezTo>
                  <a:pt x="213" y="348"/>
                  <a:pt x="213" y="348"/>
                  <a:pt x="213" y="348"/>
                </a:cubicBezTo>
                <a:cubicBezTo>
                  <a:pt x="214" y="348"/>
                  <a:pt x="214" y="348"/>
                  <a:pt x="214" y="348"/>
                </a:cubicBezTo>
                <a:cubicBezTo>
                  <a:pt x="214" y="348"/>
                  <a:pt x="214" y="349"/>
                  <a:pt x="214" y="349"/>
                </a:cubicBezTo>
                <a:cubicBezTo>
                  <a:pt x="215" y="349"/>
                  <a:pt x="216" y="350"/>
                  <a:pt x="216" y="350"/>
                </a:cubicBezTo>
                <a:cubicBezTo>
                  <a:pt x="216" y="351"/>
                  <a:pt x="216" y="352"/>
                  <a:pt x="215" y="353"/>
                </a:cubicBezTo>
                <a:cubicBezTo>
                  <a:pt x="215" y="353"/>
                  <a:pt x="215" y="353"/>
                  <a:pt x="215" y="353"/>
                </a:cubicBezTo>
                <a:cubicBezTo>
                  <a:pt x="214" y="355"/>
                  <a:pt x="213" y="357"/>
                  <a:pt x="212" y="359"/>
                </a:cubicBezTo>
                <a:close/>
                <a:moveTo>
                  <a:pt x="266" y="369"/>
                </a:moveTo>
                <a:cubicBezTo>
                  <a:pt x="266" y="369"/>
                  <a:pt x="265" y="369"/>
                  <a:pt x="264" y="369"/>
                </a:cubicBezTo>
                <a:cubicBezTo>
                  <a:pt x="264" y="369"/>
                  <a:pt x="264" y="370"/>
                  <a:pt x="264" y="370"/>
                </a:cubicBezTo>
                <a:cubicBezTo>
                  <a:pt x="261" y="370"/>
                  <a:pt x="258" y="370"/>
                  <a:pt x="254" y="370"/>
                </a:cubicBezTo>
                <a:cubicBezTo>
                  <a:pt x="240" y="370"/>
                  <a:pt x="240" y="370"/>
                  <a:pt x="240" y="370"/>
                </a:cubicBezTo>
                <a:cubicBezTo>
                  <a:pt x="238" y="370"/>
                  <a:pt x="233" y="369"/>
                  <a:pt x="231" y="366"/>
                </a:cubicBezTo>
                <a:cubicBezTo>
                  <a:pt x="231" y="366"/>
                  <a:pt x="231" y="365"/>
                  <a:pt x="231" y="365"/>
                </a:cubicBezTo>
                <a:cubicBezTo>
                  <a:pt x="231" y="365"/>
                  <a:pt x="231" y="365"/>
                  <a:pt x="231" y="364"/>
                </a:cubicBezTo>
                <a:cubicBezTo>
                  <a:pt x="232" y="363"/>
                  <a:pt x="233" y="362"/>
                  <a:pt x="233" y="361"/>
                </a:cubicBezTo>
                <a:cubicBezTo>
                  <a:pt x="234" y="358"/>
                  <a:pt x="235" y="354"/>
                  <a:pt x="238" y="352"/>
                </a:cubicBezTo>
                <a:cubicBezTo>
                  <a:pt x="238" y="351"/>
                  <a:pt x="238" y="351"/>
                  <a:pt x="238" y="351"/>
                </a:cubicBezTo>
                <a:cubicBezTo>
                  <a:pt x="238" y="351"/>
                  <a:pt x="238" y="351"/>
                  <a:pt x="238" y="351"/>
                </a:cubicBezTo>
                <a:cubicBezTo>
                  <a:pt x="239" y="351"/>
                  <a:pt x="239" y="351"/>
                  <a:pt x="239" y="351"/>
                </a:cubicBezTo>
                <a:cubicBezTo>
                  <a:pt x="239" y="350"/>
                  <a:pt x="239" y="350"/>
                  <a:pt x="239" y="350"/>
                </a:cubicBezTo>
                <a:cubicBezTo>
                  <a:pt x="239" y="350"/>
                  <a:pt x="239" y="350"/>
                  <a:pt x="239" y="350"/>
                </a:cubicBezTo>
                <a:cubicBezTo>
                  <a:pt x="241" y="349"/>
                  <a:pt x="244" y="348"/>
                  <a:pt x="246" y="348"/>
                </a:cubicBezTo>
                <a:cubicBezTo>
                  <a:pt x="246" y="348"/>
                  <a:pt x="246" y="347"/>
                  <a:pt x="247" y="347"/>
                </a:cubicBezTo>
                <a:cubicBezTo>
                  <a:pt x="248" y="347"/>
                  <a:pt x="249" y="347"/>
                  <a:pt x="251" y="347"/>
                </a:cubicBezTo>
                <a:cubicBezTo>
                  <a:pt x="259" y="347"/>
                  <a:pt x="259" y="347"/>
                  <a:pt x="259" y="347"/>
                </a:cubicBezTo>
                <a:cubicBezTo>
                  <a:pt x="262" y="347"/>
                  <a:pt x="265" y="347"/>
                  <a:pt x="267" y="347"/>
                </a:cubicBezTo>
                <a:cubicBezTo>
                  <a:pt x="271" y="347"/>
                  <a:pt x="276" y="346"/>
                  <a:pt x="279" y="349"/>
                </a:cubicBezTo>
                <a:cubicBezTo>
                  <a:pt x="279" y="349"/>
                  <a:pt x="280" y="349"/>
                  <a:pt x="280" y="350"/>
                </a:cubicBezTo>
                <a:cubicBezTo>
                  <a:pt x="280" y="350"/>
                  <a:pt x="280" y="350"/>
                  <a:pt x="280" y="350"/>
                </a:cubicBezTo>
                <a:cubicBezTo>
                  <a:pt x="280" y="350"/>
                  <a:pt x="280" y="350"/>
                  <a:pt x="280" y="350"/>
                </a:cubicBezTo>
                <a:cubicBezTo>
                  <a:pt x="280" y="350"/>
                  <a:pt x="280" y="350"/>
                  <a:pt x="280" y="350"/>
                </a:cubicBezTo>
                <a:cubicBezTo>
                  <a:pt x="280" y="351"/>
                  <a:pt x="280" y="351"/>
                  <a:pt x="280" y="352"/>
                </a:cubicBezTo>
                <a:cubicBezTo>
                  <a:pt x="280" y="355"/>
                  <a:pt x="278" y="359"/>
                  <a:pt x="277" y="361"/>
                </a:cubicBezTo>
                <a:cubicBezTo>
                  <a:pt x="277" y="361"/>
                  <a:pt x="277" y="361"/>
                  <a:pt x="277" y="361"/>
                </a:cubicBezTo>
                <a:cubicBezTo>
                  <a:pt x="277" y="362"/>
                  <a:pt x="277" y="362"/>
                  <a:pt x="276" y="363"/>
                </a:cubicBezTo>
                <a:cubicBezTo>
                  <a:pt x="276" y="363"/>
                  <a:pt x="276" y="363"/>
                  <a:pt x="276" y="363"/>
                </a:cubicBezTo>
                <a:cubicBezTo>
                  <a:pt x="276" y="364"/>
                  <a:pt x="276" y="364"/>
                  <a:pt x="276" y="364"/>
                </a:cubicBezTo>
                <a:cubicBezTo>
                  <a:pt x="276" y="364"/>
                  <a:pt x="276" y="364"/>
                  <a:pt x="276" y="364"/>
                </a:cubicBezTo>
                <a:cubicBezTo>
                  <a:pt x="276" y="364"/>
                  <a:pt x="275" y="365"/>
                  <a:pt x="275" y="365"/>
                </a:cubicBezTo>
                <a:cubicBezTo>
                  <a:pt x="275" y="365"/>
                  <a:pt x="275" y="365"/>
                  <a:pt x="275" y="365"/>
                </a:cubicBezTo>
                <a:cubicBezTo>
                  <a:pt x="275" y="365"/>
                  <a:pt x="275" y="365"/>
                  <a:pt x="275" y="365"/>
                </a:cubicBezTo>
                <a:cubicBezTo>
                  <a:pt x="275" y="366"/>
                  <a:pt x="275" y="366"/>
                  <a:pt x="275" y="366"/>
                </a:cubicBezTo>
                <a:cubicBezTo>
                  <a:pt x="274" y="366"/>
                  <a:pt x="274" y="367"/>
                  <a:pt x="273" y="367"/>
                </a:cubicBezTo>
                <a:cubicBezTo>
                  <a:pt x="273" y="367"/>
                  <a:pt x="272" y="367"/>
                  <a:pt x="272" y="368"/>
                </a:cubicBezTo>
                <a:cubicBezTo>
                  <a:pt x="271" y="368"/>
                  <a:pt x="271" y="368"/>
                  <a:pt x="271" y="368"/>
                </a:cubicBezTo>
                <a:cubicBezTo>
                  <a:pt x="271" y="368"/>
                  <a:pt x="271" y="368"/>
                  <a:pt x="271" y="368"/>
                </a:cubicBezTo>
                <a:cubicBezTo>
                  <a:pt x="269" y="369"/>
                  <a:pt x="268" y="369"/>
                  <a:pt x="266" y="369"/>
                </a:cubicBezTo>
                <a:close/>
                <a:moveTo>
                  <a:pt x="172" y="430"/>
                </a:moveTo>
                <a:cubicBezTo>
                  <a:pt x="172" y="430"/>
                  <a:pt x="172" y="430"/>
                  <a:pt x="172" y="430"/>
                </a:cubicBezTo>
                <a:cubicBezTo>
                  <a:pt x="172" y="433"/>
                  <a:pt x="169" y="437"/>
                  <a:pt x="167" y="439"/>
                </a:cubicBezTo>
                <a:cubicBezTo>
                  <a:pt x="167" y="439"/>
                  <a:pt x="167" y="439"/>
                  <a:pt x="167" y="439"/>
                </a:cubicBezTo>
                <a:cubicBezTo>
                  <a:pt x="165" y="443"/>
                  <a:pt x="164" y="447"/>
                  <a:pt x="161" y="450"/>
                </a:cubicBezTo>
                <a:cubicBezTo>
                  <a:pt x="161" y="450"/>
                  <a:pt x="161" y="450"/>
                  <a:pt x="161" y="451"/>
                </a:cubicBezTo>
                <a:cubicBezTo>
                  <a:pt x="160" y="451"/>
                  <a:pt x="160" y="451"/>
                  <a:pt x="160" y="451"/>
                </a:cubicBezTo>
                <a:cubicBezTo>
                  <a:pt x="160" y="451"/>
                  <a:pt x="160" y="451"/>
                  <a:pt x="160" y="452"/>
                </a:cubicBezTo>
                <a:cubicBezTo>
                  <a:pt x="159" y="452"/>
                  <a:pt x="159" y="452"/>
                  <a:pt x="159" y="452"/>
                </a:cubicBezTo>
                <a:cubicBezTo>
                  <a:pt x="159" y="452"/>
                  <a:pt x="159" y="452"/>
                  <a:pt x="159" y="452"/>
                </a:cubicBezTo>
                <a:cubicBezTo>
                  <a:pt x="156" y="455"/>
                  <a:pt x="153" y="456"/>
                  <a:pt x="150" y="457"/>
                </a:cubicBezTo>
                <a:cubicBezTo>
                  <a:pt x="149" y="457"/>
                  <a:pt x="149" y="457"/>
                  <a:pt x="149" y="458"/>
                </a:cubicBezTo>
                <a:cubicBezTo>
                  <a:pt x="146" y="458"/>
                  <a:pt x="144" y="458"/>
                  <a:pt x="142" y="458"/>
                </a:cubicBezTo>
                <a:cubicBezTo>
                  <a:pt x="141" y="458"/>
                  <a:pt x="141" y="458"/>
                  <a:pt x="141" y="458"/>
                </a:cubicBezTo>
                <a:cubicBezTo>
                  <a:pt x="141" y="458"/>
                  <a:pt x="141" y="458"/>
                  <a:pt x="141" y="458"/>
                </a:cubicBezTo>
                <a:cubicBezTo>
                  <a:pt x="132" y="458"/>
                  <a:pt x="124" y="458"/>
                  <a:pt x="115" y="458"/>
                </a:cubicBezTo>
                <a:cubicBezTo>
                  <a:pt x="114" y="458"/>
                  <a:pt x="114" y="458"/>
                  <a:pt x="113" y="458"/>
                </a:cubicBezTo>
                <a:cubicBezTo>
                  <a:pt x="112" y="458"/>
                  <a:pt x="111" y="458"/>
                  <a:pt x="110" y="458"/>
                </a:cubicBezTo>
                <a:cubicBezTo>
                  <a:pt x="109" y="457"/>
                  <a:pt x="107" y="456"/>
                  <a:pt x="107" y="456"/>
                </a:cubicBezTo>
                <a:cubicBezTo>
                  <a:pt x="106" y="455"/>
                  <a:pt x="106" y="453"/>
                  <a:pt x="106" y="452"/>
                </a:cubicBezTo>
                <a:cubicBezTo>
                  <a:pt x="106" y="451"/>
                  <a:pt x="106" y="451"/>
                  <a:pt x="107" y="450"/>
                </a:cubicBezTo>
                <a:cubicBezTo>
                  <a:pt x="107" y="449"/>
                  <a:pt x="107" y="449"/>
                  <a:pt x="107" y="449"/>
                </a:cubicBezTo>
                <a:cubicBezTo>
                  <a:pt x="107" y="449"/>
                  <a:pt x="107" y="449"/>
                  <a:pt x="107" y="449"/>
                </a:cubicBezTo>
                <a:cubicBezTo>
                  <a:pt x="107" y="448"/>
                  <a:pt x="107" y="448"/>
                  <a:pt x="107" y="448"/>
                </a:cubicBezTo>
                <a:cubicBezTo>
                  <a:pt x="107" y="448"/>
                  <a:pt x="107" y="448"/>
                  <a:pt x="107" y="448"/>
                </a:cubicBezTo>
                <a:cubicBezTo>
                  <a:pt x="109" y="445"/>
                  <a:pt x="112" y="442"/>
                  <a:pt x="114" y="439"/>
                </a:cubicBezTo>
                <a:cubicBezTo>
                  <a:pt x="116" y="436"/>
                  <a:pt x="117" y="433"/>
                  <a:pt x="119" y="431"/>
                </a:cubicBezTo>
                <a:cubicBezTo>
                  <a:pt x="120" y="431"/>
                  <a:pt x="120" y="430"/>
                  <a:pt x="120" y="430"/>
                </a:cubicBezTo>
                <a:cubicBezTo>
                  <a:pt x="120" y="430"/>
                  <a:pt x="120" y="430"/>
                  <a:pt x="120" y="430"/>
                </a:cubicBezTo>
                <a:cubicBezTo>
                  <a:pt x="121" y="430"/>
                  <a:pt x="121" y="429"/>
                  <a:pt x="122" y="429"/>
                </a:cubicBezTo>
                <a:cubicBezTo>
                  <a:pt x="122" y="429"/>
                  <a:pt x="122" y="429"/>
                  <a:pt x="122" y="429"/>
                </a:cubicBezTo>
                <a:cubicBezTo>
                  <a:pt x="122" y="429"/>
                  <a:pt x="122" y="429"/>
                  <a:pt x="122" y="429"/>
                </a:cubicBezTo>
                <a:cubicBezTo>
                  <a:pt x="125" y="426"/>
                  <a:pt x="128" y="425"/>
                  <a:pt x="132" y="424"/>
                </a:cubicBezTo>
                <a:cubicBezTo>
                  <a:pt x="132" y="424"/>
                  <a:pt x="132" y="424"/>
                  <a:pt x="132" y="424"/>
                </a:cubicBezTo>
                <a:cubicBezTo>
                  <a:pt x="132" y="424"/>
                  <a:pt x="132" y="424"/>
                  <a:pt x="132" y="424"/>
                </a:cubicBezTo>
                <a:cubicBezTo>
                  <a:pt x="133" y="424"/>
                  <a:pt x="133" y="424"/>
                  <a:pt x="134" y="424"/>
                </a:cubicBezTo>
                <a:cubicBezTo>
                  <a:pt x="135" y="424"/>
                  <a:pt x="135" y="424"/>
                  <a:pt x="135" y="424"/>
                </a:cubicBezTo>
                <a:cubicBezTo>
                  <a:pt x="136" y="424"/>
                  <a:pt x="136" y="424"/>
                  <a:pt x="137" y="424"/>
                </a:cubicBezTo>
                <a:cubicBezTo>
                  <a:pt x="137" y="423"/>
                  <a:pt x="137" y="423"/>
                  <a:pt x="138" y="423"/>
                </a:cubicBezTo>
                <a:cubicBezTo>
                  <a:pt x="138" y="423"/>
                  <a:pt x="138" y="423"/>
                  <a:pt x="138" y="423"/>
                </a:cubicBezTo>
                <a:cubicBezTo>
                  <a:pt x="138" y="423"/>
                  <a:pt x="138" y="423"/>
                  <a:pt x="138" y="423"/>
                </a:cubicBezTo>
                <a:cubicBezTo>
                  <a:pt x="146" y="423"/>
                  <a:pt x="153" y="423"/>
                  <a:pt x="161" y="423"/>
                </a:cubicBezTo>
                <a:cubicBezTo>
                  <a:pt x="161" y="423"/>
                  <a:pt x="161" y="423"/>
                  <a:pt x="161" y="423"/>
                </a:cubicBezTo>
                <a:cubicBezTo>
                  <a:pt x="163" y="423"/>
                  <a:pt x="163" y="423"/>
                  <a:pt x="163" y="423"/>
                </a:cubicBezTo>
                <a:cubicBezTo>
                  <a:pt x="165" y="423"/>
                  <a:pt x="166" y="424"/>
                  <a:pt x="167" y="424"/>
                </a:cubicBezTo>
                <a:cubicBezTo>
                  <a:pt x="168" y="424"/>
                  <a:pt x="168" y="424"/>
                  <a:pt x="169" y="425"/>
                </a:cubicBezTo>
                <a:cubicBezTo>
                  <a:pt x="169" y="425"/>
                  <a:pt x="169" y="425"/>
                  <a:pt x="169" y="425"/>
                </a:cubicBezTo>
                <a:cubicBezTo>
                  <a:pt x="169" y="425"/>
                  <a:pt x="169" y="425"/>
                  <a:pt x="170" y="425"/>
                </a:cubicBezTo>
                <a:cubicBezTo>
                  <a:pt x="172" y="426"/>
                  <a:pt x="173" y="428"/>
                  <a:pt x="172" y="430"/>
                </a:cubicBezTo>
                <a:close/>
                <a:moveTo>
                  <a:pt x="188" y="402"/>
                </a:moveTo>
                <a:cubicBezTo>
                  <a:pt x="188" y="402"/>
                  <a:pt x="188" y="402"/>
                  <a:pt x="188" y="402"/>
                </a:cubicBezTo>
                <a:cubicBezTo>
                  <a:pt x="188" y="402"/>
                  <a:pt x="188" y="402"/>
                  <a:pt x="188" y="402"/>
                </a:cubicBezTo>
                <a:cubicBezTo>
                  <a:pt x="188" y="403"/>
                  <a:pt x="187" y="403"/>
                  <a:pt x="187" y="404"/>
                </a:cubicBezTo>
                <a:cubicBezTo>
                  <a:pt x="187" y="404"/>
                  <a:pt x="187" y="404"/>
                  <a:pt x="187" y="404"/>
                </a:cubicBezTo>
                <a:cubicBezTo>
                  <a:pt x="185" y="406"/>
                  <a:pt x="182" y="407"/>
                  <a:pt x="179" y="408"/>
                </a:cubicBezTo>
                <a:cubicBezTo>
                  <a:pt x="179" y="408"/>
                  <a:pt x="179" y="408"/>
                  <a:pt x="179" y="408"/>
                </a:cubicBezTo>
                <a:cubicBezTo>
                  <a:pt x="179" y="409"/>
                  <a:pt x="178" y="409"/>
                  <a:pt x="178" y="409"/>
                </a:cubicBezTo>
                <a:cubicBezTo>
                  <a:pt x="177" y="409"/>
                  <a:pt x="177" y="409"/>
                  <a:pt x="177" y="409"/>
                </a:cubicBezTo>
                <a:cubicBezTo>
                  <a:pt x="177" y="409"/>
                  <a:pt x="177" y="409"/>
                  <a:pt x="176" y="409"/>
                </a:cubicBezTo>
                <a:cubicBezTo>
                  <a:pt x="174" y="409"/>
                  <a:pt x="172" y="410"/>
                  <a:pt x="171" y="410"/>
                </a:cubicBezTo>
                <a:cubicBezTo>
                  <a:pt x="170" y="410"/>
                  <a:pt x="170" y="410"/>
                  <a:pt x="170" y="410"/>
                </a:cubicBezTo>
                <a:cubicBezTo>
                  <a:pt x="167" y="410"/>
                  <a:pt x="164" y="410"/>
                  <a:pt x="161" y="410"/>
                </a:cubicBezTo>
                <a:cubicBezTo>
                  <a:pt x="156" y="410"/>
                  <a:pt x="151" y="410"/>
                  <a:pt x="146" y="410"/>
                </a:cubicBezTo>
                <a:cubicBezTo>
                  <a:pt x="146" y="410"/>
                  <a:pt x="145" y="410"/>
                  <a:pt x="144" y="410"/>
                </a:cubicBezTo>
                <a:cubicBezTo>
                  <a:pt x="144" y="410"/>
                  <a:pt x="144" y="410"/>
                  <a:pt x="144" y="410"/>
                </a:cubicBezTo>
                <a:cubicBezTo>
                  <a:pt x="143" y="409"/>
                  <a:pt x="143" y="409"/>
                  <a:pt x="142" y="409"/>
                </a:cubicBezTo>
                <a:cubicBezTo>
                  <a:pt x="142" y="409"/>
                  <a:pt x="142" y="409"/>
                  <a:pt x="142" y="409"/>
                </a:cubicBezTo>
                <a:cubicBezTo>
                  <a:pt x="142" y="409"/>
                  <a:pt x="142" y="409"/>
                  <a:pt x="142" y="409"/>
                </a:cubicBezTo>
                <a:cubicBezTo>
                  <a:pt x="140" y="409"/>
                  <a:pt x="138" y="407"/>
                  <a:pt x="138" y="405"/>
                </a:cubicBezTo>
                <a:cubicBezTo>
                  <a:pt x="138" y="405"/>
                  <a:pt x="138" y="404"/>
                  <a:pt x="138" y="404"/>
                </a:cubicBezTo>
                <a:cubicBezTo>
                  <a:pt x="138" y="404"/>
                  <a:pt x="138" y="404"/>
                  <a:pt x="138" y="403"/>
                </a:cubicBezTo>
                <a:cubicBezTo>
                  <a:pt x="138" y="403"/>
                  <a:pt x="138" y="403"/>
                  <a:pt x="139" y="402"/>
                </a:cubicBezTo>
                <a:cubicBezTo>
                  <a:pt x="139" y="402"/>
                  <a:pt x="139" y="402"/>
                  <a:pt x="139" y="402"/>
                </a:cubicBezTo>
                <a:cubicBezTo>
                  <a:pt x="139" y="402"/>
                  <a:pt x="139" y="402"/>
                  <a:pt x="139" y="402"/>
                </a:cubicBezTo>
                <a:cubicBezTo>
                  <a:pt x="139" y="402"/>
                  <a:pt x="139" y="401"/>
                  <a:pt x="140" y="401"/>
                </a:cubicBezTo>
                <a:cubicBezTo>
                  <a:pt x="142" y="397"/>
                  <a:pt x="144" y="394"/>
                  <a:pt x="147" y="390"/>
                </a:cubicBezTo>
                <a:cubicBezTo>
                  <a:pt x="147" y="390"/>
                  <a:pt x="147" y="390"/>
                  <a:pt x="147" y="390"/>
                </a:cubicBezTo>
                <a:cubicBezTo>
                  <a:pt x="148" y="389"/>
                  <a:pt x="148" y="389"/>
                  <a:pt x="148" y="389"/>
                </a:cubicBezTo>
                <a:cubicBezTo>
                  <a:pt x="149" y="388"/>
                  <a:pt x="149" y="387"/>
                  <a:pt x="151" y="386"/>
                </a:cubicBezTo>
                <a:cubicBezTo>
                  <a:pt x="151" y="385"/>
                  <a:pt x="152" y="385"/>
                  <a:pt x="153" y="385"/>
                </a:cubicBezTo>
                <a:cubicBezTo>
                  <a:pt x="153" y="384"/>
                  <a:pt x="154" y="384"/>
                  <a:pt x="154" y="384"/>
                </a:cubicBezTo>
                <a:cubicBezTo>
                  <a:pt x="154" y="384"/>
                  <a:pt x="154" y="384"/>
                  <a:pt x="155" y="384"/>
                </a:cubicBezTo>
                <a:cubicBezTo>
                  <a:pt x="155" y="384"/>
                  <a:pt x="155" y="384"/>
                  <a:pt x="155" y="384"/>
                </a:cubicBezTo>
                <a:cubicBezTo>
                  <a:pt x="155" y="384"/>
                  <a:pt x="155" y="384"/>
                  <a:pt x="156" y="383"/>
                </a:cubicBezTo>
                <a:cubicBezTo>
                  <a:pt x="157" y="383"/>
                  <a:pt x="158" y="383"/>
                  <a:pt x="160" y="382"/>
                </a:cubicBezTo>
                <a:cubicBezTo>
                  <a:pt x="161" y="382"/>
                  <a:pt x="163" y="382"/>
                  <a:pt x="165" y="382"/>
                </a:cubicBezTo>
                <a:cubicBezTo>
                  <a:pt x="169" y="382"/>
                  <a:pt x="169" y="382"/>
                  <a:pt x="169" y="382"/>
                </a:cubicBezTo>
                <a:cubicBezTo>
                  <a:pt x="170" y="382"/>
                  <a:pt x="171" y="382"/>
                  <a:pt x="172" y="382"/>
                </a:cubicBezTo>
                <a:cubicBezTo>
                  <a:pt x="177" y="382"/>
                  <a:pt x="181" y="382"/>
                  <a:pt x="185" y="382"/>
                </a:cubicBezTo>
                <a:cubicBezTo>
                  <a:pt x="185" y="382"/>
                  <a:pt x="185" y="382"/>
                  <a:pt x="185" y="382"/>
                </a:cubicBezTo>
                <a:cubicBezTo>
                  <a:pt x="187" y="382"/>
                  <a:pt x="187" y="382"/>
                  <a:pt x="187" y="382"/>
                </a:cubicBezTo>
                <a:cubicBezTo>
                  <a:pt x="189" y="382"/>
                  <a:pt x="190" y="382"/>
                  <a:pt x="191" y="382"/>
                </a:cubicBezTo>
                <a:cubicBezTo>
                  <a:pt x="193" y="383"/>
                  <a:pt x="193" y="383"/>
                  <a:pt x="194" y="383"/>
                </a:cubicBezTo>
                <a:cubicBezTo>
                  <a:pt x="196" y="384"/>
                  <a:pt x="197" y="386"/>
                  <a:pt x="196" y="389"/>
                </a:cubicBezTo>
                <a:cubicBezTo>
                  <a:pt x="194" y="392"/>
                  <a:pt x="192" y="395"/>
                  <a:pt x="190" y="398"/>
                </a:cubicBezTo>
                <a:cubicBezTo>
                  <a:pt x="188" y="402"/>
                  <a:pt x="188" y="402"/>
                  <a:pt x="188" y="402"/>
                </a:cubicBezTo>
                <a:cubicBezTo>
                  <a:pt x="188" y="402"/>
                  <a:pt x="188" y="402"/>
                  <a:pt x="188" y="402"/>
                </a:cubicBezTo>
                <a:close/>
                <a:moveTo>
                  <a:pt x="411" y="448"/>
                </a:moveTo>
                <a:cubicBezTo>
                  <a:pt x="411" y="449"/>
                  <a:pt x="411" y="449"/>
                  <a:pt x="411" y="450"/>
                </a:cubicBezTo>
                <a:cubicBezTo>
                  <a:pt x="411" y="450"/>
                  <a:pt x="411" y="450"/>
                  <a:pt x="411" y="450"/>
                </a:cubicBezTo>
                <a:cubicBezTo>
                  <a:pt x="411" y="451"/>
                  <a:pt x="411" y="451"/>
                  <a:pt x="410" y="451"/>
                </a:cubicBezTo>
                <a:cubicBezTo>
                  <a:pt x="410" y="451"/>
                  <a:pt x="410" y="451"/>
                  <a:pt x="410" y="452"/>
                </a:cubicBezTo>
                <a:cubicBezTo>
                  <a:pt x="410" y="452"/>
                  <a:pt x="410" y="452"/>
                  <a:pt x="410" y="452"/>
                </a:cubicBezTo>
                <a:cubicBezTo>
                  <a:pt x="410" y="452"/>
                  <a:pt x="409" y="453"/>
                  <a:pt x="409" y="453"/>
                </a:cubicBezTo>
                <a:cubicBezTo>
                  <a:pt x="409" y="453"/>
                  <a:pt x="409" y="453"/>
                  <a:pt x="409" y="453"/>
                </a:cubicBezTo>
                <a:cubicBezTo>
                  <a:pt x="408" y="454"/>
                  <a:pt x="408" y="454"/>
                  <a:pt x="407" y="455"/>
                </a:cubicBezTo>
                <a:cubicBezTo>
                  <a:pt x="407" y="455"/>
                  <a:pt x="407" y="455"/>
                  <a:pt x="407" y="455"/>
                </a:cubicBezTo>
                <a:cubicBezTo>
                  <a:pt x="407" y="455"/>
                  <a:pt x="407" y="455"/>
                  <a:pt x="407" y="455"/>
                </a:cubicBezTo>
                <a:cubicBezTo>
                  <a:pt x="406" y="455"/>
                  <a:pt x="406" y="456"/>
                  <a:pt x="405" y="456"/>
                </a:cubicBezTo>
                <a:cubicBezTo>
                  <a:pt x="405" y="456"/>
                  <a:pt x="405" y="456"/>
                  <a:pt x="405" y="456"/>
                </a:cubicBezTo>
                <a:cubicBezTo>
                  <a:pt x="404" y="456"/>
                  <a:pt x="404" y="456"/>
                  <a:pt x="404" y="456"/>
                </a:cubicBezTo>
                <a:cubicBezTo>
                  <a:pt x="403" y="456"/>
                  <a:pt x="403" y="457"/>
                  <a:pt x="403" y="457"/>
                </a:cubicBezTo>
                <a:cubicBezTo>
                  <a:pt x="403" y="457"/>
                  <a:pt x="403" y="457"/>
                  <a:pt x="402" y="457"/>
                </a:cubicBezTo>
                <a:cubicBezTo>
                  <a:pt x="402" y="457"/>
                  <a:pt x="402" y="457"/>
                  <a:pt x="402" y="457"/>
                </a:cubicBezTo>
                <a:cubicBezTo>
                  <a:pt x="402" y="457"/>
                  <a:pt x="401" y="457"/>
                  <a:pt x="400" y="457"/>
                </a:cubicBezTo>
                <a:cubicBezTo>
                  <a:pt x="400" y="457"/>
                  <a:pt x="399" y="457"/>
                  <a:pt x="399" y="457"/>
                </a:cubicBezTo>
                <a:cubicBezTo>
                  <a:pt x="398" y="458"/>
                  <a:pt x="398" y="458"/>
                  <a:pt x="397" y="458"/>
                </a:cubicBezTo>
                <a:cubicBezTo>
                  <a:pt x="397" y="458"/>
                  <a:pt x="397" y="458"/>
                  <a:pt x="397" y="458"/>
                </a:cubicBezTo>
                <a:cubicBezTo>
                  <a:pt x="396" y="458"/>
                  <a:pt x="396" y="458"/>
                  <a:pt x="396" y="458"/>
                </a:cubicBezTo>
                <a:cubicBezTo>
                  <a:pt x="396" y="458"/>
                  <a:pt x="396" y="458"/>
                  <a:pt x="396" y="458"/>
                </a:cubicBezTo>
                <a:cubicBezTo>
                  <a:pt x="393" y="458"/>
                  <a:pt x="390" y="458"/>
                  <a:pt x="387" y="458"/>
                </a:cubicBezTo>
                <a:cubicBezTo>
                  <a:pt x="373" y="458"/>
                  <a:pt x="212" y="458"/>
                  <a:pt x="200" y="458"/>
                </a:cubicBezTo>
                <a:cubicBezTo>
                  <a:pt x="199" y="458"/>
                  <a:pt x="198" y="458"/>
                  <a:pt x="198" y="458"/>
                </a:cubicBezTo>
                <a:cubicBezTo>
                  <a:pt x="197" y="458"/>
                  <a:pt x="196" y="458"/>
                  <a:pt x="195" y="457"/>
                </a:cubicBezTo>
                <a:cubicBezTo>
                  <a:pt x="193" y="457"/>
                  <a:pt x="192" y="456"/>
                  <a:pt x="191" y="455"/>
                </a:cubicBezTo>
                <a:cubicBezTo>
                  <a:pt x="190" y="454"/>
                  <a:pt x="190" y="453"/>
                  <a:pt x="189" y="452"/>
                </a:cubicBezTo>
                <a:cubicBezTo>
                  <a:pt x="189" y="451"/>
                  <a:pt x="189" y="450"/>
                  <a:pt x="190" y="449"/>
                </a:cubicBezTo>
                <a:cubicBezTo>
                  <a:pt x="191" y="448"/>
                  <a:pt x="191" y="448"/>
                  <a:pt x="191" y="448"/>
                </a:cubicBezTo>
                <a:cubicBezTo>
                  <a:pt x="191" y="448"/>
                  <a:pt x="191" y="448"/>
                  <a:pt x="191" y="448"/>
                </a:cubicBezTo>
                <a:cubicBezTo>
                  <a:pt x="192" y="444"/>
                  <a:pt x="194" y="440"/>
                  <a:pt x="196" y="437"/>
                </a:cubicBezTo>
                <a:cubicBezTo>
                  <a:pt x="196" y="436"/>
                  <a:pt x="197" y="435"/>
                  <a:pt x="197" y="435"/>
                </a:cubicBezTo>
                <a:cubicBezTo>
                  <a:pt x="198" y="432"/>
                  <a:pt x="198" y="432"/>
                  <a:pt x="198" y="432"/>
                </a:cubicBezTo>
                <a:cubicBezTo>
                  <a:pt x="199" y="431"/>
                  <a:pt x="200" y="430"/>
                  <a:pt x="201" y="428"/>
                </a:cubicBezTo>
                <a:cubicBezTo>
                  <a:pt x="201" y="428"/>
                  <a:pt x="202" y="428"/>
                  <a:pt x="202" y="428"/>
                </a:cubicBezTo>
                <a:cubicBezTo>
                  <a:pt x="202" y="428"/>
                  <a:pt x="202" y="428"/>
                  <a:pt x="203" y="428"/>
                </a:cubicBezTo>
                <a:cubicBezTo>
                  <a:pt x="203" y="427"/>
                  <a:pt x="203" y="427"/>
                  <a:pt x="203" y="427"/>
                </a:cubicBezTo>
                <a:cubicBezTo>
                  <a:pt x="203" y="427"/>
                  <a:pt x="203" y="427"/>
                  <a:pt x="203" y="427"/>
                </a:cubicBezTo>
                <a:cubicBezTo>
                  <a:pt x="204" y="427"/>
                  <a:pt x="204" y="427"/>
                  <a:pt x="204" y="427"/>
                </a:cubicBezTo>
                <a:cubicBezTo>
                  <a:pt x="204" y="426"/>
                  <a:pt x="205" y="426"/>
                  <a:pt x="205" y="426"/>
                </a:cubicBezTo>
                <a:cubicBezTo>
                  <a:pt x="205" y="426"/>
                  <a:pt x="206" y="426"/>
                  <a:pt x="206" y="425"/>
                </a:cubicBezTo>
                <a:cubicBezTo>
                  <a:pt x="206" y="425"/>
                  <a:pt x="207" y="425"/>
                  <a:pt x="207" y="425"/>
                </a:cubicBezTo>
                <a:cubicBezTo>
                  <a:pt x="208" y="425"/>
                  <a:pt x="208" y="425"/>
                  <a:pt x="209" y="424"/>
                </a:cubicBezTo>
                <a:cubicBezTo>
                  <a:pt x="209" y="424"/>
                  <a:pt x="210" y="424"/>
                  <a:pt x="210" y="424"/>
                </a:cubicBezTo>
                <a:cubicBezTo>
                  <a:pt x="210" y="424"/>
                  <a:pt x="210" y="424"/>
                  <a:pt x="210" y="424"/>
                </a:cubicBezTo>
                <a:cubicBezTo>
                  <a:pt x="212" y="423"/>
                  <a:pt x="214" y="423"/>
                  <a:pt x="216" y="423"/>
                </a:cubicBezTo>
                <a:cubicBezTo>
                  <a:pt x="216" y="423"/>
                  <a:pt x="385" y="423"/>
                  <a:pt x="392" y="423"/>
                </a:cubicBezTo>
                <a:cubicBezTo>
                  <a:pt x="393" y="423"/>
                  <a:pt x="395" y="423"/>
                  <a:pt x="397" y="423"/>
                </a:cubicBezTo>
                <a:cubicBezTo>
                  <a:pt x="398" y="423"/>
                  <a:pt x="399" y="423"/>
                  <a:pt x="400" y="423"/>
                </a:cubicBezTo>
                <a:cubicBezTo>
                  <a:pt x="400" y="423"/>
                  <a:pt x="400" y="423"/>
                  <a:pt x="400" y="423"/>
                </a:cubicBezTo>
                <a:cubicBezTo>
                  <a:pt x="401" y="423"/>
                  <a:pt x="402" y="423"/>
                  <a:pt x="402" y="423"/>
                </a:cubicBezTo>
                <a:cubicBezTo>
                  <a:pt x="403" y="423"/>
                  <a:pt x="403" y="423"/>
                  <a:pt x="403" y="423"/>
                </a:cubicBezTo>
                <a:cubicBezTo>
                  <a:pt x="403" y="423"/>
                  <a:pt x="403" y="423"/>
                  <a:pt x="403" y="423"/>
                </a:cubicBezTo>
                <a:cubicBezTo>
                  <a:pt x="404" y="424"/>
                  <a:pt x="404" y="424"/>
                  <a:pt x="405" y="424"/>
                </a:cubicBezTo>
                <a:cubicBezTo>
                  <a:pt x="405" y="424"/>
                  <a:pt x="405" y="424"/>
                  <a:pt x="405" y="424"/>
                </a:cubicBezTo>
                <a:cubicBezTo>
                  <a:pt x="406" y="425"/>
                  <a:pt x="406" y="425"/>
                  <a:pt x="407" y="425"/>
                </a:cubicBezTo>
                <a:cubicBezTo>
                  <a:pt x="407" y="425"/>
                  <a:pt x="407" y="425"/>
                  <a:pt x="407" y="425"/>
                </a:cubicBezTo>
                <a:cubicBezTo>
                  <a:pt x="407" y="425"/>
                  <a:pt x="407" y="425"/>
                  <a:pt x="407" y="425"/>
                </a:cubicBezTo>
                <a:cubicBezTo>
                  <a:pt x="408" y="426"/>
                  <a:pt x="408" y="426"/>
                  <a:pt x="408" y="426"/>
                </a:cubicBezTo>
                <a:cubicBezTo>
                  <a:pt x="409" y="427"/>
                  <a:pt x="409" y="427"/>
                  <a:pt x="410" y="428"/>
                </a:cubicBezTo>
                <a:cubicBezTo>
                  <a:pt x="411" y="429"/>
                  <a:pt x="411" y="430"/>
                  <a:pt x="411" y="431"/>
                </a:cubicBezTo>
                <a:cubicBezTo>
                  <a:pt x="411" y="432"/>
                  <a:pt x="411" y="432"/>
                  <a:pt x="411" y="432"/>
                </a:cubicBezTo>
                <a:cubicBezTo>
                  <a:pt x="411" y="432"/>
                  <a:pt x="411" y="432"/>
                  <a:pt x="411" y="432"/>
                </a:cubicBezTo>
                <a:cubicBezTo>
                  <a:pt x="411" y="436"/>
                  <a:pt x="411" y="441"/>
                  <a:pt x="411" y="445"/>
                </a:cubicBezTo>
                <a:cubicBezTo>
                  <a:pt x="411" y="446"/>
                  <a:pt x="411" y="447"/>
                  <a:pt x="411" y="448"/>
                </a:cubicBezTo>
                <a:close/>
                <a:moveTo>
                  <a:pt x="434" y="366"/>
                </a:moveTo>
                <a:cubicBezTo>
                  <a:pt x="434" y="366"/>
                  <a:pt x="434" y="366"/>
                  <a:pt x="434" y="366"/>
                </a:cubicBezTo>
                <a:cubicBezTo>
                  <a:pt x="434" y="366"/>
                  <a:pt x="434" y="366"/>
                  <a:pt x="434" y="365"/>
                </a:cubicBezTo>
                <a:cubicBezTo>
                  <a:pt x="433" y="365"/>
                  <a:pt x="433" y="364"/>
                  <a:pt x="432" y="363"/>
                </a:cubicBezTo>
                <a:cubicBezTo>
                  <a:pt x="432" y="362"/>
                  <a:pt x="432" y="362"/>
                  <a:pt x="432" y="362"/>
                </a:cubicBezTo>
                <a:cubicBezTo>
                  <a:pt x="432" y="362"/>
                  <a:pt x="432" y="361"/>
                  <a:pt x="432" y="360"/>
                </a:cubicBezTo>
                <a:cubicBezTo>
                  <a:pt x="432" y="360"/>
                  <a:pt x="432" y="360"/>
                  <a:pt x="432" y="360"/>
                </a:cubicBezTo>
                <a:cubicBezTo>
                  <a:pt x="432" y="358"/>
                  <a:pt x="432" y="355"/>
                  <a:pt x="432" y="353"/>
                </a:cubicBezTo>
                <a:cubicBezTo>
                  <a:pt x="432" y="352"/>
                  <a:pt x="432" y="352"/>
                  <a:pt x="432" y="352"/>
                </a:cubicBezTo>
                <a:cubicBezTo>
                  <a:pt x="432" y="351"/>
                  <a:pt x="432" y="350"/>
                  <a:pt x="432" y="350"/>
                </a:cubicBezTo>
                <a:cubicBezTo>
                  <a:pt x="433" y="349"/>
                  <a:pt x="434" y="349"/>
                  <a:pt x="435" y="348"/>
                </a:cubicBezTo>
                <a:cubicBezTo>
                  <a:pt x="436" y="348"/>
                  <a:pt x="437" y="347"/>
                  <a:pt x="438" y="347"/>
                </a:cubicBezTo>
                <a:cubicBezTo>
                  <a:pt x="438" y="347"/>
                  <a:pt x="438" y="347"/>
                  <a:pt x="438" y="347"/>
                </a:cubicBezTo>
                <a:cubicBezTo>
                  <a:pt x="438" y="347"/>
                  <a:pt x="438" y="347"/>
                  <a:pt x="438" y="347"/>
                </a:cubicBezTo>
                <a:cubicBezTo>
                  <a:pt x="439" y="347"/>
                  <a:pt x="439" y="347"/>
                  <a:pt x="440" y="347"/>
                </a:cubicBezTo>
                <a:cubicBezTo>
                  <a:pt x="440" y="347"/>
                  <a:pt x="440" y="347"/>
                  <a:pt x="441" y="347"/>
                </a:cubicBezTo>
                <a:cubicBezTo>
                  <a:pt x="443" y="346"/>
                  <a:pt x="445" y="346"/>
                  <a:pt x="447" y="346"/>
                </a:cubicBezTo>
                <a:cubicBezTo>
                  <a:pt x="463" y="346"/>
                  <a:pt x="463" y="346"/>
                  <a:pt x="463" y="346"/>
                </a:cubicBezTo>
                <a:cubicBezTo>
                  <a:pt x="464" y="346"/>
                  <a:pt x="465" y="346"/>
                  <a:pt x="465" y="347"/>
                </a:cubicBezTo>
                <a:cubicBezTo>
                  <a:pt x="469" y="347"/>
                  <a:pt x="474" y="348"/>
                  <a:pt x="475" y="352"/>
                </a:cubicBezTo>
                <a:cubicBezTo>
                  <a:pt x="476" y="355"/>
                  <a:pt x="476" y="359"/>
                  <a:pt x="477" y="362"/>
                </a:cubicBezTo>
                <a:cubicBezTo>
                  <a:pt x="477" y="363"/>
                  <a:pt x="477" y="363"/>
                  <a:pt x="477" y="363"/>
                </a:cubicBezTo>
                <a:cubicBezTo>
                  <a:pt x="477" y="364"/>
                  <a:pt x="477" y="364"/>
                  <a:pt x="477" y="365"/>
                </a:cubicBezTo>
                <a:cubicBezTo>
                  <a:pt x="477" y="365"/>
                  <a:pt x="477" y="365"/>
                  <a:pt x="477" y="365"/>
                </a:cubicBezTo>
                <a:cubicBezTo>
                  <a:pt x="477" y="365"/>
                  <a:pt x="477" y="365"/>
                  <a:pt x="477" y="365"/>
                </a:cubicBezTo>
                <a:cubicBezTo>
                  <a:pt x="477" y="365"/>
                  <a:pt x="477" y="365"/>
                  <a:pt x="477" y="365"/>
                </a:cubicBezTo>
                <a:cubicBezTo>
                  <a:pt x="476" y="367"/>
                  <a:pt x="474" y="368"/>
                  <a:pt x="472" y="369"/>
                </a:cubicBezTo>
                <a:cubicBezTo>
                  <a:pt x="471" y="369"/>
                  <a:pt x="471" y="369"/>
                  <a:pt x="471" y="369"/>
                </a:cubicBezTo>
                <a:cubicBezTo>
                  <a:pt x="471" y="369"/>
                  <a:pt x="471" y="369"/>
                  <a:pt x="470" y="369"/>
                </a:cubicBezTo>
                <a:cubicBezTo>
                  <a:pt x="470" y="369"/>
                  <a:pt x="470" y="369"/>
                  <a:pt x="470" y="369"/>
                </a:cubicBezTo>
                <a:cubicBezTo>
                  <a:pt x="469" y="369"/>
                  <a:pt x="469" y="369"/>
                  <a:pt x="469" y="369"/>
                </a:cubicBezTo>
                <a:cubicBezTo>
                  <a:pt x="463" y="370"/>
                  <a:pt x="457" y="369"/>
                  <a:pt x="455" y="369"/>
                </a:cubicBezTo>
                <a:cubicBezTo>
                  <a:pt x="445" y="369"/>
                  <a:pt x="445" y="369"/>
                  <a:pt x="445" y="369"/>
                </a:cubicBezTo>
                <a:cubicBezTo>
                  <a:pt x="444" y="369"/>
                  <a:pt x="443" y="369"/>
                  <a:pt x="442" y="369"/>
                </a:cubicBezTo>
                <a:cubicBezTo>
                  <a:pt x="442" y="369"/>
                  <a:pt x="441" y="369"/>
                  <a:pt x="441" y="369"/>
                </a:cubicBezTo>
                <a:cubicBezTo>
                  <a:pt x="440" y="369"/>
                  <a:pt x="440" y="369"/>
                  <a:pt x="440" y="369"/>
                </a:cubicBezTo>
                <a:cubicBezTo>
                  <a:pt x="440" y="369"/>
                  <a:pt x="440" y="369"/>
                  <a:pt x="440" y="369"/>
                </a:cubicBezTo>
                <a:cubicBezTo>
                  <a:pt x="439" y="369"/>
                  <a:pt x="439" y="369"/>
                  <a:pt x="438" y="368"/>
                </a:cubicBezTo>
                <a:cubicBezTo>
                  <a:pt x="438" y="368"/>
                  <a:pt x="438" y="368"/>
                  <a:pt x="438" y="368"/>
                </a:cubicBezTo>
                <a:cubicBezTo>
                  <a:pt x="437" y="368"/>
                  <a:pt x="437" y="368"/>
                  <a:pt x="436" y="367"/>
                </a:cubicBezTo>
                <a:cubicBezTo>
                  <a:pt x="436" y="367"/>
                  <a:pt x="435" y="367"/>
                  <a:pt x="434" y="366"/>
                </a:cubicBezTo>
                <a:cubicBezTo>
                  <a:pt x="434" y="366"/>
                  <a:pt x="434" y="366"/>
                  <a:pt x="434" y="366"/>
                </a:cubicBezTo>
                <a:close/>
                <a:moveTo>
                  <a:pt x="437" y="404"/>
                </a:moveTo>
                <a:cubicBezTo>
                  <a:pt x="436" y="403"/>
                  <a:pt x="436" y="402"/>
                  <a:pt x="435" y="402"/>
                </a:cubicBezTo>
                <a:cubicBezTo>
                  <a:pt x="435" y="400"/>
                  <a:pt x="435" y="400"/>
                  <a:pt x="435" y="400"/>
                </a:cubicBezTo>
                <a:cubicBezTo>
                  <a:pt x="435" y="400"/>
                  <a:pt x="435" y="400"/>
                  <a:pt x="435" y="400"/>
                </a:cubicBezTo>
                <a:cubicBezTo>
                  <a:pt x="435" y="396"/>
                  <a:pt x="435" y="392"/>
                  <a:pt x="434" y="388"/>
                </a:cubicBezTo>
                <a:cubicBezTo>
                  <a:pt x="434" y="388"/>
                  <a:pt x="434" y="388"/>
                  <a:pt x="434" y="388"/>
                </a:cubicBezTo>
                <a:cubicBezTo>
                  <a:pt x="434" y="388"/>
                  <a:pt x="434" y="388"/>
                  <a:pt x="434" y="388"/>
                </a:cubicBezTo>
                <a:cubicBezTo>
                  <a:pt x="434" y="388"/>
                  <a:pt x="434" y="388"/>
                  <a:pt x="434" y="387"/>
                </a:cubicBezTo>
                <a:cubicBezTo>
                  <a:pt x="435" y="379"/>
                  <a:pt x="453" y="381"/>
                  <a:pt x="458" y="381"/>
                </a:cubicBezTo>
                <a:cubicBezTo>
                  <a:pt x="465" y="381"/>
                  <a:pt x="477" y="380"/>
                  <a:pt x="481" y="386"/>
                </a:cubicBezTo>
                <a:cubicBezTo>
                  <a:pt x="481" y="387"/>
                  <a:pt x="482" y="387"/>
                  <a:pt x="482" y="388"/>
                </a:cubicBezTo>
                <a:cubicBezTo>
                  <a:pt x="482" y="389"/>
                  <a:pt x="482" y="389"/>
                  <a:pt x="482" y="389"/>
                </a:cubicBezTo>
                <a:cubicBezTo>
                  <a:pt x="482" y="389"/>
                  <a:pt x="482" y="389"/>
                  <a:pt x="482" y="389"/>
                </a:cubicBezTo>
                <a:cubicBezTo>
                  <a:pt x="483" y="391"/>
                  <a:pt x="483" y="392"/>
                  <a:pt x="484" y="395"/>
                </a:cubicBezTo>
                <a:cubicBezTo>
                  <a:pt x="485" y="401"/>
                  <a:pt x="485" y="401"/>
                  <a:pt x="485" y="401"/>
                </a:cubicBezTo>
                <a:cubicBezTo>
                  <a:pt x="485" y="402"/>
                  <a:pt x="485" y="403"/>
                  <a:pt x="484" y="404"/>
                </a:cubicBezTo>
                <a:cubicBezTo>
                  <a:pt x="484" y="405"/>
                  <a:pt x="484" y="405"/>
                  <a:pt x="483" y="406"/>
                </a:cubicBezTo>
                <a:cubicBezTo>
                  <a:pt x="483" y="406"/>
                  <a:pt x="483" y="406"/>
                  <a:pt x="482" y="407"/>
                </a:cubicBezTo>
                <a:cubicBezTo>
                  <a:pt x="482" y="407"/>
                  <a:pt x="482" y="407"/>
                  <a:pt x="482" y="407"/>
                </a:cubicBezTo>
                <a:cubicBezTo>
                  <a:pt x="482" y="407"/>
                  <a:pt x="482" y="407"/>
                  <a:pt x="482" y="407"/>
                </a:cubicBezTo>
                <a:cubicBezTo>
                  <a:pt x="481" y="407"/>
                  <a:pt x="481" y="407"/>
                  <a:pt x="481" y="407"/>
                </a:cubicBezTo>
                <a:cubicBezTo>
                  <a:pt x="480" y="408"/>
                  <a:pt x="480" y="408"/>
                  <a:pt x="480" y="408"/>
                </a:cubicBezTo>
                <a:cubicBezTo>
                  <a:pt x="479" y="408"/>
                  <a:pt x="479" y="408"/>
                  <a:pt x="479" y="408"/>
                </a:cubicBezTo>
                <a:cubicBezTo>
                  <a:pt x="479" y="408"/>
                  <a:pt x="479" y="408"/>
                  <a:pt x="478" y="408"/>
                </a:cubicBezTo>
                <a:cubicBezTo>
                  <a:pt x="478" y="408"/>
                  <a:pt x="478" y="409"/>
                  <a:pt x="477" y="409"/>
                </a:cubicBezTo>
                <a:cubicBezTo>
                  <a:pt x="477" y="409"/>
                  <a:pt x="477" y="409"/>
                  <a:pt x="477" y="409"/>
                </a:cubicBezTo>
                <a:cubicBezTo>
                  <a:pt x="477" y="409"/>
                  <a:pt x="476" y="409"/>
                  <a:pt x="475" y="409"/>
                </a:cubicBezTo>
                <a:cubicBezTo>
                  <a:pt x="474" y="409"/>
                  <a:pt x="474" y="409"/>
                  <a:pt x="473" y="409"/>
                </a:cubicBezTo>
                <a:cubicBezTo>
                  <a:pt x="473" y="409"/>
                  <a:pt x="473" y="409"/>
                  <a:pt x="473" y="409"/>
                </a:cubicBezTo>
                <a:cubicBezTo>
                  <a:pt x="473" y="409"/>
                  <a:pt x="473" y="409"/>
                  <a:pt x="473" y="409"/>
                </a:cubicBezTo>
                <a:cubicBezTo>
                  <a:pt x="473" y="409"/>
                  <a:pt x="473" y="409"/>
                  <a:pt x="473" y="409"/>
                </a:cubicBezTo>
                <a:cubicBezTo>
                  <a:pt x="465" y="409"/>
                  <a:pt x="457" y="409"/>
                  <a:pt x="449" y="409"/>
                </a:cubicBezTo>
                <a:cubicBezTo>
                  <a:pt x="448" y="409"/>
                  <a:pt x="447" y="409"/>
                  <a:pt x="447" y="409"/>
                </a:cubicBezTo>
                <a:cubicBezTo>
                  <a:pt x="446" y="409"/>
                  <a:pt x="446" y="409"/>
                  <a:pt x="446" y="409"/>
                </a:cubicBezTo>
                <a:cubicBezTo>
                  <a:pt x="445" y="409"/>
                  <a:pt x="445" y="409"/>
                  <a:pt x="444" y="409"/>
                </a:cubicBezTo>
                <a:cubicBezTo>
                  <a:pt x="444" y="409"/>
                  <a:pt x="444" y="409"/>
                  <a:pt x="444" y="409"/>
                </a:cubicBezTo>
                <a:cubicBezTo>
                  <a:pt x="444" y="408"/>
                  <a:pt x="444" y="408"/>
                  <a:pt x="444" y="408"/>
                </a:cubicBezTo>
                <a:cubicBezTo>
                  <a:pt x="443" y="408"/>
                  <a:pt x="442" y="408"/>
                  <a:pt x="442" y="408"/>
                </a:cubicBezTo>
                <a:cubicBezTo>
                  <a:pt x="441" y="408"/>
                  <a:pt x="441" y="407"/>
                  <a:pt x="441" y="407"/>
                </a:cubicBezTo>
                <a:cubicBezTo>
                  <a:pt x="441" y="407"/>
                  <a:pt x="440" y="407"/>
                  <a:pt x="440" y="407"/>
                </a:cubicBezTo>
                <a:cubicBezTo>
                  <a:pt x="440" y="407"/>
                  <a:pt x="440" y="407"/>
                  <a:pt x="440" y="407"/>
                </a:cubicBezTo>
                <a:cubicBezTo>
                  <a:pt x="439" y="406"/>
                  <a:pt x="437" y="405"/>
                  <a:pt x="437" y="404"/>
                </a:cubicBezTo>
                <a:close/>
                <a:moveTo>
                  <a:pt x="494" y="451"/>
                </a:moveTo>
                <a:cubicBezTo>
                  <a:pt x="493" y="453"/>
                  <a:pt x="492" y="453"/>
                  <a:pt x="491" y="454"/>
                </a:cubicBezTo>
                <a:cubicBezTo>
                  <a:pt x="490" y="455"/>
                  <a:pt x="489" y="456"/>
                  <a:pt x="487" y="456"/>
                </a:cubicBezTo>
                <a:cubicBezTo>
                  <a:pt x="485" y="457"/>
                  <a:pt x="484" y="457"/>
                  <a:pt x="481" y="457"/>
                </a:cubicBezTo>
                <a:cubicBezTo>
                  <a:pt x="476" y="457"/>
                  <a:pt x="476" y="457"/>
                  <a:pt x="476" y="457"/>
                </a:cubicBezTo>
                <a:cubicBezTo>
                  <a:pt x="476" y="457"/>
                  <a:pt x="476" y="457"/>
                  <a:pt x="476" y="457"/>
                </a:cubicBezTo>
                <a:cubicBezTo>
                  <a:pt x="469" y="457"/>
                  <a:pt x="462" y="457"/>
                  <a:pt x="454" y="457"/>
                </a:cubicBezTo>
                <a:cubicBezTo>
                  <a:pt x="453" y="457"/>
                  <a:pt x="453" y="457"/>
                  <a:pt x="452" y="457"/>
                </a:cubicBezTo>
                <a:cubicBezTo>
                  <a:pt x="451" y="457"/>
                  <a:pt x="451" y="457"/>
                  <a:pt x="451" y="457"/>
                </a:cubicBezTo>
                <a:cubicBezTo>
                  <a:pt x="450" y="457"/>
                  <a:pt x="450" y="457"/>
                  <a:pt x="449" y="457"/>
                </a:cubicBezTo>
                <a:cubicBezTo>
                  <a:pt x="449" y="457"/>
                  <a:pt x="449" y="457"/>
                  <a:pt x="448" y="457"/>
                </a:cubicBezTo>
                <a:cubicBezTo>
                  <a:pt x="448" y="457"/>
                  <a:pt x="448" y="457"/>
                  <a:pt x="448" y="457"/>
                </a:cubicBezTo>
                <a:cubicBezTo>
                  <a:pt x="445" y="456"/>
                  <a:pt x="442" y="454"/>
                  <a:pt x="440" y="451"/>
                </a:cubicBezTo>
                <a:cubicBezTo>
                  <a:pt x="440" y="451"/>
                  <a:pt x="440" y="451"/>
                  <a:pt x="440" y="451"/>
                </a:cubicBezTo>
                <a:cubicBezTo>
                  <a:pt x="440" y="451"/>
                  <a:pt x="440" y="451"/>
                  <a:pt x="440" y="451"/>
                </a:cubicBezTo>
                <a:cubicBezTo>
                  <a:pt x="440" y="451"/>
                  <a:pt x="440" y="451"/>
                  <a:pt x="440" y="450"/>
                </a:cubicBezTo>
                <a:cubicBezTo>
                  <a:pt x="439" y="450"/>
                  <a:pt x="439" y="449"/>
                  <a:pt x="439" y="449"/>
                </a:cubicBezTo>
                <a:cubicBezTo>
                  <a:pt x="439" y="449"/>
                  <a:pt x="439" y="449"/>
                  <a:pt x="439" y="448"/>
                </a:cubicBezTo>
                <a:cubicBezTo>
                  <a:pt x="439" y="448"/>
                  <a:pt x="439" y="448"/>
                  <a:pt x="439" y="448"/>
                </a:cubicBezTo>
                <a:cubicBezTo>
                  <a:pt x="439" y="447"/>
                  <a:pt x="439" y="447"/>
                  <a:pt x="439" y="447"/>
                </a:cubicBezTo>
                <a:cubicBezTo>
                  <a:pt x="439" y="447"/>
                  <a:pt x="439" y="447"/>
                  <a:pt x="439" y="447"/>
                </a:cubicBezTo>
                <a:cubicBezTo>
                  <a:pt x="439" y="444"/>
                  <a:pt x="438" y="439"/>
                  <a:pt x="438" y="435"/>
                </a:cubicBezTo>
                <a:cubicBezTo>
                  <a:pt x="438" y="435"/>
                  <a:pt x="438" y="434"/>
                  <a:pt x="438" y="433"/>
                </a:cubicBezTo>
                <a:cubicBezTo>
                  <a:pt x="438" y="431"/>
                  <a:pt x="438" y="431"/>
                  <a:pt x="438" y="431"/>
                </a:cubicBezTo>
                <a:cubicBezTo>
                  <a:pt x="438" y="431"/>
                  <a:pt x="438" y="431"/>
                  <a:pt x="438" y="431"/>
                </a:cubicBezTo>
                <a:cubicBezTo>
                  <a:pt x="438" y="430"/>
                  <a:pt x="438" y="430"/>
                  <a:pt x="438" y="430"/>
                </a:cubicBezTo>
                <a:cubicBezTo>
                  <a:pt x="438" y="430"/>
                  <a:pt x="438" y="429"/>
                  <a:pt x="438" y="429"/>
                </a:cubicBezTo>
                <a:cubicBezTo>
                  <a:pt x="438" y="429"/>
                  <a:pt x="438" y="429"/>
                  <a:pt x="438" y="428"/>
                </a:cubicBezTo>
                <a:cubicBezTo>
                  <a:pt x="439" y="428"/>
                  <a:pt x="439" y="428"/>
                  <a:pt x="439" y="428"/>
                </a:cubicBezTo>
                <a:cubicBezTo>
                  <a:pt x="439" y="428"/>
                  <a:pt x="439" y="428"/>
                  <a:pt x="439" y="428"/>
                </a:cubicBezTo>
                <a:cubicBezTo>
                  <a:pt x="439" y="427"/>
                  <a:pt x="439" y="427"/>
                  <a:pt x="439" y="427"/>
                </a:cubicBezTo>
                <a:cubicBezTo>
                  <a:pt x="440" y="426"/>
                  <a:pt x="440" y="426"/>
                  <a:pt x="440" y="426"/>
                </a:cubicBezTo>
                <a:cubicBezTo>
                  <a:pt x="440" y="426"/>
                  <a:pt x="441" y="426"/>
                  <a:pt x="441" y="425"/>
                </a:cubicBezTo>
                <a:cubicBezTo>
                  <a:pt x="441" y="425"/>
                  <a:pt x="441" y="425"/>
                  <a:pt x="441" y="425"/>
                </a:cubicBezTo>
                <a:cubicBezTo>
                  <a:pt x="441" y="425"/>
                  <a:pt x="441" y="425"/>
                  <a:pt x="441" y="425"/>
                </a:cubicBezTo>
                <a:cubicBezTo>
                  <a:pt x="442" y="425"/>
                  <a:pt x="442" y="425"/>
                  <a:pt x="443" y="424"/>
                </a:cubicBezTo>
                <a:cubicBezTo>
                  <a:pt x="443" y="424"/>
                  <a:pt x="443" y="424"/>
                  <a:pt x="443" y="424"/>
                </a:cubicBezTo>
                <a:cubicBezTo>
                  <a:pt x="444" y="424"/>
                  <a:pt x="444" y="424"/>
                  <a:pt x="444" y="424"/>
                </a:cubicBezTo>
                <a:cubicBezTo>
                  <a:pt x="444" y="424"/>
                  <a:pt x="444" y="424"/>
                  <a:pt x="444" y="424"/>
                </a:cubicBezTo>
                <a:cubicBezTo>
                  <a:pt x="444" y="424"/>
                  <a:pt x="445" y="423"/>
                  <a:pt x="445" y="423"/>
                </a:cubicBezTo>
                <a:cubicBezTo>
                  <a:pt x="446" y="423"/>
                  <a:pt x="446" y="423"/>
                  <a:pt x="446" y="423"/>
                </a:cubicBezTo>
                <a:cubicBezTo>
                  <a:pt x="446" y="423"/>
                  <a:pt x="447" y="423"/>
                  <a:pt x="447" y="423"/>
                </a:cubicBezTo>
                <a:cubicBezTo>
                  <a:pt x="448" y="423"/>
                  <a:pt x="448" y="423"/>
                  <a:pt x="449" y="423"/>
                </a:cubicBezTo>
                <a:cubicBezTo>
                  <a:pt x="450" y="423"/>
                  <a:pt x="450" y="423"/>
                  <a:pt x="450" y="423"/>
                </a:cubicBezTo>
                <a:cubicBezTo>
                  <a:pt x="450" y="423"/>
                  <a:pt x="450" y="423"/>
                  <a:pt x="451" y="423"/>
                </a:cubicBezTo>
                <a:cubicBezTo>
                  <a:pt x="452" y="423"/>
                  <a:pt x="452" y="423"/>
                  <a:pt x="452" y="423"/>
                </a:cubicBezTo>
                <a:cubicBezTo>
                  <a:pt x="453" y="423"/>
                  <a:pt x="454" y="423"/>
                  <a:pt x="455" y="423"/>
                </a:cubicBezTo>
                <a:cubicBezTo>
                  <a:pt x="457" y="423"/>
                  <a:pt x="458" y="423"/>
                  <a:pt x="459" y="423"/>
                </a:cubicBezTo>
                <a:cubicBezTo>
                  <a:pt x="469" y="423"/>
                  <a:pt x="469" y="423"/>
                  <a:pt x="469" y="423"/>
                </a:cubicBezTo>
                <a:cubicBezTo>
                  <a:pt x="472" y="423"/>
                  <a:pt x="475" y="423"/>
                  <a:pt x="478" y="423"/>
                </a:cubicBezTo>
                <a:cubicBezTo>
                  <a:pt x="478" y="423"/>
                  <a:pt x="479" y="423"/>
                  <a:pt x="479" y="423"/>
                </a:cubicBezTo>
                <a:cubicBezTo>
                  <a:pt x="479" y="423"/>
                  <a:pt x="480" y="423"/>
                  <a:pt x="480" y="423"/>
                </a:cubicBezTo>
                <a:cubicBezTo>
                  <a:pt x="480" y="423"/>
                  <a:pt x="480" y="423"/>
                  <a:pt x="481" y="423"/>
                </a:cubicBezTo>
                <a:cubicBezTo>
                  <a:pt x="481" y="423"/>
                  <a:pt x="481" y="423"/>
                  <a:pt x="481" y="423"/>
                </a:cubicBezTo>
                <a:cubicBezTo>
                  <a:pt x="481" y="423"/>
                  <a:pt x="481" y="423"/>
                  <a:pt x="481" y="423"/>
                </a:cubicBezTo>
                <a:cubicBezTo>
                  <a:pt x="482" y="423"/>
                  <a:pt x="482" y="424"/>
                  <a:pt x="483" y="424"/>
                </a:cubicBezTo>
                <a:cubicBezTo>
                  <a:pt x="483" y="424"/>
                  <a:pt x="484" y="424"/>
                  <a:pt x="484" y="424"/>
                </a:cubicBezTo>
                <a:cubicBezTo>
                  <a:pt x="484" y="424"/>
                  <a:pt x="484" y="424"/>
                  <a:pt x="484" y="425"/>
                </a:cubicBezTo>
                <a:cubicBezTo>
                  <a:pt x="485" y="425"/>
                  <a:pt x="485" y="425"/>
                  <a:pt x="486" y="425"/>
                </a:cubicBezTo>
                <a:cubicBezTo>
                  <a:pt x="487" y="426"/>
                  <a:pt x="488" y="427"/>
                  <a:pt x="489" y="428"/>
                </a:cubicBezTo>
                <a:cubicBezTo>
                  <a:pt x="490" y="429"/>
                  <a:pt x="491" y="430"/>
                  <a:pt x="491" y="431"/>
                </a:cubicBezTo>
                <a:cubicBezTo>
                  <a:pt x="492" y="438"/>
                  <a:pt x="492" y="438"/>
                  <a:pt x="492" y="438"/>
                </a:cubicBezTo>
                <a:cubicBezTo>
                  <a:pt x="493" y="441"/>
                  <a:pt x="493" y="443"/>
                  <a:pt x="494" y="446"/>
                </a:cubicBezTo>
                <a:cubicBezTo>
                  <a:pt x="494" y="446"/>
                  <a:pt x="494" y="446"/>
                  <a:pt x="494" y="446"/>
                </a:cubicBezTo>
                <a:cubicBezTo>
                  <a:pt x="494" y="448"/>
                  <a:pt x="494" y="448"/>
                  <a:pt x="494" y="448"/>
                </a:cubicBezTo>
                <a:cubicBezTo>
                  <a:pt x="494" y="449"/>
                  <a:pt x="494" y="450"/>
                  <a:pt x="494" y="451"/>
                </a:cubicBezTo>
                <a:close/>
                <a:moveTo>
                  <a:pt x="508" y="369"/>
                </a:moveTo>
                <a:cubicBezTo>
                  <a:pt x="507" y="368"/>
                  <a:pt x="505" y="368"/>
                  <a:pt x="505" y="367"/>
                </a:cubicBezTo>
                <a:cubicBezTo>
                  <a:pt x="504" y="366"/>
                  <a:pt x="503" y="365"/>
                  <a:pt x="503" y="365"/>
                </a:cubicBezTo>
                <a:cubicBezTo>
                  <a:pt x="502" y="363"/>
                  <a:pt x="502" y="363"/>
                  <a:pt x="502" y="363"/>
                </a:cubicBezTo>
                <a:cubicBezTo>
                  <a:pt x="502" y="361"/>
                  <a:pt x="501" y="359"/>
                  <a:pt x="500" y="357"/>
                </a:cubicBezTo>
                <a:cubicBezTo>
                  <a:pt x="500" y="356"/>
                  <a:pt x="499" y="355"/>
                  <a:pt x="499" y="353"/>
                </a:cubicBezTo>
                <a:cubicBezTo>
                  <a:pt x="499" y="353"/>
                  <a:pt x="499" y="353"/>
                  <a:pt x="499" y="353"/>
                </a:cubicBezTo>
                <a:cubicBezTo>
                  <a:pt x="499" y="353"/>
                  <a:pt x="499" y="353"/>
                  <a:pt x="499" y="353"/>
                </a:cubicBezTo>
                <a:cubicBezTo>
                  <a:pt x="499" y="352"/>
                  <a:pt x="499" y="352"/>
                  <a:pt x="499" y="352"/>
                </a:cubicBezTo>
                <a:cubicBezTo>
                  <a:pt x="499" y="352"/>
                  <a:pt x="499" y="352"/>
                  <a:pt x="499" y="352"/>
                </a:cubicBezTo>
                <a:cubicBezTo>
                  <a:pt x="499" y="352"/>
                  <a:pt x="499" y="352"/>
                  <a:pt x="499" y="352"/>
                </a:cubicBezTo>
                <a:cubicBezTo>
                  <a:pt x="501" y="348"/>
                  <a:pt x="508" y="348"/>
                  <a:pt x="511" y="348"/>
                </a:cubicBezTo>
                <a:cubicBezTo>
                  <a:pt x="528" y="348"/>
                  <a:pt x="528" y="348"/>
                  <a:pt x="528" y="348"/>
                </a:cubicBezTo>
                <a:cubicBezTo>
                  <a:pt x="529" y="348"/>
                  <a:pt x="531" y="348"/>
                  <a:pt x="532" y="349"/>
                </a:cubicBezTo>
                <a:cubicBezTo>
                  <a:pt x="532" y="349"/>
                  <a:pt x="533" y="349"/>
                  <a:pt x="533" y="349"/>
                </a:cubicBezTo>
                <a:cubicBezTo>
                  <a:pt x="533" y="349"/>
                  <a:pt x="534" y="349"/>
                  <a:pt x="534" y="349"/>
                </a:cubicBezTo>
                <a:cubicBezTo>
                  <a:pt x="534" y="349"/>
                  <a:pt x="534" y="349"/>
                  <a:pt x="534" y="349"/>
                </a:cubicBezTo>
                <a:cubicBezTo>
                  <a:pt x="535" y="349"/>
                  <a:pt x="536" y="350"/>
                  <a:pt x="536" y="350"/>
                </a:cubicBezTo>
                <a:cubicBezTo>
                  <a:pt x="536" y="350"/>
                  <a:pt x="536" y="350"/>
                  <a:pt x="536" y="350"/>
                </a:cubicBezTo>
                <a:cubicBezTo>
                  <a:pt x="536" y="350"/>
                  <a:pt x="536" y="350"/>
                  <a:pt x="536" y="350"/>
                </a:cubicBezTo>
                <a:cubicBezTo>
                  <a:pt x="537" y="350"/>
                  <a:pt x="537" y="350"/>
                  <a:pt x="538" y="350"/>
                </a:cubicBezTo>
                <a:cubicBezTo>
                  <a:pt x="538" y="351"/>
                  <a:pt x="538" y="351"/>
                  <a:pt x="538" y="351"/>
                </a:cubicBezTo>
                <a:cubicBezTo>
                  <a:pt x="538" y="351"/>
                  <a:pt x="538" y="351"/>
                  <a:pt x="539" y="351"/>
                </a:cubicBezTo>
                <a:cubicBezTo>
                  <a:pt x="539" y="351"/>
                  <a:pt x="539" y="351"/>
                  <a:pt x="539" y="351"/>
                </a:cubicBezTo>
                <a:cubicBezTo>
                  <a:pt x="539" y="352"/>
                  <a:pt x="539" y="352"/>
                  <a:pt x="539" y="352"/>
                </a:cubicBezTo>
                <a:cubicBezTo>
                  <a:pt x="540" y="352"/>
                  <a:pt x="541" y="353"/>
                  <a:pt x="541" y="354"/>
                </a:cubicBezTo>
                <a:cubicBezTo>
                  <a:pt x="541" y="354"/>
                  <a:pt x="541" y="354"/>
                  <a:pt x="541" y="354"/>
                </a:cubicBezTo>
                <a:cubicBezTo>
                  <a:pt x="543" y="356"/>
                  <a:pt x="544" y="359"/>
                  <a:pt x="545" y="361"/>
                </a:cubicBezTo>
                <a:cubicBezTo>
                  <a:pt x="545" y="361"/>
                  <a:pt x="545" y="361"/>
                  <a:pt x="545" y="361"/>
                </a:cubicBezTo>
                <a:cubicBezTo>
                  <a:pt x="546" y="363"/>
                  <a:pt x="547" y="364"/>
                  <a:pt x="547" y="365"/>
                </a:cubicBezTo>
                <a:cubicBezTo>
                  <a:pt x="547" y="366"/>
                  <a:pt x="547" y="366"/>
                  <a:pt x="547" y="366"/>
                </a:cubicBezTo>
                <a:cubicBezTo>
                  <a:pt x="547" y="366"/>
                  <a:pt x="547" y="366"/>
                  <a:pt x="547" y="366"/>
                </a:cubicBezTo>
                <a:cubicBezTo>
                  <a:pt x="547" y="368"/>
                  <a:pt x="545" y="369"/>
                  <a:pt x="543" y="370"/>
                </a:cubicBezTo>
                <a:cubicBezTo>
                  <a:pt x="542" y="370"/>
                  <a:pt x="542" y="370"/>
                  <a:pt x="542" y="370"/>
                </a:cubicBezTo>
                <a:cubicBezTo>
                  <a:pt x="542" y="370"/>
                  <a:pt x="542" y="370"/>
                  <a:pt x="542" y="370"/>
                </a:cubicBezTo>
                <a:cubicBezTo>
                  <a:pt x="542" y="370"/>
                  <a:pt x="541" y="370"/>
                  <a:pt x="541" y="371"/>
                </a:cubicBezTo>
                <a:cubicBezTo>
                  <a:pt x="540" y="371"/>
                  <a:pt x="540" y="371"/>
                  <a:pt x="540" y="371"/>
                </a:cubicBezTo>
                <a:cubicBezTo>
                  <a:pt x="540" y="371"/>
                  <a:pt x="539" y="371"/>
                  <a:pt x="539" y="371"/>
                </a:cubicBezTo>
                <a:cubicBezTo>
                  <a:pt x="539" y="371"/>
                  <a:pt x="538" y="371"/>
                  <a:pt x="538" y="371"/>
                </a:cubicBezTo>
                <a:cubicBezTo>
                  <a:pt x="538" y="371"/>
                  <a:pt x="538" y="371"/>
                  <a:pt x="538" y="371"/>
                </a:cubicBezTo>
                <a:cubicBezTo>
                  <a:pt x="538" y="371"/>
                  <a:pt x="538" y="371"/>
                  <a:pt x="538" y="371"/>
                </a:cubicBezTo>
                <a:cubicBezTo>
                  <a:pt x="535" y="371"/>
                  <a:pt x="532" y="371"/>
                  <a:pt x="530" y="371"/>
                </a:cubicBezTo>
                <a:cubicBezTo>
                  <a:pt x="526" y="371"/>
                  <a:pt x="521" y="371"/>
                  <a:pt x="517" y="371"/>
                </a:cubicBezTo>
                <a:cubicBezTo>
                  <a:pt x="514" y="371"/>
                  <a:pt x="511" y="370"/>
                  <a:pt x="508" y="369"/>
                </a:cubicBezTo>
                <a:cubicBezTo>
                  <a:pt x="508" y="369"/>
                  <a:pt x="508" y="369"/>
                  <a:pt x="508" y="369"/>
                </a:cubicBezTo>
                <a:close/>
                <a:moveTo>
                  <a:pt x="519" y="405"/>
                </a:moveTo>
                <a:cubicBezTo>
                  <a:pt x="518" y="404"/>
                  <a:pt x="517" y="403"/>
                  <a:pt x="517" y="402"/>
                </a:cubicBezTo>
                <a:cubicBezTo>
                  <a:pt x="515" y="396"/>
                  <a:pt x="515" y="396"/>
                  <a:pt x="515" y="396"/>
                </a:cubicBezTo>
                <a:cubicBezTo>
                  <a:pt x="514" y="394"/>
                  <a:pt x="513" y="392"/>
                  <a:pt x="512" y="390"/>
                </a:cubicBezTo>
                <a:cubicBezTo>
                  <a:pt x="512" y="390"/>
                  <a:pt x="512" y="390"/>
                  <a:pt x="512" y="390"/>
                </a:cubicBezTo>
                <a:cubicBezTo>
                  <a:pt x="512" y="389"/>
                  <a:pt x="512" y="389"/>
                  <a:pt x="512" y="389"/>
                </a:cubicBezTo>
                <a:cubicBezTo>
                  <a:pt x="512" y="388"/>
                  <a:pt x="512" y="387"/>
                  <a:pt x="512" y="386"/>
                </a:cubicBezTo>
                <a:cubicBezTo>
                  <a:pt x="512" y="386"/>
                  <a:pt x="513" y="385"/>
                  <a:pt x="513" y="385"/>
                </a:cubicBezTo>
                <a:cubicBezTo>
                  <a:pt x="513" y="385"/>
                  <a:pt x="513" y="385"/>
                  <a:pt x="514" y="385"/>
                </a:cubicBezTo>
                <a:cubicBezTo>
                  <a:pt x="514" y="384"/>
                  <a:pt x="514" y="384"/>
                  <a:pt x="514" y="384"/>
                </a:cubicBezTo>
                <a:cubicBezTo>
                  <a:pt x="515" y="384"/>
                  <a:pt x="516" y="383"/>
                  <a:pt x="517" y="383"/>
                </a:cubicBezTo>
                <a:cubicBezTo>
                  <a:pt x="518" y="383"/>
                  <a:pt x="519" y="383"/>
                  <a:pt x="520" y="382"/>
                </a:cubicBezTo>
                <a:cubicBezTo>
                  <a:pt x="525" y="382"/>
                  <a:pt x="530" y="382"/>
                  <a:pt x="532" y="382"/>
                </a:cubicBezTo>
                <a:cubicBezTo>
                  <a:pt x="540" y="382"/>
                  <a:pt x="554" y="381"/>
                  <a:pt x="559" y="389"/>
                </a:cubicBezTo>
                <a:cubicBezTo>
                  <a:pt x="559" y="389"/>
                  <a:pt x="559" y="389"/>
                  <a:pt x="559" y="389"/>
                </a:cubicBezTo>
                <a:cubicBezTo>
                  <a:pt x="559" y="389"/>
                  <a:pt x="559" y="389"/>
                  <a:pt x="559" y="389"/>
                </a:cubicBezTo>
                <a:cubicBezTo>
                  <a:pt x="559" y="389"/>
                  <a:pt x="559" y="389"/>
                  <a:pt x="559" y="389"/>
                </a:cubicBezTo>
                <a:cubicBezTo>
                  <a:pt x="561" y="393"/>
                  <a:pt x="562" y="396"/>
                  <a:pt x="564" y="400"/>
                </a:cubicBezTo>
                <a:cubicBezTo>
                  <a:pt x="565" y="401"/>
                  <a:pt x="565" y="402"/>
                  <a:pt x="566" y="403"/>
                </a:cubicBezTo>
                <a:cubicBezTo>
                  <a:pt x="566" y="403"/>
                  <a:pt x="566" y="403"/>
                  <a:pt x="566" y="403"/>
                </a:cubicBezTo>
                <a:cubicBezTo>
                  <a:pt x="566" y="404"/>
                  <a:pt x="566" y="404"/>
                  <a:pt x="566" y="404"/>
                </a:cubicBezTo>
                <a:cubicBezTo>
                  <a:pt x="566" y="404"/>
                  <a:pt x="566" y="405"/>
                  <a:pt x="566" y="405"/>
                </a:cubicBezTo>
                <a:cubicBezTo>
                  <a:pt x="566" y="405"/>
                  <a:pt x="566" y="405"/>
                  <a:pt x="566" y="405"/>
                </a:cubicBezTo>
                <a:cubicBezTo>
                  <a:pt x="566" y="405"/>
                  <a:pt x="566" y="405"/>
                  <a:pt x="566" y="405"/>
                </a:cubicBezTo>
                <a:cubicBezTo>
                  <a:pt x="566" y="406"/>
                  <a:pt x="565" y="406"/>
                  <a:pt x="565" y="406"/>
                </a:cubicBezTo>
                <a:cubicBezTo>
                  <a:pt x="565" y="406"/>
                  <a:pt x="565" y="406"/>
                  <a:pt x="565" y="406"/>
                </a:cubicBezTo>
                <a:cubicBezTo>
                  <a:pt x="565" y="407"/>
                  <a:pt x="565" y="407"/>
                  <a:pt x="564" y="407"/>
                </a:cubicBezTo>
                <a:cubicBezTo>
                  <a:pt x="564" y="407"/>
                  <a:pt x="564" y="407"/>
                  <a:pt x="564" y="407"/>
                </a:cubicBezTo>
                <a:cubicBezTo>
                  <a:pt x="564" y="408"/>
                  <a:pt x="564" y="408"/>
                  <a:pt x="564" y="408"/>
                </a:cubicBezTo>
                <a:cubicBezTo>
                  <a:pt x="564" y="408"/>
                  <a:pt x="563" y="408"/>
                  <a:pt x="563" y="408"/>
                </a:cubicBezTo>
                <a:cubicBezTo>
                  <a:pt x="563" y="408"/>
                  <a:pt x="562" y="409"/>
                  <a:pt x="561" y="409"/>
                </a:cubicBezTo>
                <a:cubicBezTo>
                  <a:pt x="561" y="409"/>
                  <a:pt x="561" y="409"/>
                  <a:pt x="560" y="409"/>
                </a:cubicBezTo>
                <a:cubicBezTo>
                  <a:pt x="560" y="409"/>
                  <a:pt x="559" y="409"/>
                  <a:pt x="559" y="410"/>
                </a:cubicBezTo>
                <a:cubicBezTo>
                  <a:pt x="559" y="410"/>
                  <a:pt x="559" y="410"/>
                  <a:pt x="559" y="410"/>
                </a:cubicBezTo>
                <a:cubicBezTo>
                  <a:pt x="558" y="410"/>
                  <a:pt x="558" y="410"/>
                  <a:pt x="558" y="410"/>
                </a:cubicBezTo>
                <a:cubicBezTo>
                  <a:pt x="550" y="410"/>
                  <a:pt x="541" y="410"/>
                  <a:pt x="532" y="410"/>
                </a:cubicBezTo>
                <a:cubicBezTo>
                  <a:pt x="532" y="410"/>
                  <a:pt x="531" y="410"/>
                  <a:pt x="530" y="410"/>
                </a:cubicBezTo>
                <a:cubicBezTo>
                  <a:pt x="530" y="410"/>
                  <a:pt x="530" y="410"/>
                  <a:pt x="530" y="410"/>
                </a:cubicBezTo>
                <a:cubicBezTo>
                  <a:pt x="527" y="409"/>
                  <a:pt x="524" y="408"/>
                  <a:pt x="521" y="406"/>
                </a:cubicBezTo>
                <a:cubicBezTo>
                  <a:pt x="520" y="406"/>
                  <a:pt x="520" y="406"/>
                  <a:pt x="519" y="405"/>
                </a:cubicBezTo>
                <a:close/>
                <a:moveTo>
                  <a:pt x="589" y="451"/>
                </a:moveTo>
                <a:cubicBezTo>
                  <a:pt x="589" y="452"/>
                  <a:pt x="588" y="452"/>
                  <a:pt x="588" y="452"/>
                </a:cubicBezTo>
                <a:cubicBezTo>
                  <a:pt x="588" y="452"/>
                  <a:pt x="588" y="452"/>
                  <a:pt x="588" y="453"/>
                </a:cubicBezTo>
                <a:cubicBezTo>
                  <a:pt x="588" y="453"/>
                  <a:pt x="588" y="453"/>
                  <a:pt x="588" y="453"/>
                </a:cubicBezTo>
                <a:cubicBezTo>
                  <a:pt x="588" y="453"/>
                  <a:pt x="588" y="453"/>
                  <a:pt x="588" y="454"/>
                </a:cubicBezTo>
                <a:cubicBezTo>
                  <a:pt x="588" y="454"/>
                  <a:pt x="588" y="454"/>
                  <a:pt x="587" y="454"/>
                </a:cubicBezTo>
                <a:cubicBezTo>
                  <a:pt x="587" y="454"/>
                  <a:pt x="587" y="454"/>
                  <a:pt x="587" y="454"/>
                </a:cubicBezTo>
                <a:cubicBezTo>
                  <a:pt x="587" y="454"/>
                  <a:pt x="587" y="454"/>
                  <a:pt x="587" y="455"/>
                </a:cubicBezTo>
                <a:cubicBezTo>
                  <a:pt x="585" y="456"/>
                  <a:pt x="583" y="457"/>
                  <a:pt x="581" y="457"/>
                </a:cubicBezTo>
                <a:cubicBezTo>
                  <a:pt x="581" y="457"/>
                  <a:pt x="581" y="457"/>
                  <a:pt x="581" y="457"/>
                </a:cubicBezTo>
                <a:cubicBezTo>
                  <a:pt x="580" y="457"/>
                  <a:pt x="579" y="457"/>
                  <a:pt x="578" y="457"/>
                </a:cubicBezTo>
                <a:cubicBezTo>
                  <a:pt x="578" y="457"/>
                  <a:pt x="578" y="457"/>
                  <a:pt x="578" y="457"/>
                </a:cubicBezTo>
                <a:cubicBezTo>
                  <a:pt x="577" y="457"/>
                  <a:pt x="577" y="457"/>
                  <a:pt x="577" y="457"/>
                </a:cubicBezTo>
                <a:cubicBezTo>
                  <a:pt x="577" y="457"/>
                  <a:pt x="576" y="457"/>
                  <a:pt x="575" y="457"/>
                </a:cubicBezTo>
                <a:cubicBezTo>
                  <a:pt x="552" y="457"/>
                  <a:pt x="552" y="457"/>
                  <a:pt x="552" y="457"/>
                </a:cubicBezTo>
                <a:cubicBezTo>
                  <a:pt x="551" y="457"/>
                  <a:pt x="550" y="457"/>
                  <a:pt x="549" y="457"/>
                </a:cubicBezTo>
                <a:cubicBezTo>
                  <a:pt x="549" y="457"/>
                  <a:pt x="549" y="457"/>
                  <a:pt x="548" y="457"/>
                </a:cubicBezTo>
                <a:cubicBezTo>
                  <a:pt x="543" y="456"/>
                  <a:pt x="538" y="454"/>
                  <a:pt x="535" y="450"/>
                </a:cubicBezTo>
                <a:cubicBezTo>
                  <a:pt x="534" y="449"/>
                  <a:pt x="534" y="449"/>
                  <a:pt x="534" y="448"/>
                </a:cubicBezTo>
                <a:cubicBezTo>
                  <a:pt x="534" y="448"/>
                  <a:pt x="534" y="448"/>
                  <a:pt x="534" y="448"/>
                </a:cubicBezTo>
                <a:cubicBezTo>
                  <a:pt x="534" y="448"/>
                  <a:pt x="534" y="448"/>
                  <a:pt x="534" y="448"/>
                </a:cubicBezTo>
                <a:cubicBezTo>
                  <a:pt x="533" y="444"/>
                  <a:pt x="531" y="441"/>
                  <a:pt x="530" y="438"/>
                </a:cubicBezTo>
                <a:cubicBezTo>
                  <a:pt x="530" y="436"/>
                  <a:pt x="528" y="434"/>
                  <a:pt x="528" y="432"/>
                </a:cubicBezTo>
                <a:cubicBezTo>
                  <a:pt x="528" y="432"/>
                  <a:pt x="528" y="432"/>
                  <a:pt x="528" y="432"/>
                </a:cubicBezTo>
                <a:cubicBezTo>
                  <a:pt x="528" y="431"/>
                  <a:pt x="528" y="431"/>
                  <a:pt x="528" y="431"/>
                </a:cubicBezTo>
                <a:cubicBezTo>
                  <a:pt x="528" y="431"/>
                  <a:pt x="528" y="431"/>
                  <a:pt x="528" y="431"/>
                </a:cubicBezTo>
                <a:cubicBezTo>
                  <a:pt x="528" y="430"/>
                  <a:pt x="528" y="429"/>
                  <a:pt x="528" y="428"/>
                </a:cubicBezTo>
                <a:cubicBezTo>
                  <a:pt x="528" y="428"/>
                  <a:pt x="528" y="427"/>
                  <a:pt x="528" y="427"/>
                </a:cubicBezTo>
                <a:cubicBezTo>
                  <a:pt x="528" y="427"/>
                  <a:pt x="528" y="427"/>
                  <a:pt x="528" y="427"/>
                </a:cubicBezTo>
                <a:cubicBezTo>
                  <a:pt x="530" y="425"/>
                  <a:pt x="532" y="424"/>
                  <a:pt x="535" y="423"/>
                </a:cubicBezTo>
                <a:cubicBezTo>
                  <a:pt x="535" y="423"/>
                  <a:pt x="535" y="423"/>
                  <a:pt x="536" y="423"/>
                </a:cubicBezTo>
                <a:cubicBezTo>
                  <a:pt x="536" y="423"/>
                  <a:pt x="537" y="423"/>
                  <a:pt x="538" y="423"/>
                </a:cubicBezTo>
                <a:cubicBezTo>
                  <a:pt x="538" y="423"/>
                  <a:pt x="538" y="423"/>
                  <a:pt x="538" y="423"/>
                </a:cubicBezTo>
                <a:cubicBezTo>
                  <a:pt x="540" y="423"/>
                  <a:pt x="540" y="423"/>
                  <a:pt x="540" y="423"/>
                </a:cubicBezTo>
                <a:cubicBezTo>
                  <a:pt x="540" y="423"/>
                  <a:pt x="540" y="423"/>
                  <a:pt x="541" y="423"/>
                </a:cubicBezTo>
                <a:cubicBezTo>
                  <a:pt x="548" y="423"/>
                  <a:pt x="555" y="423"/>
                  <a:pt x="563" y="423"/>
                </a:cubicBezTo>
                <a:cubicBezTo>
                  <a:pt x="563" y="423"/>
                  <a:pt x="563" y="423"/>
                  <a:pt x="563" y="423"/>
                </a:cubicBezTo>
                <a:cubicBezTo>
                  <a:pt x="563" y="423"/>
                  <a:pt x="563" y="423"/>
                  <a:pt x="563" y="423"/>
                </a:cubicBezTo>
                <a:cubicBezTo>
                  <a:pt x="563" y="423"/>
                  <a:pt x="564" y="423"/>
                  <a:pt x="565" y="423"/>
                </a:cubicBezTo>
                <a:cubicBezTo>
                  <a:pt x="565" y="423"/>
                  <a:pt x="565" y="423"/>
                  <a:pt x="565" y="423"/>
                </a:cubicBezTo>
                <a:cubicBezTo>
                  <a:pt x="570" y="424"/>
                  <a:pt x="576" y="426"/>
                  <a:pt x="579" y="430"/>
                </a:cubicBezTo>
                <a:cubicBezTo>
                  <a:pt x="579" y="430"/>
                  <a:pt x="579" y="431"/>
                  <a:pt x="580" y="431"/>
                </a:cubicBezTo>
                <a:cubicBezTo>
                  <a:pt x="581" y="433"/>
                  <a:pt x="581" y="433"/>
                  <a:pt x="581" y="433"/>
                </a:cubicBezTo>
                <a:cubicBezTo>
                  <a:pt x="582" y="436"/>
                  <a:pt x="584" y="439"/>
                  <a:pt x="585" y="442"/>
                </a:cubicBezTo>
                <a:cubicBezTo>
                  <a:pt x="586" y="443"/>
                  <a:pt x="588" y="446"/>
                  <a:pt x="588" y="448"/>
                </a:cubicBezTo>
                <a:cubicBezTo>
                  <a:pt x="589" y="449"/>
                  <a:pt x="589" y="450"/>
                  <a:pt x="589" y="451"/>
                </a:cubicBezTo>
                <a:close/>
                <a:moveTo>
                  <a:pt x="594" y="406"/>
                </a:moveTo>
                <a:cubicBezTo>
                  <a:pt x="593" y="406"/>
                  <a:pt x="593" y="405"/>
                  <a:pt x="592" y="405"/>
                </a:cubicBezTo>
                <a:cubicBezTo>
                  <a:pt x="591" y="404"/>
                  <a:pt x="590" y="403"/>
                  <a:pt x="590" y="402"/>
                </a:cubicBezTo>
                <a:cubicBezTo>
                  <a:pt x="589" y="401"/>
                  <a:pt x="589" y="401"/>
                  <a:pt x="589" y="401"/>
                </a:cubicBezTo>
                <a:cubicBezTo>
                  <a:pt x="589" y="401"/>
                  <a:pt x="589" y="401"/>
                  <a:pt x="589" y="401"/>
                </a:cubicBezTo>
                <a:cubicBezTo>
                  <a:pt x="587" y="398"/>
                  <a:pt x="585" y="394"/>
                  <a:pt x="583" y="390"/>
                </a:cubicBezTo>
                <a:cubicBezTo>
                  <a:pt x="583" y="390"/>
                  <a:pt x="583" y="390"/>
                  <a:pt x="583" y="390"/>
                </a:cubicBezTo>
                <a:cubicBezTo>
                  <a:pt x="582" y="389"/>
                  <a:pt x="582" y="389"/>
                  <a:pt x="582" y="389"/>
                </a:cubicBezTo>
                <a:cubicBezTo>
                  <a:pt x="582" y="388"/>
                  <a:pt x="582" y="387"/>
                  <a:pt x="582" y="386"/>
                </a:cubicBezTo>
                <a:cubicBezTo>
                  <a:pt x="582" y="385"/>
                  <a:pt x="582" y="385"/>
                  <a:pt x="583" y="384"/>
                </a:cubicBezTo>
                <a:cubicBezTo>
                  <a:pt x="584" y="383"/>
                  <a:pt x="585" y="383"/>
                  <a:pt x="586" y="383"/>
                </a:cubicBezTo>
                <a:cubicBezTo>
                  <a:pt x="588" y="382"/>
                  <a:pt x="589" y="382"/>
                  <a:pt x="591" y="382"/>
                </a:cubicBezTo>
                <a:cubicBezTo>
                  <a:pt x="591" y="382"/>
                  <a:pt x="591" y="382"/>
                  <a:pt x="591" y="382"/>
                </a:cubicBezTo>
                <a:cubicBezTo>
                  <a:pt x="594" y="382"/>
                  <a:pt x="598" y="382"/>
                  <a:pt x="600" y="382"/>
                </a:cubicBezTo>
                <a:cubicBezTo>
                  <a:pt x="609" y="382"/>
                  <a:pt x="623" y="380"/>
                  <a:pt x="629" y="389"/>
                </a:cubicBezTo>
                <a:cubicBezTo>
                  <a:pt x="631" y="392"/>
                  <a:pt x="633" y="394"/>
                  <a:pt x="635" y="397"/>
                </a:cubicBezTo>
                <a:cubicBezTo>
                  <a:pt x="636" y="399"/>
                  <a:pt x="637" y="401"/>
                  <a:pt x="638" y="402"/>
                </a:cubicBezTo>
                <a:cubicBezTo>
                  <a:pt x="639" y="403"/>
                  <a:pt x="639" y="404"/>
                  <a:pt x="639" y="405"/>
                </a:cubicBezTo>
                <a:cubicBezTo>
                  <a:pt x="639" y="405"/>
                  <a:pt x="639" y="406"/>
                  <a:pt x="639" y="406"/>
                </a:cubicBezTo>
                <a:cubicBezTo>
                  <a:pt x="639" y="407"/>
                  <a:pt x="638" y="407"/>
                  <a:pt x="638" y="407"/>
                </a:cubicBezTo>
                <a:cubicBezTo>
                  <a:pt x="638" y="407"/>
                  <a:pt x="638" y="407"/>
                  <a:pt x="638" y="407"/>
                </a:cubicBezTo>
                <a:cubicBezTo>
                  <a:pt x="638" y="407"/>
                  <a:pt x="638" y="407"/>
                  <a:pt x="638" y="407"/>
                </a:cubicBezTo>
                <a:cubicBezTo>
                  <a:pt x="638" y="408"/>
                  <a:pt x="638" y="408"/>
                  <a:pt x="637" y="408"/>
                </a:cubicBezTo>
                <a:cubicBezTo>
                  <a:pt x="637" y="408"/>
                  <a:pt x="637" y="408"/>
                  <a:pt x="637" y="408"/>
                </a:cubicBezTo>
                <a:cubicBezTo>
                  <a:pt x="637" y="408"/>
                  <a:pt x="637" y="408"/>
                  <a:pt x="636" y="408"/>
                </a:cubicBezTo>
                <a:cubicBezTo>
                  <a:pt x="636" y="408"/>
                  <a:pt x="635" y="409"/>
                  <a:pt x="635" y="409"/>
                </a:cubicBezTo>
                <a:cubicBezTo>
                  <a:pt x="635" y="409"/>
                  <a:pt x="635" y="409"/>
                  <a:pt x="635" y="409"/>
                </a:cubicBezTo>
                <a:cubicBezTo>
                  <a:pt x="635" y="409"/>
                  <a:pt x="635" y="409"/>
                  <a:pt x="635" y="409"/>
                </a:cubicBezTo>
                <a:cubicBezTo>
                  <a:pt x="631" y="410"/>
                  <a:pt x="625" y="410"/>
                  <a:pt x="621" y="410"/>
                </a:cubicBezTo>
                <a:cubicBezTo>
                  <a:pt x="616" y="410"/>
                  <a:pt x="611" y="410"/>
                  <a:pt x="607" y="410"/>
                </a:cubicBezTo>
                <a:cubicBezTo>
                  <a:pt x="602" y="410"/>
                  <a:pt x="598" y="408"/>
                  <a:pt x="594" y="406"/>
                </a:cubicBezTo>
                <a:close/>
                <a:moveTo>
                  <a:pt x="670" y="454"/>
                </a:moveTo>
                <a:cubicBezTo>
                  <a:pt x="670" y="454"/>
                  <a:pt x="670" y="454"/>
                  <a:pt x="670" y="454"/>
                </a:cubicBezTo>
                <a:cubicBezTo>
                  <a:pt x="669" y="455"/>
                  <a:pt x="668" y="456"/>
                  <a:pt x="666" y="456"/>
                </a:cubicBezTo>
                <a:cubicBezTo>
                  <a:pt x="665" y="457"/>
                  <a:pt x="664" y="457"/>
                  <a:pt x="662" y="457"/>
                </a:cubicBezTo>
                <a:cubicBezTo>
                  <a:pt x="660" y="457"/>
                  <a:pt x="660" y="457"/>
                  <a:pt x="660" y="457"/>
                </a:cubicBezTo>
                <a:cubicBezTo>
                  <a:pt x="660" y="457"/>
                  <a:pt x="660" y="457"/>
                  <a:pt x="660" y="457"/>
                </a:cubicBezTo>
                <a:cubicBezTo>
                  <a:pt x="651" y="457"/>
                  <a:pt x="643" y="457"/>
                  <a:pt x="635" y="457"/>
                </a:cubicBezTo>
                <a:cubicBezTo>
                  <a:pt x="634" y="457"/>
                  <a:pt x="633" y="457"/>
                  <a:pt x="632" y="457"/>
                </a:cubicBezTo>
                <a:cubicBezTo>
                  <a:pt x="632" y="457"/>
                  <a:pt x="632" y="457"/>
                  <a:pt x="632" y="457"/>
                </a:cubicBezTo>
                <a:cubicBezTo>
                  <a:pt x="626" y="456"/>
                  <a:pt x="620" y="454"/>
                  <a:pt x="616" y="449"/>
                </a:cubicBezTo>
                <a:cubicBezTo>
                  <a:pt x="616" y="449"/>
                  <a:pt x="616" y="448"/>
                  <a:pt x="615" y="448"/>
                </a:cubicBezTo>
                <a:cubicBezTo>
                  <a:pt x="615" y="448"/>
                  <a:pt x="615" y="448"/>
                  <a:pt x="615" y="448"/>
                </a:cubicBezTo>
                <a:cubicBezTo>
                  <a:pt x="615" y="448"/>
                  <a:pt x="615" y="448"/>
                  <a:pt x="615" y="448"/>
                </a:cubicBezTo>
                <a:cubicBezTo>
                  <a:pt x="614" y="445"/>
                  <a:pt x="612" y="441"/>
                  <a:pt x="610" y="438"/>
                </a:cubicBezTo>
                <a:cubicBezTo>
                  <a:pt x="609" y="436"/>
                  <a:pt x="606" y="433"/>
                  <a:pt x="606" y="430"/>
                </a:cubicBezTo>
                <a:cubicBezTo>
                  <a:pt x="606" y="430"/>
                  <a:pt x="606" y="430"/>
                  <a:pt x="606" y="430"/>
                </a:cubicBezTo>
                <a:cubicBezTo>
                  <a:pt x="605" y="429"/>
                  <a:pt x="605" y="429"/>
                  <a:pt x="605" y="429"/>
                </a:cubicBezTo>
                <a:cubicBezTo>
                  <a:pt x="605" y="426"/>
                  <a:pt x="607" y="425"/>
                  <a:pt x="610" y="424"/>
                </a:cubicBezTo>
                <a:cubicBezTo>
                  <a:pt x="610" y="424"/>
                  <a:pt x="610" y="424"/>
                  <a:pt x="610" y="424"/>
                </a:cubicBezTo>
                <a:cubicBezTo>
                  <a:pt x="610" y="424"/>
                  <a:pt x="610" y="424"/>
                  <a:pt x="610" y="424"/>
                </a:cubicBezTo>
                <a:cubicBezTo>
                  <a:pt x="610" y="424"/>
                  <a:pt x="610" y="424"/>
                  <a:pt x="611" y="423"/>
                </a:cubicBezTo>
                <a:cubicBezTo>
                  <a:pt x="612" y="423"/>
                  <a:pt x="613" y="423"/>
                  <a:pt x="615" y="423"/>
                </a:cubicBezTo>
                <a:cubicBezTo>
                  <a:pt x="631" y="423"/>
                  <a:pt x="631" y="423"/>
                  <a:pt x="631" y="423"/>
                </a:cubicBezTo>
                <a:cubicBezTo>
                  <a:pt x="634" y="423"/>
                  <a:pt x="637" y="423"/>
                  <a:pt x="639" y="423"/>
                </a:cubicBezTo>
                <a:cubicBezTo>
                  <a:pt x="639" y="423"/>
                  <a:pt x="639" y="423"/>
                  <a:pt x="639" y="423"/>
                </a:cubicBezTo>
                <a:cubicBezTo>
                  <a:pt x="639" y="423"/>
                  <a:pt x="639" y="423"/>
                  <a:pt x="640" y="423"/>
                </a:cubicBezTo>
                <a:cubicBezTo>
                  <a:pt x="640" y="423"/>
                  <a:pt x="641" y="423"/>
                  <a:pt x="642" y="423"/>
                </a:cubicBezTo>
                <a:cubicBezTo>
                  <a:pt x="642" y="423"/>
                  <a:pt x="642" y="423"/>
                  <a:pt x="642" y="423"/>
                </a:cubicBezTo>
                <a:cubicBezTo>
                  <a:pt x="647" y="424"/>
                  <a:pt x="653" y="426"/>
                  <a:pt x="656" y="429"/>
                </a:cubicBezTo>
                <a:cubicBezTo>
                  <a:pt x="657" y="429"/>
                  <a:pt x="657" y="430"/>
                  <a:pt x="657" y="430"/>
                </a:cubicBezTo>
                <a:cubicBezTo>
                  <a:pt x="657" y="430"/>
                  <a:pt x="657" y="430"/>
                  <a:pt x="657" y="431"/>
                </a:cubicBezTo>
                <a:cubicBezTo>
                  <a:pt x="658" y="431"/>
                  <a:pt x="658" y="431"/>
                  <a:pt x="658" y="431"/>
                </a:cubicBezTo>
                <a:cubicBezTo>
                  <a:pt x="658" y="431"/>
                  <a:pt x="658" y="431"/>
                  <a:pt x="658" y="431"/>
                </a:cubicBezTo>
                <a:cubicBezTo>
                  <a:pt x="659" y="432"/>
                  <a:pt x="659" y="432"/>
                  <a:pt x="659" y="432"/>
                </a:cubicBezTo>
                <a:cubicBezTo>
                  <a:pt x="660" y="434"/>
                  <a:pt x="662" y="436"/>
                  <a:pt x="663" y="439"/>
                </a:cubicBezTo>
                <a:cubicBezTo>
                  <a:pt x="663" y="439"/>
                  <a:pt x="663" y="439"/>
                  <a:pt x="663" y="439"/>
                </a:cubicBezTo>
                <a:cubicBezTo>
                  <a:pt x="665" y="442"/>
                  <a:pt x="668" y="445"/>
                  <a:pt x="670" y="449"/>
                </a:cubicBezTo>
                <a:cubicBezTo>
                  <a:pt x="670" y="449"/>
                  <a:pt x="670" y="449"/>
                  <a:pt x="670" y="449"/>
                </a:cubicBezTo>
                <a:cubicBezTo>
                  <a:pt x="670" y="449"/>
                  <a:pt x="670" y="449"/>
                  <a:pt x="670" y="449"/>
                </a:cubicBezTo>
                <a:cubicBezTo>
                  <a:pt x="671" y="451"/>
                  <a:pt x="671" y="453"/>
                  <a:pt x="670" y="454"/>
                </a:cubicBezTo>
                <a:close/>
                <a:moveTo>
                  <a:pt x="729" y="79"/>
                </a:moveTo>
                <a:cubicBezTo>
                  <a:pt x="753" y="103"/>
                  <a:pt x="766" y="136"/>
                  <a:pt x="766" y="170"/>
                </a:cubicBezTo>
                <a:cubicBezTo>
                  <a:pt x="766" y="204"/>
                  <a:pt x="753" y="237"/>
                  <a:pt x="729" y="261"/>
                </a:cubicBezTo>
                <a:cubicBezTo>
                  <a:pt x="757" y="248"/>
                  <a:pt x="782" y="212"/>
                  <a:pt x="782" y="170"/>
                </a:cubicBezTo>
                <a:cubicBezTo>
                  <a:pt x="782" y="127"/>
                  <a:pt x="757" y="92"/>
                  <a:pt x="729" y="79"/>
                </a:cubicBezTo>
                <a:close/>
                <a:moveTo>
                  <a:pt x="53" y="79"/>
                </a:moveTo>
                <a:cubicBezTo>
                  <a:pt x="26" y="92"/>
                  <a:pt x="0" y="127"/>
                  <a:pt x="0" y="170"/>
                </a:cubicBezTo>
                <a:cubicBezTo>
                  <a:pt x="0" y="212"/>
                  <a:pt x="26" y="248"/>
                  <a:pt x="53" y="261"/>
                </a:cubicBezTo>
                <a:cubicBezTo>
                  <a:pt x="30" y="237"/>
                  <a:pt x="16" y="204"/>
                  <a:pt x="16" y="170"/>
                </a:cubicBezTo>
                <a:cubicBezTo>
                  <a:pt x="16" y="136"/>
                  <a:pt x="30" y="103"/>
                  <a:pt x="53" y="79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1507" name="Freeform 10"/>
          <p:cNvSpPr>
            <a:spLocks noEditPoints="1"/>
          </p:cNvSpPr>
          <p:nvPr/>
        </p:nvSpPr>
        <p:spPr>
          <a:xfrm>
            <a:off x="1143000" y="4429125"/>
            <a:ext cx="828675" cy="392113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pathLst>
              <a:path w="782" h="493">
                <a:moveTo>
                  <a:pt x="111" y="206"/>
                </a:moveTo>
                <a:cubicBezTo>
                  <a:pt x="91" y="187"/>
                  <a:pt x="91" y="152"/>
                  <a:pt x="111" y="134"/>
                </a:cubicBezTo>
                <a:cubicBezTo>
                  <a:pt x="97" y="136"/>
                  <a:pt x="84" y="151"/>
                  <a:pt x="84" y="170"/>
                </a:cubicBezTo>
                <a:cubicBezTo>
                  <a:pt x="84" y="188"/>
                  <a:pt x="97" y="203"/>
                  <a:pt x="111" y="206"/>
                </a:cubicBezTo>
                <a:close/>
                <a:moveTo>
                  <a:pt x="698" y="170"/>
                </a:moveTo>
                <a:cubicBezTo>
                  <a:pt x="698" y="151"/>
                  <a:pt x="685" y="136"/>
                  <a:pt x="671" y="134"/>
                </a:cubicBezTo>
                <a:cubicBezTo>
                  <a:pt x="691" y="152"/>
                  <a:pt x="691" y="187"/>
                  <a:pt x="671" y="206"/>
                </a:cubicBezTo>
                <a:cubicBezTo>
                  <a:pt x="685" y="203"/>
                  <a:pt x="698" y="188"/>
                  <a:pt x="698" y="170"/>
                </a:cubicBezTo>
                <a:close/>
                <a:moveTo>
                  <a:pt x="696" y="232"/>
                </a:moveTo>
                <a:cubicBezTo>
                  <a:pt x="716" y="224"/>
                  <a:pt x="737" y="200"/>
                  <a:pt x="737" y="170"/>
                </a:cubicBezTo>
                <a:cubicBezTo>
                  <a:pt x="737" y="139"/>
                  <a:pt x="716" y="115"/>
                  <a:pt x="696" y="108"/>
                </a:cubicBezTo>
                <a:cubicBezTo>
                  <a:pt x="712" y="124"/>
                  <a:pt x="723" y="147"/>
                  <a:pt x="723" y="170"/>
                </a:cubicBezTo>
                <a:cubicBezTo>
                  <a:pt x="723" y="193"/>
                  <a:pt x="712" y="215"/>
                  <a:pt x="696" y="232"/>
                </a:cubicBezTo>
                <a:close/>
                <a:moveTo>
                  <a:pt x="87" y="232"/>
                </a:moveTo>
                <a:cubicBezTo>
                  <a:pt x="70" y="215"/>
                  <a:pt x="59" y="193"/>
                  <a:pt x="59" y="170"/>
                </a:cubicBezTo>
                <a:cubicBezTo>
                  <a:pt x="59" y="147"/>
                  <a:pt x="70" y="124"/>
                  <a:pt x="87" y="108"/>
                </a:cubicBezTo>
                <a:cubicBezTo>
                  <a:pt x="66" y="115"/>
                  <a:pt x="45" y="139"/>
                  <a:pt x="46" y="170"/>
                </a:cubicBezTo>
                <a:cubicBezTo>
                  <a:pt x="45" y="200"/>
                  <a:pt x="66" y="224"/>
                  <a:pt x="87" y="232"/>
                </a:cubicBezTo>
                <a:close/>
                <a:moveTo>
                  <a:pt x="714" y="448"/>
                </a:moveTo>
                <a:cubicBezTo>
                  <a:pt x="706" y="438"/>
                  <a:pt x="697" y="428"/>
                  <a:pt x="689" y="419"/>
                </a:cubicBezTo>
                <a:cubicBezTo>
                  <a:pt x="671" y="397"/>
                  <a:pt x="653" y="376"/>
                  <a:pt x="635" y="355"/>
                </a:cubicBezTo>
                <a:cubicBezTo>
                  <a:pt x="634" y="354"/>
                  <a:pt x="633" y="353"/>
                  <a:pt x="632" y="352"/>
                </a:cubicBezTo>
                <a:cubicBezTo>
                  <a:pt x="629" y="347"/>
                  <a:pt x="623" y="345"/>
                  <a:pt x="617" y="343"/>
                </a:cubicBezTo>
                <a:cubicBezTo>
                  <a:pt x="612" y="341"/>
                  <a:pt x="606" y="339"/>
                  <a:pt x="599" y="339"/>
                </a:cubicBezTo>
                <a:cubicBezTo>
                  <a:pt x="621" y="333"/>
                  <a:pt x="637" y="314"/>
                  <a:pt x="637" y="291"/>
                </a:cubicBezTo>
                <a:cubicBezTo>
                  <a:pt x="637" y="50"/>
                  <a:pt x="637" y="50"/>
                  <a:pt x="637" y="50"/>
                </a:cubicBezTo>
                <a:cubicBezTo>
                  <a:pt x="637" y="22"/>
                  <a:pt x="614" y="0"/>
                  <a:pt x="587" y="0"/>
                </a:cubicBezTo>
                <a:cubicBezTo>
                  <a:pt x="195" y="0"/>
                  <a:pt x="195" y="0"/>
                  <a:pt x="195" y="0"/>
                </a:cubicBezTo>
                <a:cubicBezTo>
                  <a:pt x="168" y="0"/>
                  <a:pt x="145" y="22"/>
                  <a:pt x="145" y="50"/>
                </a:cubicBezTo>
                <a:cubicBezTo>
                  <a:pt x="145" y="291"/>
                  <a:pt x="145" y="291"/>
                  <a:pt x="145" y="291"/>
                </a:cubicBezTo>
                <a:cubicBezTo>
                  <a:pt x="145" y="314"/>
                  <a:pt x="161" y="334"/>
                  <a:pt x="183" y="339"/>
                </a:cubicBezTo>
                <a:cubicBezTo>
                  <a:pt x="171" y="340"/>
                  <a:pt x="157" y="344"/>
                  <a:pt x="149" y="354"/>
                </a:cubicBezTo>
                <a:cubicBezTo>
                  <a:pt x="143" y="361"/>
                  <a:pt x="136" y="369"/>
                  <a:pt x="130" y="377"/>
                </a:cubicBezTo>
                <a:cubicBezTo>
                  <a:pt x="111" y="399"/>
                  <a:pt x="91" y="422"/>
                  <a:pt x="72" y="446"/>
                </a:cubicBezTo>
                <a:cubicBezTo>
                  <a:pt x="67" y="451"/>
                  <a:pt x="58" y="459"/>
                  <a:pt x="58" y="467"/>
                </a:cubicBezTo>
                <a:cubicBezTo>
                  <a:pt x="58" y="489"/>
                  <a:pt x="58" y="478"/>
                  <a:pt x="58" y="478"/>
                </a:cubicBezTo>
                <a:cubicBezTo>
                  <a:pt x="58" y="481"/>
                  <a:pt x="59" y="483"/>
                  <a:pt x="60" y="485"/>
                </a:cubicBezTo>
                <a:cubicBezTo>
                  <a:pt x="65" y="492"/>
                  <a:pt x="75" y="493"/>
                  <a:pt x="83" y="493"/>
                </a:cubicBezTo>
                <a:cubicBezTo>
                  <a:pt x="94" y="493"/>
                  <a:pt x="667" y="493"/>
                  <a:pt x="684" y="493"/>
                </a:cubicBezTo>
                <a:cubicBezTo>
                  <a:pt x="693" y="493"/>
                  <a:pt x="702" y="492"/>
                  <a:pt x="711" y="490"/>
                </a:cubicBezTo>
                <a:cubicBezTo>
                  <a:pt x="716" y="489"/>
                  <a:pt x="723" y="486"/>
                  <a:pt x="724" y="479"/>
                </a:cubicBezTo>
                <a:cubicBezTo>
                  <a:pt x="724" y="456"/>
                  <a:pt x="724" y="467"/>
                  <a:pt x="724" y="467"/>
                </a:cubicBezTo>
                <a:cubicBezTo>
                  <a:pt x="725" y="462"/>
                  <a:pt x="722" y="457"/>
                  <a:pt x="718" y="453"/>
                </a:cubicBezTo>
                <a:cubicBezTo>
                  <a:pt x="717" y="451"/>
                  <a:pt x="715" y="449"/>
                  <a:pt x="714" y="448"/>
                </a:cubicBezTo>
                <a:close/>
                <a:moveTo>
                  <a:pt x="164" y="299"/>
                </a:moveTo>
                <a:cubicBezTo>
                  <a:pt x="164" y="64"/>
                  <a:pt x="164" y="53"/>
                  <a:pt x="164" y="53"/>
                </a:cubicBezTo>
                <a:cubicBezTo>
                  <a:pt x="164" y="39"/>
                  <a:pt x="175" y="16"/>
                  <a:pt x="189" y="16"/>
                </a:cubicBezTo>
                <a:cubicBezTo>
                  <a:pt x="570" y="16"/>
                  <a:pt x="593" y="16"/>
                  <a:pt x="593" y="16"/>
                </a:cubicBezTo>
                <a:cubicBezTo>
                  <a:pt x="607" y="16"/>
                  <a:pt x="618" y="39"/>
                  <a:pt x="618" y="53"/>
                </a:cubicBezTo>
                <a:cubicBezTo>
                  <a:pt x="618" y="268"/>
                  <a:pt x="618" y="299"/>
                  <a:pt x="618" y="299"/>
                </a:cubicBezTo>
                <a:cubicBezTo>
                  <a:pt x="618" y="313"/>
                  <a:pt x="607" y="325"/>
                  <a:pt x="593" y="325"/>
                </a:cubicBezTo>
                <a:cubicBezTo>
                  <a:pt x="212" y="325"/>
                  <a:pt x="189" y="325"/>
                  <a:pt x="189" y="325"/>
                </a:cubicBezTo>
                <a:cubicBezTo>
                  <a:pt x="175" y="325"/>
                  <a:pt x="164" y="302"/>
                  <a:pt x="164" y="287"/>
                </a:cubicBezTo>
                <a:lnTo>
                  <a:pt x="164" y="299"/>
                </a:lnTo>
                <a:close/>
                <a:moveTo>
                  <a:pt x="613" y="367"/>
                </a:moveTo>
                <a:cubicBezTo>
                  <a:pt x="613" y="367"/>
                  <a:pt x="613" y="368"/>
                  <a:pt x="612" y="369"/>
                </a:cubicBezTo>
                <a:cubicBezTo>
                  <a:pt x="612" y="369"/>
                  <a:pt x="612" y="369"/>
                  <a:pt x="612" y="369"/>
                </a:cubicBezTo>
                <a:cubicBezTo>
                  <a:pt x="612" y="369"/>
                  <a:pt x="612" y="369"/>
                  <a:pt x="612" y="369"/>
                </a:cubicBezTo>
                <a:cubicBezTo>
                  <a:pt x="612" y="369"/>
                  <a:pt x="612" y="369"/>
                  <a:pt x="612" y="369"/>
                </a:cubicBezTo>
                <a:cubicBezTo>
                  <a:pt x="612" y="369"/>
                  <a:pt x="612" y="369"/>
                  <a:pt x="611" y="369"/>
                </a:cubicBezTo>
                <a:cubicBezTo>
                  <a:pt x="611" y="369"/>
                  <a:pt x="611" y="369"/>
                  <a:pt x="611" y="369"/>
                </a:cubicBezTo>
                <a:cubicBezTo>
                  <a:pt x="611" y="369"/>
                  <a:pt x="611" y="369"/>
                  <a:pt x="610" y="369"/>
                </a:cubicBezTo>
                <a:cubicBezTo>
                  <a:pt x="608" y="371"/>
                  <a:pt x="604" y="371"/>
                  <a:pt x="600" y="371"/>
                </a:cubicBezTo>
                <a:cubicBezTo>
                  <a:pt x="584" y="371"/>
                  <a:pt x="584" y="371"/>
                  <a:pt x="584" y="371"/>
                </a:cubicBezTo>
                <a:cubicBezTo>
                  <a:pt x="580" y="371"/>
                  <a:pt x="577" y="370"/>
                  <a:pt x="574" y="369"/>
                </a:cubicBezTo>
                <a:cubicBezTo>
                  <a:pt x="573" y="368"/>
                  <a:pt x="572" y="367"/>
                  <a:pt x="571" y="367"/>
                </a:cubicBezTo>
                <a:cubicBezTo>
                  <a:pt x="570" y="366"/>
                  <a:pt x="569" y="365"/>
                  <a:pt x="569" y="365"/>
                </a:cubicBezTo>
                <a:cubicBezTo>
                  <a:pt x="568" y="363"/>
                  <a:pt x="568" y="363"/>
                  <a:pt x="568" y="363"/>
                </a:cubicBezTo>
                <a:cubicBezTo>
                  <a:pt x="566" y="360"/>
                  <a:pt x="564" y="357"/>
                  <a:pt x="563" y="354"/>
                </a:cubicBezTo>
                <a:cubicBezTo>
                  <a:pt x="561" y="351"/>
                  <a:pt x="563" y="350"/>
                  <a:pt x="565" y="349"/>
                </a:cubicBezTo>
                <a:cubicBezTo>
                  <a:pt x="565" y="349"/>
                  <a:pt x="566" y="349"/>
                  <a:pt x="566" y="349"/>
                </a:cubicBezTo>
                <a:cubicBezTo>
                  <a:pt x="567" y="348"/>
                  <a:pt x="569" y="348"/>
                  <a:pt x="570" y="348"/>
                </a:cubicBezTo>
                <a:cubicBezTo>
                  <a:pt x="573" y="348"/>
                  <a:pt x="573" y="348"/>
                  <a:pt x="573" y="348"/>
                </a:cubicBezTo>
                <a:cubicBezTo>
                  <a:pt x="573" y="348"/>
                  <a:pt x="573" y="348"/>
                  <a:pt x="573" y="348"/>
                </a:cubicBezTo>
                <a:cubicBezTo>
                  <a:pt x="577" y="348"/>
                  <a:pt x="581" y="348"/>
                  <a:pt x="586" y="348"/>
                </a:cubicBezTo>
                <a:cubicBezTo>
                  <a:pt x="586" y="348"/>
                  <a:pt x="586" y="348"/>
                  <a:pt x="586" y="348"/>
                </a:cubicBezTo>
                <a:cubicBezTo>
                  <a:pt x="590" y="348"/>
                  <a:pt x="590" y="348"/>
                  <a:pt x="590" y="348"/>
                </a:cubicBezTo>
                <a:cubicBezTo>
                  <a:pt x="592" y="348"/>
                  <a:pt x="594" y="348"/>
                  <a:pt x="595" y="348"/>
                </a:cubicBezTo>
                <a:cubicBezTo>
                  <a:pt x="596" y="349"/>
                  <a:pt x="597" y="349"/>
                  <a:pt x="598" y="349"/>
                </a:cubicBezTo>
                <a:cubicBezTo>
                  <a:pt x="598" y="349"/>
                  <a:pt x="598" y="349"/>
                  <a:pt x="598" y="349"/>
                </a:cubicBezTo>
                <a:cubicBezTo>
                  <a:pt x="598" y="350"/>
                  <a:pt x="598" y="350"/>
                  <a:pt x="599" y="350"/>
                </a:cubicBezTo>
                <a:cubicBezTo>
                  <a:pt x="599" y="350"/>
                  <a:pt x="599" y="350"/>
                  <a:pt x="599" y="350"/>
                </a:cubicBezTo>
                <a:cubicBezTo>
                  <a:pt x="600" y="350"/>
                  <a:pt x="602" y="351"/>
                  <a:pt x="603" y="351"/>
                </a:cubicBezTo>
                <a:cubicBezTo>
                  <a:pt x="604" y="352"/>
                  <a:pt x="604" y="353"/>
                  <a:pt x="605" y="354"/>
                </a:cubicBezTo>
                <a:cubicBezTo>
                  <a:pt x="608" y="359"/>
                  <a:pt x="608" y="359"/>
                  <a:pt x="608" y="359"/>
                </a:cubicBezTo>
                <a:cubicBezTo>
                  <a:pt x="609" y="360"/>
                  <a:pt x="611" y="362"/>
                  <a:pt x="612" y="364"/>
                </a:cubicBezTo>
                <a:cubicBezTo>
                  <a:pt x="612" y="364"/>
                  <a:pt x="612" y="364"/>
                  <a:pt x="612" y="364"/>
                </a:cubicBezTo>
                <a:cubicBezTo>
                  <a:pt x="613" y="365"/>
                  <a:pt x="613" y="366"/>
                  <a:pt x="613" y="367"/>
                </a:cubicBezTo>
                <a:close/>
                <a:moveTo>
                  <a:pt x="410" y="363"/>
                </a:moveTo>
                <a:cubicBezTo>
                  <a:pt x="410" y="364"/>
                  <a:pt x="410" y="364"/>
                  <a:pt x="410" y="365"/>
                </a:cubicBezTo>
                <a:cubicBezTo>
                  <a:pt x="406" y="371"/>
                  <a:pt x="392" y="369"/>
                  <a:pt x="386" y="369"/>
                </a:cubicBezTo>
                <a:cubicBezTo>
                  <a:pt x="383" y="369"/>
                  <a:pt x="380" y="369"/>
                  <a:pt x="377" y="369"/>
                </a:cubicBezTo>
                <a:cubicBezTo>
                  <a:pt x="374" y="369"/>
                  <a:pt x="370" y="369"/>
                  <a:pt x="367" y="367"/>
                </a:cubicBezTo>
                <a:cubicBezTo>
                  <a:pt x="367" y="367"/>
                  <a:pt x="367" y="367"/>
                  <a:pt x="367" y="367"/>
                </a:cubicBezTo>
                <a:cubicBezTo>
                  <a:pt x="367" y="366"/>
                  <a:pt x="367" y="366"/>
                  <a:pt x="367" y="366"/>
                </a:cubicBezTo>
                <a:cubicBezTo>
                  <a:pt x="366" y="366"/>
                  <a:pt x="366" y="366"/>
                  <a:pt x="366" y="366"/>
                </a:cubicBezTo>
                <a:cubicBezTo>
                  <a:pt x="366" y="366"/>
                  <a:pt x="366" y="366"/>
                  <a:pt x="366" y="366"/>
                </a:cubicBezTo>
                <a:cubicBezTo>
                  <a:pt x="366" y="366"/>
                  <a:pt x="366" y="366"/>
                  <a:pt x="366" y="366"/>
                </a:cubicBezTo>
                <a:cubicBezTo>
                  <a:pt x="366" y="365"/>
                  <a:pt x="366" y="365"/>
                  <a:pt x="366" y="365"/>
                </a:cubicBezTo>
                <a:cubicBezTo>
                  <a:pt x="366" y="364"/>
                  <a:pt x="366" y="364"/>
                  <a:pt x="366" y="363"/>
                </a:cubicBezTo>
                <a:cubicBezTo>
                  <a:pt x="366" y="363"/>
                  <a:pt x="366" y="363"/>
                  <a:pt x="366" y="363"/>
                </a:cubicBezTo>
                <a:cubicBezTo>
                  <a:pt x="366" y="362"/>
                  <a:pt x="366" y="361"/>
                  <a:pt x="366" y="361"/>
                </a:cubicBezTo>
                <a:cubicBezTo>
                  <a:pt x="366" y="360"/>
                  <a:pt x="366" y="360"/>
                  <a:pt x="366" y="360"/>
                </a:cubicBezTo>
                <a:cubicBezTo>
                  <a:pt x="366" y="358"/>
                  <a:pt x="366" y="355"/>
                  <a:pt x="367" y="353"/>
                </a:cubicBezTo>
                <a:cubicBezTo>
                  <a:pt x="367" y="352"/>
                  <a:pt x="367" y="352"/>
                  <a:pt x="367" y="352"/>
                </a:cubicBezTo>
                <a:cubicBezTo>
                  <a:pt x="367" y="352"/>
                  <a:pt x="367" y="351"/>
                  <a:pt x="368" y="350"/>
                </a:cubicBezTo>
                <a:cubicBezTo>
                  <a:pt x="369" y="350"/>
                  <a:pt x="369" y="349"/>
                  <a:pt x="370" y="349"/>
                </a:cubicBezTo>
                <a:cubicBezTo>
                  <a:pt x="370" y="349"/>
                  <a:pt x="370" y="349"/>
                  <a:pt x="370" y="349"/>
                </a:cubicBezTo>
                <a:cubicBezTo>
                  <a:pt x="370" y="349"/>
                  <a:pt x="370" y="348"/>
                  <a:pt x="370" y="348"/>
                </a:cubicBezTo>
                <a:cubicBezTo>
                  <a:pt x="370" y="348"/>
                  <a:pt x="371" y="348"/>
                  <a:pt x="371" y="348"/>
                </a:cubicBezTo>
                <a:cubicBezTo>
                  <a:pt x="371" y="348"/>
                  <a:pt x="371" y="348"/>
                  <a:pt x="371" y="348"/>
                </a:cubicBezTo>
                <a:cubicBezTo>
                  <a:pt x="371" y="348"/>
                  <a:pt x="372" y="348"/>
                  <a:pt x="372" y="348"/>
                </a:cubicBezTo>
                <a:cubicBezTo>
                  <a:pt x="372" y="348"/>
                  <a:pt x="372" y="348"/>
                  <a:pt x="373" y="348"/>
                </a:cubicBezTo>
                <a:cubicBezTo>
                  <a:pt x="373" y="347"/>
                  <a:pt x="373" y="347"/>
                  <a:pt x="374" y="347"/>
                </a:cubicBezTo>
                <a:cubicBezTo>
                  <a:pt x="374" y="347"/>
                  <a:pt x="374" y="347"/>
                  <a:pt x="374" y="347"/>
                </a:cubicBezTo>
                <a:cubicBezTo>
                  <a:pt x="374" y="347"/>
                  <a:pt x="374" y="347"/>
                  <a:pt x="374" y="347"/>
                </a:cubicBezTo>
                <a:cubicBezTo>
                  <a:pt x="375" y="347"/>
                  <a:pt x="375" y="347"/>
                  <a:pt x="375" y="347"/>
                </a:cubicBezTo>
                <a:cubicBezTo>
                  <a:pt x="376" y="347"/>
                  <a:pt x="377" y="347"/>
                  <a:pt x="378" y="347"/>
                </a:cubicBezTo>
                <a:cubicBezTo>
                  <a:pt x="379" y="347"/>
                  <a:pt x="379" y="347"/>
                  <a:pt x="379" y="347"/>
                </a:cubicBezTo>
                <a:cubicBezTo>
                  <a:pt x="380" y="347"/>
                  <a:pt x="382" y="347"/>
                  <a:pt x="383" y="347"/>
                </a:cubicBezTo>
                <a:cubicBezTo>
                  <a:pt x="399" y="347"/>
                  <a:pt x="399" y="347"/>
                  <a:pt x="399" y="347"/>
                </a:cubicBezTo>
                <a:cubicBezTo>
                  <a:pt x="399" y="347"/>
                  <a:pt x="399" y="347"/>
                  <a:pt x="400" y="347"/>
                </a:cubicBezTo>
                <a:cubicBezTo>
                  <a:pt x="400" y="347"/>
                  <a:pt x="400" y="347"/>
                  <a:pt x="400" y="347"/>
                </a:cubicBezTo>
                <a:cubicBezTo>
                  <a:pt x="401" y="347"/>
                  <a:pt x="401" y="347"/>
                  <a:pt x="402" y="347"/>
                </a:cubicBezTo>
                <a:cubicBezTo>
                  <a:pt x="405" y="347"/>
                  <a:pt x="408" y="348"/>
                  <a:pt x="409" y="351"/>
                </a:cubicBezTo>
                <a:cubicBezTo>
                  <a:pt x="410" y="351"/>
                  <a:pt x="410" y="351"/>
                  <a:pt x="410" y="351"/>
                </a:cubicBezTo>
                <a:cubicBezTo>
                  <a:pt x="410" y="351"/>
                  <a:pt x="410" y="351"/>
                  <a:pt x="410" y="351"/>
                </a:cubicBezTo>
                <a:cubicBezTo>
                  <a:pt x="411" y="355"/>
                  <a:pt x="410" y="359"/>
                  <a:pt x="410" y="362"/>
                </a:cubicBezTo>
                <a:cubicBezTo>
                  <a:pt x="410" y="363"/>
                  <a:pt x="410" y="363"/>
                  <a:pt x="410" y="363"/>
                </a:cubicBezTo>
                <a:cubicBezTo>
                  <a:pt x="410" y="363"/>
                  <a:pt x="410" y="363"/>
                  <a:pt x="410" y="363"/>
                </a:cubicBezTo>
                <a:close/>
                <a:moveTo>
                  <a:pt x="387" y="381"/>
                </a:moveTo>
                <a:cubicBezTo>
                  <a:pt x="393" y="381"/>
                  <a:pt x="407" y="380"/>
                  <a:pt x="410" y="386"/>
                </a:cubicBezTo>
                <a:cubicBezTo>
                  <a:pt x="410" y="387"/>
                  <a:pt x="411" y="387"/>
                  <a:pt x="411" y="388"/>
                </a:cubicBezTo>
                <a:cubicBezTo>
                  <a:pt x="411" y="395"/>
                  <a:pt x="411" y="395"/>
                  <a:pt x="411" y="395"/>
                </a:cubicBezTo>
                <a:cubicBezTo>
                  <a:pt x="411" y="397"/>
                  <a:pt x="411" y="399"/>
                  <a:pt x="411" y="401"/>
                </a:cubicBezTo>
                <a:cubicBezTo>
                  <a:pt x="411" y="401"/>
                  <a:pt x="411" y="401"/>
                  <a:pt x="411" y="401"/>
                </a:cubicBezTo>
                <a:cubicBezTo>
                  <a:pt x="411" y="402"/>
                  <a:pt x="411" y="402"/>
                  <a:pt x="411" y="402"/>
                </a:cubicBezTo>
                <a:cubicBezTo>
                  <a:pt x="411" y="402"/>
                  <a:pt x="410" y="404"/>
                  <a:pt x="410" y="404"/>
                </a:cubicBezTo>
                <a:cubicBezTo>
                  <a:pt x="409" y="405"/>
                  <a:pt x="409" y="405"/>
                  <a:pt x="409" y="405"/>
                </a:cubicBezTo>
                <a:cubicBezTo>
                  <a:pt x="409" y="405"/>
                  <a:pt x="409" y="405"/>
                  <a:pt x="409" y="406"/>
                </a:cubicBezTo>
                <a:cubicBezTo>
                  <a:pt x="409" y="406"/>
                  <a:pt x="409" y="406"/>
                  <a:pt x="409" y="406"/>
                </a:cubicBezTo>
                <a:cubicBezTo>
                  <a:pt x="407" y="407"/>
                  <a:pt x="405" y="408"/>
                  <a:pt x="403" y="409"/>
                </a:cubicBezTo>
                <a:cubicBezTo>
                  <a:pt x="403" y="409"/>
                  <a:pt x="403" y="409"/>
                  <a:pt x="403" y="409"/>
                </a:cubicBezTo>
                <a:cubicBezTo>
                  <a:pt x="403" y="409"/>
                  <a:pt x="403" y="409"/>
                  <a:pt x="403" y="409"/>
                </a:cubicBezTo>
                <a:cubicBezTo>
                  <a:pt x="402" y="409"/>
                  <a:pt x="401" y="409"/>
                  <a:pt x="401" y="409"/>
                </a:cubicBezTo>
                <a:cubicBezTo>
                  <a:pt x="400" y="409"/>
                  <a:pt x="400" y="409"/>
                  <a:pt x="400" y="409"/>
                </a:cubicBezTo>
                <a:cubicBezTo>
                  <a:pt x="399" y="409"/>
                  <a:pt x="398" y="409"/>
                  <a:pt x="398" y="409"/>
                </a:cubicBezTo>
                <a:cubicBezTo>
                  <a:pt x="398" y="409"/>
                  <a:pt x="398" y="409"/>
                  <a:pt x="398" y="409"/>
                </a:cubicBezTo>
                <a:cubicBezTo>
                  <a:pt x="373" y="409"/>
                  <a:pt x="373" y="409"/>
                  <a:pt x="373" y="409"/>
                </a:cubicBezTo>
                <a:cubicBezTo>
                  <a:pt x="371" y="409"/>
                  <a:pt x="367" y="409"/>
                  <a:pt x="364" y="407"/>
                </a:cubicBezTo>
                <a:cubicBezTo>
                  <a:pt x="364" y="407"/>
                  <a:pt x="364" y="407"/>
                  <a:pt x="364" y="407"/>
                </a:cubicBezTo>
                <a:cubicBezTo>
                  <a:pt x="364" y="407"/>
                  <a:pt x="364" y="407"/>
                  <a:pt x="364" y="407"/>
                </a:cubicBezTo>
                <a:cubicBezTo>
                  <a:pt x="364" y="407"/>
                  <a:pt x="364" y="406"/>
                  <a:pt x="363" y="406"/>
                </a:cubicBezTo>
                <a:cubicBezTo>
                  <a:pt x="363" y="406"/>
                  <a:pt x="362" y="405"/>
                  <a:pt x="362" y="405"/>
                </a:cubicBezTo>
                <a:cubicBezTo>
                  <a:pt x="362" y="405"/>
                  <a:pt x="362" y="405"/>
                  <a:pt x="362" y="404"/>
                </a:cubicBezTo>
                <a:cubicBezTo>
                  <a:pt x="362" y="404"/>
                  <a:pt x="361" y="403"/>
                  <a:pt x="361" y="402"/>
                </a:cubicBezTo>
                <a:cubicBezTo>
                  <a:pt x="362" y="400"/>
                  <a:pt x="362" y="400"/>
                  <a:pt x="362" y="400"/>
                </a:cubicBezTo>
                <a:cubicBezTo>
                  <a:pt x="362" y="400"/>
                  <a:pt x="362" y="400"/>
                  <a:pt x="362" y="400"/>
                </a:cubicBezTo>
                <a:cubicBezTo>
                  <a:pt x="362" y="396"/>
                  <a:pt x="362" y="392"/>
                  <a:pt x="363" y="388"/>
                </a:cubicBezTo>
                <a:cubicBezTo>
                  <a:pt x="363" y="388"/>
                  <a:pt x="363" y="388"/>
                  <a:pt x="363" y="388"/>
                </a:cubicBezTo>
                <a:cubicBezTo>
                  <a:pt x="363" y="388"/>
                  <a:pt x="363" y="388"/>
                  <a:pt x="363" y="388"/>
                </a:cubicBezTo>
                <a:cubicBezTo>
                  <a:pt x="364" y="379"/>
                  <a:pt x="381" y="381"/>
                  <a:pt x="387" y="381"/>
                </a:cubicBezTo>
                <a:close/>
                <a:moveTo>
                  <a:pt x="289" y="407"/>
                </a:moveTo>
                <a:cubicBezTo>
                  <a:pt x="289" y="407"/>
                  <a:pt x="289" y="407"/>
                  <a:pt x="288" y="406"/>
                </a:cubicBezTo>
                <a:cubicBezTo>
                  <a:pt x="288" y="406"/>
                  <a:pt x="288" y="405"/>
                  <a:pt x="287" y="405"/>
                </a:cubicBezTo>
                <a:cubicBezTo>
                  <a:pt x="287" y="405"/>
                  <a:pt x="287" y="405"/>
                  <a:pt x="287" y="405"/>
                </a:cubicBezTo>
                <a:cubicBezTo>
                  <a:pt x="287" y="404"/>
                  <a:pt x="287" y="403"/>
                  <a:pt x="287" y="402"/>
                </a:cubicBezTo>
                <a:cubicBezTo>
                  <a:pt x="288" y="400"/>
                  <a:pt x="288" y="400"/>
                  <a:pt x="288" y="400"/>
                </a:cubicBezTo>
                <a:cubicBezTo>
                  <a:pt x="288" y="400"/>
                  <a:pt x="288" y="400"/>
                  <a:pt x="288" y="400"/>
                </a:cubicBezTo>
                <a:cubicBezTo>
                  <a:pt x="288" y="400"/>
                  <a:pt x="288" y="399"/>
                  <a:pt x="288" y="399"/>
                </a:cubicBezTo>
                <a:cubicBezTo>
                  <a:pt x="291" y="388"/>
                  <a:pt x="291" y="388"/>
                  <a:pt x="291" y="388"/>
                </a:cubicBezTo>
                <a:cubicBezTo>
                  <a:pt x="291" y="388"/>
                  <a:pt x="291" y="388"/>
                  <a:pt x="292" y="388"/>
                </a:cubicBezTo>
                <a:cubicBezTo>
                  <a:pt x="295" y="380"/>
                  <a:pt x="310" y="381"/>
                  <a:pt x="317" y="381"/>
                </a:cubicBezTo>
                <a:cubicBezTo>
                  <a:pt x="320" y="381"/>
                  <a:pt x="325" y="381"/>
                  <a:pt x="330" y="381"/>
                </a:cubicBezTo>
                <a:cubicBezTo>
                  <a:pt x="331" y="382"/>
                  <a:pt x="332" y="382"/>
                  <a:pt x="333" y="382"/>
                </a:cubicBezTo>
                <a:cubicBezTo>
                  <a:pt x="333" y="382"/>
                  <a:pt x="333" y="382"/>
                  <a:pt x="333" y="382"/>
                </a:cubicBezTo>
                <a:cubicBezTo>
                  <a:pt x="335" y="383"/>
                  <a:pt x="337" y="384"/>
                  <a:pt x="338" y="385"/>
                </a:cubicBezTo>
                <a:cubicBezTo>
                  <a:pt x="338" y="385"/>
                  <a:pt x="338" y="385"/>
                  <a:pt x="338" y="385"/>
                </a:cubicBezTo>
                <a:cubicBezTo>
                  <a:pt x="338" y="386"/>
                  <a:pt x="338" y="386"/>
                  <a:pt x="338" y="386"/>
                </a:cubicBezTo>
                <a:cubicBezTo>
                  <a:pt x="338" y="386"/>
                  <a:pt x="338" y="386"/>
                  <a:pt x="338" y="386"/>
                </a:cubicBezTo>
                <a:cubicBezTo>
                  <a:pt x="339" y="387"/>
                  <a:pt x="339" y="388"/>
                  <a:pt x="339" y="388"/>
                </a:cubicBezTo>
                <a:cubicBezTo>
                  <a:pt x="339" y="389"/>
                  <a:pt x="339" y="389"/>
                  <a:pt x="339" y="389"/>
                </a:cubicBezTo>
                <a:cubicBezTo>
                  <a:pt x="339" y="389"/>
                  <a:pt x="339" y="389"/>
                  <a:pt x="339" y="389"/>
                </a:cubicBezTo>
                <a:cubicBezTo>
                  <a:pt x="338" y="391"/>
                  <a:pt x="338" y="393"/>
                  <a:pt x="338" y="395"/>
                </a:cubicBezTo>
                <a:cubicBezTo>
                  <a:pt x="336" y="402"/>
                  <a:pt x="336" y="402"/>
                  <a:pt x="336" y="402"/>
                </a:cubicBezTo>
                <a:cubicBezTo>
                  <a:pt x="336" y="403"/>
                  <a:pt x="336" y="404"/>
                  <a:pt x="335" y="404"/>
                </a:cubicBezTo>
                <a:cubicBezTo>
                  <a:pt x="335" y="405"/>
                  <a:pt x="335" y="405"/>
                  <a:pt x="335" y="405"/>
                </a:cubicBezTo>
                <a:cubicBezTo>
                  <a:pt x="335" y="405"/>
                  <a:pt x="334" y="405"/>
                  <a:pt x="334" y="405"/>
                </a:cubicBezTo>
                <a:cubicBezTo>
                  <a:pt x="334" y="405"/>
                  <a:pt x="334" y="406"/>
                  <a:pt x="334" y="406"/>
                </a:cubicBezTo>
                <a:cubicBezTo>
                  <a:pt x="332" y="407"/>
                  <a:pt x="329" y="408"/>
                  <a:pt x="327" y="409"/>
                </a:cubicBezTo>
                <a:cubicBezTo>
                  <a:pt x="327" y="409"/>
                  <a:pt x="327" y="409"/>
                  <a:pt x="327" y="409"/>
                </a:cubicBezTo>
                <a:cubicBezTo>
                  <a:pt x="327" y="409"/>
                  <a:pt x="327" y="409"/>
                  <a:pt x="327" y="409"/>
                </a:cubicBezTo>
                <a:cubicBezTo>
                  <a:pt x="327" y="409"/>
                  <a:pt x="326" y="409"/>
                  <a:pt x="325" y="409"/>
                </a:cubicBezTo>
                <a:cubicBezTo>
                  <a:pt x="325" y="409"/>
                  <a:pt x="325" y="409"/>
                  <a:pt x="324" y="409"/>
                </a:cubicBezTo>
                <a:cubicBezTo>
                  <a:pt x="324" y="409"/>
                  <a:pt x="323" y="409"/>
                  <a:pt x="322" y="409"/>
                </a:cubicBezTo>
                <a:cubicBezTo>
                  <a:pt x="322" y="409"/>
                  <a:pt x="322" y="409"/>
                  <a:pt x="322" y="409"/>
                </a:cubicBezTo>
                <a:cubicBezTo>
                  <a:pt x="298" y="409"/>
                  <a:pt x="298" y="409"/>
                  <a:pt x="298" y="409"/>
                </a:cubicBezTo>
                <a:cubicBezTo>
                  <a:pt x="295" y="409"/>
                  <a:pt x="292" y="409"/>
                  <a:pt x="289" y="407"/>
                </a:cubicBezTo>
                <a:cubicBezTo>
                  <a:pt x="289" y="407"/>
                  <a:pt x="289" y="407"/>
                  <a:pt x="289" y="407"/>
                </a:cubicBezTo>
                <a:close/>
                <a:moveTo>
                  <a:pt x="320" y="369"/>
                </a:moveTo>
                <a:cubicBezTo>
                  <a:pt x="316" y="369"/>
                  <a:pt x="312" y="369"/>
                  <a:pt x="309" y="369"/>
                </a:cubicBezTo>
                <a:cubicBezTo>
                  <a:pt x="306" y="369"/>
                  <a:pt x="301" y="369"/>
                  <a:pt x="299" y="366"/>
                </a:cubicBezTo>
                <a:cubicBezTo>
                  <a:pt x="299" y="365"/>
                  <a:pt x="299" y="365"/>
                  <a:pt x="299" y="365"/>
                </a:cubicBezTo>
                <a:cubicBezTo>
                  <a:pt x="299" y="365"/>
                  <a:pt x="299" y="364"/>
                  <a:pt x="299" y="364"/>
                </a:cubicBezTo>
                <a:cubicBezTo>
                  <a:pt x="299" y="364"/>
                  <a:pt x="299" y="364"/>
                  <a:pt x="299" y="363"/>
                </a:cubicBezTo>
                <a:cubicBezTo>
                  <a:pt x="299" y="363"/>
                  <a:pt x="299" y="363"/>
                  <a:pt x="299" y="363"/>
                </a:cubicBezTo>
                <a:cubicBezTo>
                  <a:pt x="299" y="363"/>
                  <a:pt x="299" y="363"/>
                  <a:pt x="299" y="363"/>
                </a:cubicBezTo>
                <a:cubicBezTo>
                  <a:pt x="299" y="362"/>
                  <a:pt x="299" y="361"/>
                  <a:pt x="300" y="361"/>
                </a:cubicBezTo>
                <a:cubicBezTo>
                  <a:pt x="300" y="358"/>
                  <a:pt x="301" y="355"/>
                  <a:pt x="302" y="353"/>
                </a:cubicBezTo>
                <a:cubicBezTo>
                  <a:pt x="302" y="353"/>
                  <a:pt x="302" y="353"/>
                  <a:pt x="302" y="353"/>
                </a:cubicBezTo>
                <a:cubicBezTo>
                  <a:pt x="302" y="352"/>
                  <a:pt x="303" y="351"/>
                  <a:pt x="303" y="350"/>
                </a:cubicBezTo>
                <a:cubicBezTo>
                  <a:pt x="304" y="350"/>
                  <a:pt x="304" y="350"/>
                  <a:pt x="305" y="349"/>
                </a:cubicBezTo>
                <a:cubicBezTo>
                  <a:pt x="306" y="348"/>
                  <a:pt x="308" y="348"/>
                  <a:pt x="310" y="347"/>
                </a:cubicBezTo>
                <a:cubicBezTo>
                  <a:pt x="310" y="347"/>
                  <a:pt x="310" y="347"/>
                  <a:pt x="310" y="347"/>
                </a:cubicBezTo>
                <a:cubicBezTo>
                  <a:pt x="312" y="347"/>
                  <a:pt x="313" y="347"/>
                  <a:pt x="315" y="347"/>
                </a:cubicBezTo>
                <a:cubicBezTo>
                  <a:pt x="317" y="347"/>
                  <a:pt x="317" y="347"/>
                  <a:pt x="317" y="347"/>
                </a:cubicBezTo>
                <a:cubicBezTo>
                  <a:pt x="317" y="347"/>
                  <a:pt x="318" y="347"/>
                  <a:pt x="319" y="347"/>
                </a:cubicBezTo>
                <a:cubicBezTo>
                  <a:pt x="323" y="347"/>
                  <a:pt x="328" y="347"/>
                  <a:pt x="332" y="347"/>
                </a:cubicBezTo>
                <a:cubicBezTo>
                  <a:pt x="333" y="347"/>
                  <a:pt x="334" y="347"/>
                  <a:pt x="334" y="347"/>
                </a:cubicBezTo>
                <a:cubicBezTo>
                  <a:pt x="335" y="347"/>
                  <a:pt x="335" y="347"/>
                  <a:pt x="335" y="347"/>
                </a:cubicBezTo>
                <a:cubicBezTo>
                  <a:pt x="335" y="347"/>
                  <a:pt x="335" y="347"/>
                  <a:pt x="336" y="347"/>
                </a:cubicBezTo>
                <a:cubicBezTo>
                  <a:pt x="336" y="347"/>
                  <a:pt x="337" y="347"/>
                  <a:pt x="337" y="347"/>
                </a:cubicBezTo>
                <a:cubicBezTo>
                  <a:pt x="337" y="347"/>
                  <a:pt x="337" y="347"/>
                  <a:pt x="337" y="347"/>
                </a:cubicBezTo>
                <a:cubicBezTo>
                  <a:pt x="341" y="347"/>
                  <a:pt x="345" y="348"/>
                  <a:pt x="345" y="351"/>
                </a:cubicBezTo>
                <a:cubicBezTo>
                  <a:pt x="345" y="351"/>
                  <a:pt x="345" y="351"/>
                  <a:pt x="345" y="351"/>
                </a:cubicBezTo>
                <a:cubicBezTo>
                  <a:pt x="345" y="351"/>
                  <a:pt x="345" y="351"/>
                  <a:pt x="345" y="352"/>
                </a:cubicBezTo>
                <a:cubicBezTo>
                  <a:pt x="345" y="355"/>
                  <a:pt x="344" y="359"/>
                  <a:pt x="343" y="362"/>
                </a:cubicBezTo>
                <a:cubicBezTo>
                  <a:pt x="343" y="362"/>
                  <a:pt x="343" y="362"/>
                  <a:pt x="343" y="362"/>
                </a:cubicBezTo>
                <a:cubicBezTo>
                  <a:pt x="343" y="363"/>
                  <a:pt x="343" y="363"/>
                  <a:pt x="343" y="363"/>
                </a:cubicBezTo>
                <a:cubicBezTo>
                  <a:pt x="343" y="364"/>
                  <a:pt x="343" y="364"/>
                  <a:pt x="342" y="365"/>
                </a:cubicBezTo>
                <a:cubicBezTo>
                  <a:pt x="342" y="365"/>
                  <a:pt x="342" y="365"/>
                  <a:pt x="342" y="366"/>
                </a:cubicBezTo>
                <a:cubicBezTo>
                  <a:pt x="342" y="366"/>
                  <a:pt x="342" y="366"/>
                  <a:pt x="342" y="366"/>
                </a:cubicBezTo>
                <a:cubicBezTo>
                  <a:pt x="342" y="366"/>
                  <a:pt x="342" y="366"/>
                  <a:pt x="342" y="366"/>
                </a:cubicBezTo>
                <a:cubicBezTo>
                  <a:pt x="337" y="371"/>
                  <a:pt x="325" y="369"/>
                  <a:pt x="320" y="369"/>
                </a:cubicBezTo>
                <a:close/>
                <a:moveTo>
                  <a:pt x="212" y="404"/>
                </a:moveTo>
                <a:cubicBezTo>
                  <a:pt x="212" y="404"/>
                  <a:pt x="212" y="403"/>
                  <a:pt x="212" y="403"/>
                </a:cubicBezTo>
                <a:cubicBezTo>
                  <a:pt x="213" y="403"/>
                  <a:pt x="213" y="402"/>
                  <a:pt x="213" y="402"/>
                </a:cubicBezTo>
                <a:cubicBezTo>
                  <a:pt x="213" y="402"/>
                  <a:pt x="213" y="402"/>
                  <a:pt x="213" y="402"/>
                </a:cubicBezTo>
                <a:cubicBezTo>
                  <a:pt x="213" y="402"/>
                  <a:pt x="213" y="402"/>
                  <a:pt x="213" y="402"/>
                </a:cubicBezTo>
                <a:cubicBezTo>
                  <a:pt x="213" y="401"/>
                  <a:pt x="214" y="401"/>
                  <a:pt x="214" y="400"/>
                </a:cubicBezTo>
                <a:cubicBezTo>
                  <a:pt x="216" y="396"/>
                  <a:pt x="217" y="393"/>
                  <a:pt x="219" y="389"/>
                </a:cubicBezTo>
                <a:cubicBezTo>
                  <a:pt x="219" y="389"/>
                  <a:pt x="219" y="389"/>
                  <a:pt x="219" y="389"/>
                </a:cubicBezTo>
                <a:cubicBezTo>
                  <a:pt x="219" y="389"/>
                  <a:pt x="219" y="389"/>
                  <a:pt x="219" y="389"/>
                </a:cubicBezTo>
                <a:cubicBezTo>
                  <a:pt x="220" y="388"/>
                  <a:pt x="220" y="388"/>
                  <a:pt x="220" y="388"/>
                </a:cubicBezTo>
                <a:cubicBezTo>
                  <a:pt x="220" y="388"/>
                  <a:pt x="220" y="388"/>
                  <a:pt x="220" y="387"/>
                </a:cubicBezTo>
                <a:cubicBezTo>
                  <a:pt x="220" y="387"/>
                  <a:pt x="220" y="387"/>
                  <a:pt x="221" y="387"/>
                </a:cubicBezTo>
                <a:cubicBezTo>
                  <a:pt x="226" y="380"/>
                  <a:pt x="238" y="382"/>
                  <a:pt x="245" y="382"/>
                </a:cubicBezTo>
                <a:cubicBezTo>
                  <a:pt x="245" y="382"/>
                  <a:pt x="245" y="382"/>
                  <a:pt x="245" y="382"/>
                </a:cubicBezTo>
                <a:cubicBezTo>
                  <a:pt x="247" y="382"/>
                  <a:pt x="253" y="381"/>
                  <a:pt x="258" y="382"/>
                </a:cubicBezTo>
                <a:cubicBezTo>
                  <a:pt x="259" y="382"/>
                  <a:pt x="261" y="382"/>
                  <a:pt x="262" y="382"/>
                </a:cubicBezTo>
                <a:cubicBezTo>
                  <a:pt x="263" y="382"/>
                  <a:pt x="264" y="383"/>
                  <a:pt x="264" y="383"/>
                </a:cubicBezTo>
                <a:cubicBezTo>
                  <a:pt x="266" y="384"/>
                  <a:pt x="267" y="385"/>
                  <a:pt x="267" y="387"/>
                </a:cubicBezTo>
                <a:cubicBezTo>
                  <a:pt x="267" y="387"/>
                  <a:pt x="267" y="387"/>
                  <a:pt x="267" y="387"/>
                </a:cubicBezTo>
                <a:cubicBezTo>
                  <a:pt x="267" y="387"/>
                  <a:pt x="267" y="387"/>
                  <a:pt x="267" y="388"/>
                </a:cubicBezTo>
                <a:cubicBezTo>
                  <a:pt x="267" y="388"/>
                  <a:pt x="267" y="388"/>
                  <a:pt x="267" y="388"/>
                </a:cubicBezTo>
                <a:cubicBezTo>
                  <a:pt x="262" y="402"/>
                  <a:pt x="262" y="402"/>
                  <a:pt x="262" y="402"/>
                </a:cubicBezTo>
                <a:cubicBezTo>
                  <a:pt x="262" y="403"/>
                  <a:pt x="261" y="404"/>
                  <a:pt x="260" y="405"/>
                </a:cubicBezTo>
                <a:cubicBezTo>
                  <a:pt x="259" y="406"/>
                  <a:pt x="258" y="407"/>
                  <a:pt x="256" y="407"/>
                </a:cubicBezTo>
                <a:cubicBezTo>
                  <a:pt x="256" y="407"/>
                  <a:pt x="256" y="407"/>
                  <a:pt x="256" y="407"/>
                </a:cubicBezTo>
                <a:cubicBezTo>
                  <a:pt x="254" y="408"/>
                  <a:pt x="252" y="409"/>
                  <a:pt x="250" y="409"/>
                </a:cubicBezTo>
                <a:cubicBezTo>
                  <a:pt x="249" y="409"/>
                  <a:pt x="249" y="409"/>
                  <a:pt x="249" y="409"/>
                </a:cubicBezTo>
                <a:cubicBezTo>
                  <a:pt x="249" y="409"/>
                  <a:pt x="249" y="409"/>
                  <a:pt x="248" y="409"/>
                </a:cubicBezTo>
                <a:cubicBezTo>
                  <a:pt x="244" y="410"/>
                  <a:pt x="240" y="409"/>
                  <a:pt x="235" y="409"/>
                </a:cubicBezTo>
                <a:cubicBezTo>
                  <a:pt x="231" y="409"/>
                  <a:pt x="227" y="410"/>
                  <a:pt x="222" y="410"/>
                </a:cubicBezTo>
                <a:cubicBezTo>
                  <a:pt x="219" y="410"/>
                  <a:pt x="215" y="409"/>
                  <a:pt x="213" y="406"/>
                </a:cubicBezTo>
                <a:cubicBezTo>
                  <a:pt x="213" y="406"/>
                  <a:pt x="213" y="406"/>
                  <a:pt x="213" y="406"/>
                </a:cubicBezTo>
                <a:cubicBezTo>
                  <a:pt x="213" y="406"/>
                  <a:pt x="213" y="406"/>
                  <a:pt x="213" y="406"/>
                </a:cubicBezTo>
                <a:cubicBezTo>
                  <a:pt x="213" y="405"/>
                  <a:pt x="213" y="405"/>
                  <a:pt x="212" y="405"/>
                </a:cubicBezTo>
                <a:cubicBezTo>
                  <a:pt x="212" y="405"/>
                  <a:pt x="212" y="405"/>
                  <a:pt x="212" y="405"/>
                </a:cubicBezTo>
                <a:cubicBezTo>
                  <a:pt x="212" y="405"/>
                  <a:pt x="212" y="405"/>
                  <a:pt x="212" y="405"/>
                </a:cubicBezTo>
                <a:cubicBezTo>
                  <a:pt x="212" y="404"/>
                  <a:pt x="212" y="404"/>
                  <a:pt x="212" y="404"/>
                </a:cubicBezTo>
                <a:close/>
                <a:moveTo>
                  <a:pt x="212" y="359"/>
                </a:moveTo>
                <a:cubicBezTo>
                  <a:pt x="212" y="359"/>
                  <a:pt x="212" y="359"/>
                  <a:pt x="212" y="359"/>
                </a:cubicBezTo>
                <a:cubicBezTo>
                  <a:pt x="209" y="364"/>
                  <a:pt x="209" y="364"/>
                  <a:pt x="209" y="364"/>
                </a:cubicBezTo>
                <a:cubicBezTo>
                  <a:pt x="209" y="364"/>
                  <a:pt x="208" y="365"/>
                  <a:pt x="207" y="366"/>
                </a:cubicBezTo>
                <a:cubicBezTo>
                  <a:pt x="206" y="367"/>
                  <a:pt x="205" y="367"/>
                  <a:pt x="203" y="368"/>
                </a:cubicBezTo>
                <a:cubicBezTo>
                  <a:pt x="203" y="368"/>
                  <a:pt x="203" y="368"/>
                  <a:pt x="202" y="368"/>
                </a:cubicBezTo>
                <a:cubicBezTo>
                  <a:pt x="202" y="369"/>
                  <a:pt x="202" y="369"/>
                  <a:pt x="202" y="369"/>
                </a:cubicBezTo>
                <a:cubicBezTo>
                  <a:pt x="202" y="369"/>
                  <a:pt x="202" y="369"/>
                  <a:pt x="202" y="369"/>
                </a:cubicBezTo>
                <a:cubicBezTo>
                  <a:pt x="201" y="369"/>
                  <a:pt x="200" y="369"/>
                  <a:pt x="199" y="369"/>
                </a:cubicBezTo>
                <a:cubicBezTo>
                  <a:pt x="197" y="370"/>
                  <a:pt x="196" y="370"/>
                  <a:pt x="194" y="370"/>
                </a:cubicBezTo>
                <a:cubicBezTo>
                  <a:pt x="189" y="370"/>
                  <a:pt x="189" y="370"/>
                  <a:pt x="189" y="370"/>
                </a:cubicBezTo>
                <a:cubicBezTo>
                  <a:pt x="189" y="370"/>
                  <a:pt x="189" y="370"/>
                  <a:pt x="189" y="370"/>
                </a:cubicBezTo>
                <a:cubicBezTo>
                  <a:pt x="184" y="370"/>
                  <a:pt x="178" y="370"/>
                  <a:pt x="172" y="370"/>
                </a:cubicBezTo>
                <a:cubicBezTo>
                  <a:pt x="170" y="370"/>
                  <a:pt x="165" y="369"/>
                  <a:pt x="164" y="366"/>
                </a:cubicBezTo>
                <a:cubicBezTo>
                  <a:pt x="164" y="366"/>
                  <a:pt x="164" y="365"/>
                  <a:pt x="164" y="365"/>
                </a:cubicBezTo>
                <a:cubicBezTo>
                  <a:pt x="165" y="364"/>
                  <a:pt x="166" y="362"/>
                  <a:pt x="166" y="362"/>
                </a:cubicBezTo>
                <a:cubicBezTo>
                  <a:pt x="168" y="358"/>
                  <a:pt x="170" y="355"/>
                  <a:pt x="173" y="352"/>
                </a:cubicBezTo>
                <a:cubicBezTo>
                  <a:pt x="173" y="352"/>
                  <a:pt x="173" y="352"/>
                  <a:pt x="173" y="352"/>
                </a:cubicBezTo>
                <a:cubicBezTo>
                  <a:pt x="173" y="352"/>
                  <a:pt x="173" y="352"/>
                  <a:pt x="173" y="352"/>
                </a:cubicBezTo>
                <a:cubicBezTo>
                  <a:pt x="180" y="345"/>
                  <a:pt x="193" y="347"/>
                  <a:pt x="201" y="347"/>
                </a:cubicBezTo>
                <a:cubicBezTo>
                  <a:pt x="205" y="347"/>
                  <a:pt x="210" y="346"/>
                  <a:pt x="213" y="348"/>
                </a:cubicBezTo>
                <a:cubicBezTo>
                  <a:pt x="213" y="348"/>
                  <a:pt x="213" y="348"/>
                  <a:pt x="213" y="348"/>
                </a:cubicBezTo>
                <a:cubicBezTo>
                  <a:pt x="214" y="348"/>
                  <a:pt x="214" y="348"/>
                  <a:pt x="214" y="348"/>
                </a:cubicBezTo>
                <a:cubicBezTo>
                  <a:pt x="214" y="348"/>
                  <a:pt x="214" y="349"/>
                  <a:pt x="214" y="349"/>
                </a:cubicBezTo>
                <a:cubicBezTo>
                  <a:pt x="215" y="349"/>
                  <a:pt x="216" y="350"/>
                  <a:pt x="216" y="350"/>
                </a:cubicBezTo>
                <a:cubicBezTo>
                  <a:pt x="216" y="351"/>
                  <a:pt x="216" y="352"/>
                  <a:pt x="215" y="353"/>
                </a:cubicBezTo>
                <a:cubicBezTo>
                  <a:pt x="215" y="353"/>
                  <a:pt x="215" y="353"/>
                  <a:pt x="215" y="353"/>
                </a:cubicBezTo>
                <a:cubicBezTo>
                  <a:pt x="214" y="355"/>
                  <a:pt x="213" y="357"/>
                  <a:pt x="212" y="359"/>
                </a:cubicBezTo>
                <a:close/>
                <a:moveTo>
                  <a:pt x="266" y="369"/>
                </a:moveTo>
                <a:cubicBezTo>
                  <a:pt x="266" y="369"/>
                  <a:pt x="265" y="369"/>
                  <a:pt x="264" y="369"/>
                </a:cubicBezTo>
                <a:cubicBezTo>
                  <a:pt x="264" y="369"/>
                  <a:pt x="264" y="370"/>
                  <a:pt x="264" y="370"/>
                </a:cubicBezTo>
                <a:cubicBezTo>
                  <a:pt x="261" y="370"/>
                  <a:pt x="258" y="370"/>
                  <a:pt x="254" y="370"/>
                </a:cubicBezTo>
                <a:cubicBezTo>
                  <a:pt x="240" y="370"/>
                  <a:pt x="240" y="370"/>
                  <a:pt x="240" y="370"/>
                </a:cubicBezTo>
                <a:cubicBezTo>
                  <a:pt x="238" y="370"/>
                  <a:pt x="233" y="369"/>
                  <a:pt x="231" y="366"/>
                </a:cubicBezTo>
                <a:cubicBezTo>
                  <a:pt x="231" y="366"/>
                  <a:pt x="231" y="365"/>
                  <a:pt x="231" y="365"/>
                </a:cubicBezTo>
                <a:cubicBezTo>
                  <a:pt x="231" y="365"/>
                  <a:pt x="231" y="365"/>
                  <a:pt x="231" y="364"/>
                </a:cubicBezTo>
                <a:cubicBezTo>
                  <a:pt x="232" y="363"/>
                  <a:pt x="233" y="362"/>
                  <a:pt x="233" y="361"/>
                </a:cubicBezTo>
                <a:cubicBezTo>
                  <a:pt x="234" y="358"/>
                  <a:pt x="235" y="354"/>
                  <a:pt x="238" y="352"/>
                </a:cubicBezTo>
                <a:cubicBezTo>
                  <a:pt x="238" y="351"/>
                  <a:pt x="238" y="351"/>
                  <a:pt x="238" y="351"/>
                </a:cubicBezTo>
                <a:cubicBezTo>
                  <a:pt x="238" y="351"/>
                  <a:pt x="238" y="351"/>
                  <a:pt x="238" y="351"/>
                </a:cubicBezTo>
                <a:cubicBezTo>
                  <a:pt x="239" y="351"/>
                  <a:pt x="239" y="351"/>
                  <a:pt x="239" y="351"/>
                </a:cubicBezTo>
                <a:cubicBezTo>
                  <a:pt x="239" y="350"/>
                  <a:pt x="239" y="350"/>
                  <a:pt x="239" y="350"/>
                </a:cubicBezTo>
                <a:cubicBezTo>
                  <a:pt x="239" y="350"/>
                  <a:pt x="239" y="350"/>
                  <a:pt x="239" y="350"/>
                </a:cubicBezTo>
                <a:cubicBezTo>
                  <a:pt x="241" y="349"/>
                  <a:pt x="244" y="348"/>
                  <a:pt x="246" y="348"/>
                </a:cubicBezTo>
                <a:cubicBezTo>
                  <a:pt x="246" y="348"/>
                  <a:pt x="246" y="347"/>
                  <a:pt x="247" y="347"/>
                </a:cubicBezTo>
                <a:cubicBezTo>
                  <a:pt x="248" y="347"/>
                  <a:pt x="249" y="347"/>
                  <a:pt x="251" y="347"/>
                </a:cubicBezTo>
                <a:cubicBezTo>
                  <a:pt x="259" y="347"/>
                  <a:pt x="259" y="347"/>
                  <a:pt x="259" y="347"/>
                </a:cubicBezTo>
                <a:cubicBezTo>
                  <a:pt x="262" y="347"/>
                  <a:pt x="265" y="347"/>
                  <a:pt x="267" y="347"/>
                </a:cubicBezTo>
                <a:cubicBezTo>
                  <a:pt x="271" y="347"/>
                  <a:pt x="276" y="346"/>
                  <a:pt x="279" y="349"/>
                </a:cubicBezTo>
                <a:cubicBezTo>
                  <a:pt x="279" y="349"/>
                  <a:pt x="280" y="349"/>
                  <a:pt x="280" y="350"/>
                </a:cubicBezTo>
                <a:cubicBezTo>
                  <a:pt x="280" y="350"/>
                  <a:pt x="280" y="350"/>
                  <a:pt x="280" y="350"/>
                </a:cubicBezTo>
                <a:cubicBezTo>
                  <a:pt x="280" y="350"/>
                  <a:pt x="280" y="350"/>
                  <a:pt x="280" y="350"/>
                </a:cubicBezTo>
                <a:cubicBezTo>
                  <a:pt x="280" y="350"/>
                  <a:pt x="280" y="350"/>
                  <a:pt x="280" y="350"/>
                </a:cubicBezTo>
                <a:cubicBezTo>
                  <a:pt x="280" y="351"/>
                  <a:pt x="280" y="351"/>
                  <a:pt x="280" y="352"/>
                </a:cubicBezTo>
                <a:cubicBezTo>
                  <a:pt x="280" y="355"/>
                  <a:pt x="278" y="359"/>
                  <a:pt x="277" y="361"/>
                </a:cubicBezTo>
                <a:cubicBezTo>
                  <a:pt x="277" y="361"/>
                  <a:pt x="277" y="361"/>
                  <a:pt x="277" y="361"/>
                </a:cubicBezTo>
                <a:cubicBezTo>
                  <a:pt x="277" y="362"/>
                  <a:pt x="277" y="362"/>
                  <a:pt x="276" y="363"/>
                </a:cubicBezTo>
                <a:cubicBezTo>
                  <a:pt x="276" y="363"/>
                  <a:pt x="276" y="363"/>
                  <a:pt x="276" y="363"/>
                </a:cubicBezTo>
                <a:cubicBezTo>
                  <a:pt x="276" y="364"/>
                  <a:pt x="276" y="364"/>
                  <a:pt x="276" y="364"/>
                </a:cubicBezTo>
                <a:cubicBezTo>
                  <a:pt x="276" y="364"/>
                  <a:pt x="276" y="364"/>
                  <a:pt x="276" y="364"/>
                </a:cubicBezTo>
                <a:cubicBezTo>
                  <a:pt x="276" y="364"/>
                  <a:pt x="275" y="365"/>
                  <a:pt x="275" y="365"/>
                </a:cubicBezTo>
                <a:cubicBezTo>
                  <a:pt x="275" y="365"/>
                  <a:pt x="275" y="365"/>
                  <a:pt x="275" y="365"/>
                </a:cubicBezTo>
                <a:cubicBezTo>
                  <a:pt x="275" y="365"/>
                  <a:pt x="275" y="365"/>
                  <a:pt x="275" y="365"/>
                </a:cubicBezTo>
                <a:cubicBezTo>
                  <a:pt x="275" y="366"/>
                  <a:pt x="275" y="366"/>
                  <a:pt x="275" y="366"/>
                </a:cubicBezTo>
                <a:cubicBezTo>
                  <a:pt x="274" y="366"/>
                  <a:pt x="274" y="367"/>
                  <a:pt x="273" y="367"/>
                </a:cubicBezTo>
                <a:cubicBezTo>
                  <a:pt x="273" y="367"/>
                  <a:pt x="272" y="367"/>
                  <a:pt x="272" y="368"/>
                </a:cubicBezTo>
                <a:cubicBezTo>
                  <a:pt x="271" y="368"/>
                  <a:pt x="271" y="368"/>
                  <a:pt x="271" y="368"/>
                </a:cubicBezTo>
                <a:cubicBezTo>
                  <a:pt x="271" y="368"/>
                  <a:pt x="271" y="368"/>
                  <a:pt x="271" y="368"/>
                </a:cubicBezTo>
                <a:cubicBezTo>
                  <a:pt x="269" y="369"/>
                  <a:pt x="268" y="369"/>
                  <a:pt x="266" y="369"/>
                </a:cubicBezTo>
                <a:close/>
                <a:moveTo>
                  <a:pt x="172" y="430"/>
                </a:moveTo>
                <a:cubicBezTo>
                  <a:pt x="172" y="430"/>
                  <a:pt x="172" y="430"/>
                  <a:pt x="172" y="430"/>
                </a:cubicBezTo>
                <a:cubicBezTo>
                  <a:pt x="172" y="433"/>
                  <a:pt x="169" y="437"/>
                  <a:pt x="167" y="439"/>
                </a:cubicBezTo>
                <a:cubicBezTo>
                  <a:pt x="167" y="439"/>
                  <a:pt x="167" y="439"/>
                  <a:pt x="167" y="439"/>
                </a:cubicBezTo>
                <a:cubicBezTo>
                  <a:pt x="165" y="443"/>
                  <a:pt x="164" y="447"/>
                  <a:pt x="161" y="450"/>
                </a:cubicBezTo>
                <a:cubicBezTo>
                  <a:pt x="161" y="450"/>
                  <a:pt x="161" y="450"/>
                  <a:pt x="161" y="451"/>
                </a:cubicBezTo>
                <a:cubicBezTo>
                  <a:pt x="160" y="451"/>
                  <a:pt x="160" y="451"/>
                  <a:pt x="160" y="451"/>
                </a:cubicBezTo>
                <a:cubicBezTo>
                  <a:pt x="160" y="451"/>
                  <a:pt x="160" y="451"/>
                  <a:pt x="160" y="452"/>
                </a:cubicBezTo>
                <a:cubicBezTo>
                  <a:pt x="159" y="452"/>
                  <a:pt x="159" y="452"/>
                  <a:pt x="159" y="452"/>
                </a:cubicBezTo>
                <a:cubicBezTo>
                  <a:pt x="159" y="452"/>
                  <a:pt x="159" y="452"/>
                  <a:pt x="159" y="452"/>
                </a:cubicBezTo>
                <a:cubicBezTo>
                  <a:pt x="156" y="455"/>
                  <a:pt x="153" y="456"/>
                  <a:pt x="150" y="457"/>
                </a:cubicBezTo>
                <a:cubicBezTo>
                  <a:pt x="149" y="457"/>
                  <a:pt x="149" y="457"/>
                  <a:pt x="149" y="458"/>
                </a:cubicBezTo>
                <a:cubicBezTo>
                  <a:pt x="146" y="458"/>
                  <a:pt x="144" y="458"/>
                  <a:pt x="142" y="458"/>
                </a:cubicBezTo>
                <a:cubicBezTo>
                  <a:pt x="141" y="458"/>
                  <a:pt x="141" y="458"/>
                  <a:pt x="141" y="458"/>
                </a:cubicBezTo>
                <a:cubicBezTo>
                  <a:pt x="141" y="458"/>
                  <a:pt x="141" y="458"/>
                  <a:pt x="141" y="458"/>
                </a:cubicBezTo>
                <a:cubicBezTo>
                  <a:pt x="132" y="458"/>
                  <a:pt x="124" y="458"/>
                  <a:pt x="115" y="458"/>
                </a:cubicBezTo>
                <a:cubicBezTo>
                  <a:pt x="114" y="458"/>
                  <a:pt x="114" y="458"/>
                  <a:pt x="113" y="458"/>
                </a:cubicBezTo>
                <a:cubicBezTo>
                  <a:pt x="112" y="458"/>
                  <a:pt x="111" y="458"/>
                  <a:pt x="110" y="458"/>
                </a:cubicBezTo>
                <a:cubicBezTo>
                  <a:pt x="109" y="457"/>
                  <a:pt x="107" y="456"/>
                  <a:pt x="107" y="456"/>
                </a:cubicBezTo>
                <a:cubicBezTo>
                  <a:pt x="106" y="455"/>
                  <a:pt x="106" y="453"/>
                  <a:pt x="106" y="452"/>
                </a:cubicBezTo>
                <a:cubicBezTo>
                  <a:pt x="106" y="451"/>
                  <a:pt x="106" y="451"/>
                  <a:pt x="107" y="450"/>
                </a:cubicBezTo>
                <a:cubicBezTo>
                  <a:pt x="107" y="449"/>
                  <a:pt x="107" y="449"/>
                  <a:pt x="107" y="449"/>
                </a:cubicBezTo>
                <a:cubicBezTo>
                  <a:pt x="107" y="449"/>
                  <a:pt x="107" y="449"/>
                  <a:pt x="107" y="449"/>
                </a:cubicBezTo>
                <a:cubicBezTo>
                  <a:pt x="107" y="448"/>
                  <a:pt x="107" y="448"/>
                  <a:pt x="107" y="448"/>
                </a:cubicBezTo>
                <a:cubicBezTo>
                  <a:pt x="107" y="448"/>
                  <a:pt x="107" y="448"/>
                  <a:pt x="107" y="448"/>
                </a:cubicBezTo>
                <a:cubicBezTo>
                  <a:pt x="109" y="445"/>
                  <a:pt x="112" y="442"/>
                  <a:pt x="114" y="439"/>
                </a:cubicBezTo>
                <a:cubicBezTo>
                  <a:pt x="116" y="436"/>
                  <a:pt x="117" y="433"/>
                  <a:pt x="119" y="431"/>
                </a:cubicBezTo>
                <a:cubicBezTo>
                  <a:pt x="120" y="431"/>
                  <a:pt x="120" y="430"/>
                  <a:pt x="120" y="430"/>
                </a:cubicBezTo>
                <a:cubicBezTo>
                  <a:pt x="120" y="430"/>
                  <a:pt x="120" y="430"/>
                  <a:pt x="120" y="430"/>
                </a:cubicBezTo>
                <a:cubicBezTo>
                  <a:pt x="121" y="430"/>
                  <a:pt x="121" y="429"/>
                  <a:pt x="122" y="429"/>
                </a:cubicBezTo>
                <a:cubicBezTo>
                  <a:pt x="122" y="429"/>
                  <a:pt x="122" y="429"/>
                  <a:pt x="122" y="429"/>
                </a:cubicBezTo>
                <a:cubicBezTo>
                  <a:pt x="122" y="429"/>
                  <a:pt x="122" y="429"/>
                  <a:pt x="122" y="429"/>
                </a:cubicBezTo>
                <a:cubicBezTo>
                  <a:pt x="125" y="426"/>
                  <a:pt x="128" y="425"/>
                  <a:pt x="132" y="424"/>
                </a:cubicBezTo>
                <a:cubicBezTo>
                  <a:pt x="132" y="424"/>
                  <a:pt x="132" y="424"/>
                  <a:pt x="132" y="424"/>
                </a:cubicBezTo>
                <a:cubicBezTo>
                  <a:pt x="132" y="424"/>
                  <a:pt x="132" y="424"/>
                  <a:pt x="132" y="424"/>
                </a:cubicBezTo>
                <a:cubicBezTo>
                  <a:pt x="133" y="424"/>
                  <a:pt x="133" y="424"/>
                  <a:pt x="134" y="424"/>
                </a:cubicBezTo>
                <a:cubicBezTo>
                  <a:pt x="135" y="424"/>
                  <a:pt x="135" y="424"/>
                  <a:pt x="135" y="424"/>
                </a:cubicBezTo>
                <a:cubicBezTo>
                  <a:pt x="136" y="424"/>
                  <a:pt x="136" y="424"/>
                  <a:pt x="137" y="424"/>
                </a:cubicBezTo>
                <a:cubicBezTo>
                  <a:pt x="137" y="423"/>
                  <a:pt x="137" y="423"/>
                  <a:pt x="138" y="423"/>
                </a:cubicBezTo>
                <a:cubicBezTo>
                  <a:pt x="138" y="423"/>
                  <a:pt x="138" y="423"/>
                  <a:pt x="138" y="423"/>
                </a:cubicBezTo>
                <a:cubicBezTo>
                  <a:pt x="138" y="423"/>
                  <a:pt x="138" y="423"/>
                  <a:pt x="138" y="423"/>
                </a:cubicBezTo>
                <a:cubicBezTo>
                  <a:pt x="146" y="423"/>
                  <a:pt x="153" y="423"/>
                  <a:pt x="161" y="423"/>
                </a:cubicBezTo>
                <a:cubicBezTo>
                  <a:pt x="161" y="423"/>
                  <a:pt x="161" y="423"/>
                  <a:pt x="161" y="423"/>
                </a:cubicBezTo>
                <a:cubicBezTo>
                  <a:pt x="163" y="423"/>
                  <a:pt x="163" y="423"/>
                  <a:pt x="163" y="423"/>
                </a:cubicBezTo>
                <a:cubicBezTo>
                  <a:pt x="165" y="423"/>
                  <a:pt x="166" y="424"/>
                  <a:pt x="167" y="424"/>
                </a:cubicBezTo>
                <a:cubicBezTo>
                  <a:pt x="168" y="424"/>
                  <a:pt x="168" y="424"/>
                  <a:pt x="169" y="425"/>
                </a:cubicBezTo>
                <a:cubicBezTo>
                  <a:pt x="169" y="425"/>
                  <a:pt x="169" y="425"/>
                  <a:pt x="169" y="425"/>
                </a:cubicBezTo>
                <a:cubicBezTo>
                  <a:pt x="169" y="425"/>
                  <a:pt x="169" y="425"/>
                  <a:pt x="170" y="425"/>
                </a:cubicBezTo>
                <a:cubicBezTo>
                  <a:pt x="172" y="426"/>
                  <a:pt x="173" y="428"/>
                  <a:pt x="172" y="430"/>
                </a:cubicBezTo>
                <a:close/>
                <a:moveTo>
                  <a:pt x="188" y="402"/>
                </a:moveTo>
                <a:cubicBezTo>
                  <a:pt x="188" y="402"/>
                  <a:pt x="188" y="402"/>
                  <a:pt x="188" y="402"/>
                </a:cubicBezTo>
                <a:cubicBezTo>
                  <a:pt x="188" y="402"/>
                  <a:pt x="188" y="402"/>
                  <a:pt x="188" y="402"/>
                </a:cubicBezTo>
                <a:cubicBezTo>
                  <a:pt x="188" y="403"/>
                  <a:pt x="187" y="403"/>
                  <a:pt x="187" y="404"/>
                </a:cubicBezTo>
                <a:cubicBezTo>
                  <a:pt x="187" y="404"/>
                  <a:pt x="187" y="404"/>
                  <a:pt x="187" y="404"/>
                </a:cubicBezTo>
                <a:cubicBezTo>
                  <a:pt x="185" y="406"/>
                  <a:pt x="182" y="407"/>
                  <a:pt x="179" y="408"/>
                </a:cubicBezTo>
                <a:cubicBezTo>
                  <a:pt x="179" y="408"/>
                  <a:pt x="179" y="408"/>
                  <a:pt x="179" y="408"/>
                </a:cubicBezTo>
                <a:cubicBezTo>
                  <a:pt x="179" y="409"/>
                  <a:pt x="178" y="409"/>
                  <a:pt x="178" y="409"/>
                </a:cubicBezTo>
                <a:cubicBezTo>
                  <a:pt x="177" y="409"/>
                  <a:pt x="177" y="409"/>
                  <a:pt x="177" y="409"/>
                </a:cubicBezTo>
                <a:cubicBezTo>
                  <a:pt x="177" y="409"/>
                  <a:pt x="177" y="409"/>
                  <a:pt x="176" y="409"/>
                </a:cubicBezTo>
                <a:cubicBezTo>
                  <a:pt x="174" y="409"/>
                  <a:pt x="172" y="410"/>
                  <a:pt x="171" y="410"/>
                </a:cubicBezTo>
                <a:cubicBezTo>
                  <a:pt x="170" y="410"/>
                  <a:pt x="170" y="410"/>
                  <a:pt x="170" y="410"/>
                </a:cubicBezTo>
                <a:cubicBezTo>
                  <a:pt x="167" y="410"/>
                  <a:pt x="164" y="410"/>
                  <a:pt x="161" y="410"/>
                </a:cubicBezTo>
                <a:cubicBezTo>
                  <a:pt x="156" y="410"/>
                  <a:pt x="151" y="410"/>
                  <a:pt x="146" y="410"/>
                </a:cubicBezTo>
                <a:cubicBezTo>
                  <a:pt x="146" y="410"/>
                  <a:pt x="145" y="410"/>
                  <a:pt x="144" y="410"/>
                </a:cubicBezTo>
                <a:cubicBezTo>
                  <a:pt x="144" y="410"/>
                  <a:pt x="144" y="410"/>
                  <a:pt x="144" y="410"/>
                </a:cubicBezTo>
                <a:cubicBezTo>
                  <a:pt x="143" y="409"/>
                  <a:pt x="143" y="409"/>
                  <a:pt x="142" y="409"/>
                </a:cubicBezTo>
                <a:cubicBezTo>
                  <a:pt x="142" y="409"/>
                  <a:pt x="142" y="409"/>
                  <a:pt x="142" y="409"/>
                </a:cubicBezTo>
                <a:cubicBezTo>
                  <a:pt x="142" y="409"/>
                  <a:pt x="142" y="409"/>
                  <a:pt x="142" y="409"/>
                </a:cubicBezTo>
                <a:cubicBezTo>
                  <a:pt x="140" y="409"/>
                  <a:pt x="138" y="407"/>
                  <a:pt x="138" y="405"/>
                </a:cubicBezTo>
                <a:cubicBezTo>
                  <a:pt x="138" y="405"/>
                  <a:pt x="138" y="404"/>
                  <a:pt x="138" y="404"/>
                </a:cubicBezTo>
                <a:cubicBezTo>
                  <a:pt x="138" y="404"/>
                  <a:pt x="138" y="404"/>
                  <a:pt x="138" y="403"/>
                </a:cubicBezTo>
                <a:cubicBezTo>
                  <a:pt x="138" y="403"/>
                  <a:pt x="138" y="403"/>
                  <a:pt x="139" y="402"/>
                </a:cubicBezTo>
                <a:cubicBezTo>
                  <a:pt x="139" y="402"/>
                  <a:pt x="139" y="402"/>
                  <a:pt x="139" y="402"/>
                </a:cubicBezTo>
                <a:cubicBezTo>
                  <a:pt x="139" y="402"/>
                  <a:pt x="139" y="402"/>
                  <a:pt x="139" y="402"/>
                </a:cubicBezTo>
                <a:cubicBezTo>
                  <a:pt x="139" y="402"/>
                  <a:pt x="139" y="401"/>
                  <a:pt x="140" y="401"/>
                </a:cubicBezTo>
                <a:cubicBezTo>
                  <a:pt x="142" y="397"/>
                  <a:pt x="144" y="394"/>
                  <a:pt x="147" y="390"/>
                </a:cubicBezTo>
                <a:cubicBezTo>
                  <a:pt x="147" y="390"/>
                  <a:pt x="147" y="390"/>
                  <a:pt x="147" y="390"/>
                </a:cubicBezTo>
                <a:cubicBezTo>
                  <a:pt x="148" y="389"/>
                  <a:pt x="148" y="389"/>
                  <a:pt x="148" y="389"/>
                </a:cubicBezTo>
                <a:cubicBezTo>
                  <a:pt x="149" y="388"/>
                  <a:pt x="149" y="387"/>
                  <a:pt x="151" y="386"/>
                </a:cubicBezTo>
                <a:cubicBezTo>
                  <a:pt x="151" y="385"/>
                  <a:pt x="152" y="385"/>
                  <a:pt x="153" y="385"/>
                </a:cubicBezTo>
                <a:cubicBezTo>
                  <a:pt x="153" y="384"/>
                  <a:pt x="154" y="384"/>
                  <a:pt x="154" y="384"/>
                </a:cubicBezTo>
                <a:cubicBezTo>
                  <a:pt x="154" y="384"/>
                  <a:pt x="154" y="384"/>
                  <a:pt x="155" y="384"/>
                </a:cubicBezTo>
                <a:cubicBezTo>
                  <a:pt x="155" y="384"/>
                  <a:pt x="155" y="384"/>
                  <a:pt x="155" y="384"/>
                </a:cubicBezTo>
                <a:cubicBezTo>
                  <a:pt x="155" y="384"/>
                  <a:pt x="155" y="384"/>
                  <a:pt x="156" y="383"/>
                </a:cubicBezTo>
                <a:cubicBezTo>
                  <a:pt x="157" y="383"/>
                  <a:pt x="158" y="383"/>
                  <a:pt x="160" y="382"/>
                </a:cubicBezTo>
                <a:cubicBezTo>
                  <a:pt x="161" y="382"/>
                  <a:pt x="163" y="382"/>
                  <a:pt x="165" y="382"/>
                </a:cubicBezTo>
                <a:cubicBezTo>
                  <a:pt x="169" y="382"/>
                  <a:pt x="169" y="382"/>
                  <a:pt x="169" y="382"/>
                </a:cubicBezTo>
                <a:cubicBezTo>
                  <a:pt x="170" y="382"/>
                  <a:pt x="171" y="382"/>
                  <a:pt x="172" y="382"/>
                </a:cubicBezTo>
                <a:cubicBezTo>
                  <a:pt x="177" y="382"/>
                  <a:pt x="181" y="382"/>
                  <a:pt x="185" y="382"/>
                </a:cubicBezTo>
                <a:cubicBezTo>
                  <a:pt x="185" y="382"/>
                  <a:pt x="185" y="382"/>
                  <a:pt x="185" y="382"/>
                </a:cubicBezTo>
                <a:cubicBezTo>
                  <a:pt x="187" y="382"/>
                  <a:pt x="187" y="382"/>
                  <a:pt x="187" y="382"/>
                </a:cubicBezTo>
                <a:cubicBezTo>
                  <a:pt x="189" y="382"/>
                  <a:pt x="190" y="382"/>
                  <a:pt x="191" y="382"/>
                </a:cubicBezTo>
                <a:cubicBezTo>
                  <a:pt x="193" y="383"/>
                  <a:pt x="193" y="383"/>
                  <a:pt x="194" y="383"/>
                </a:cubicBezTo>
                <a:cubicBezTo>
                  <a:pt x="196" y="384"/>
                  <a:pt x="197" y="386"/>
                  <a:pt x="196" y="389"/>
                </a:cubicBezTo>
                <a:cubicBezTo>
                  <a:pt x="194" y="392"/>
                  <a:pt x="192" y="395"/>
                  <a:pt x="190" y="398"/>
                </a:cubicBezTo>
                <a:cubicBezTo>
                  <a:pt x="188" y="402"/>
                  <a:pt x="188" y="402"/>
                  <a:pt x="188" y="402"/>
                </a:cubicBezTo>
                <a:cubicBezTo>
                  <a:pt x="188" y="402"/>
                  <a:pt x="188" y="402"/>
                  <a:pt x="188" y="402"/>
                </a:cubicBezTo>
                <a:close/>
                <a:moveTo>
                  <a:pt x="411" y="448"/>
                </a:moveTo>
                <a:cubicBezTo>
                  <a:pt x="411" y="449"/>
                  <a:pt x="411" y="449"/>
                  <a:pt x="411" y="450"/>
                </a:cubicBezTo>
                <a:cubicBezTo>
                  <a:pt x="411" y="450"/>
                  <a:pt x="411" y="450"/>
                  <a:pt x="411" y="450"/>
                </a:cubicBezTo>
                <a:cubicBezTo>
                  <a:pt x="411" y="451"/>
                  <a:pt x="411" y="451"/>
                  <a:pt x="410" y="451"/>
                </a:cubicBezTo>
                <a:cubicBezTo>
                  <a:pt x="410" y="451"/>
                  <a:pt x="410" y="451"/>
                  <a:pt x="410" y="452"/>
                </a:cubicBezTo>
                <a:cubicBezTo>
                  <a:pt x="410" y="452"/>
                  <a:pt x="410" y="452"/>
                  <a:pt x="410" y="452"/>
                </a:cubicBezTo>
                <a:cubicBezTo>
                  <a:pt x="410" y="452"/>
                  <a:pt x="409" y="453"/>
                  <a:pt x="409" y="453"/>
                </a:cubicBezTo>
                <a:cubicBezTo>
                  <a:pt x="409" y="453"/>
                  <a:pt x="409" y="453"/>
                  <a:pt x="409" y="453"/>
                </a:cubicBezTo>
                <a:cubicBezTo>
                  <a:pt x="408" y="454"/>
                  <a:pt x="408" y="454"/>
                  <a:pt x="407" y="455"/>
                </a:cubicBezTo>
                <a:cubicBezTo>
                  <a:pt x="407" y="455"/>
                  <a:pt x="407" y="455"/>
                  <a:pt x="407" y="455"/>
                </a:cubicBezTo>
                <a:cubicBezTo>
                  <a:pt x="407" y="455"/>
                  <a:pt x="407" y="455"/>
                  <a:pt x="407" y="455"/>
                </a:cubicBezTo>
                <a:cubicBezTo>
                  <a:pt x="406" y="455"/>
                  <a:pt x="406" y="456"/>
                  <a:pt x="405" y="456"/>
                </a:cubicBezTo>
                <a:cubicBezTo>
                  <a:pt x="405" y="456"/>
                  <a:pt x="405" y="456"/>
                  <a:pt x="405" y="456"/>
                </a:cubicBezTo>
                <a:cubicBezTo>
                  <a:pt x="404" y="456"/>
                  <a:pt x="404" y="456"/>
                  <a:pt x="404" y="456"/>
                </a:cubicBezTo>
                <a:cubicBezTo>
                  <a:pt x="403" y="456"/>
                  <a:pt x="403" y="457"/>
                  <a:pt x="403" y="457"/>
                </a:cubicBezTo>
                <a:cubicBezTo>
                  <a:pt x="403" y="457"/>
                  <a:pt x="403" y="457"/>
                  <a:pt x="402" y="457"/>
                </a:cubicBezTo>
                <a:cubicBezTo>
                  <a:pt x="402" y="457"/>
                  <a:pt x="402" y="457"/>
                  <a:pt x="402" y="457"/>
                </a:cubicBezTo>
                <a:cubicBezTo>
                  <a:pt x="402" y="457"/>
                  <a:pt x="401" y="457"/>
                  <a:pt x="400" y="457"/>
                </a:cubicBezTo>
                <a:cubicBezTo>
                  <a:pt x="400" y="457"/>
                  <a:pt x="399" y="457"/>
                  <a:pt x="399" y="457"/>
                </a:cubicBezTo>
                <a:cubicBezTo>
                  <a:pt x="398" y="458"/>
                  <a:pt x="398" y="458"/>
                  <a:pt x="397" y="458"/>
                </a:cubicBezTo>
                <a:cubicBezTo>
                  <a:pt x="397" y="458"/>
                  <a:pt x="397" y="458"/>
                  <a:pt x="397" y="458"/>
                </a:cubicBezTo>
                <a:cubicBezTo>
                  <a:pt x="396" y="458"/>
                  <a:pt x="396" y="458"/>
                  <a:pt x="396" y="458"/>
                </a:cubicBezTo>
                <a:cubicBezTo>
                  <a:pt x="396" y="458"/>
                  <a:pt x="396" y="458"/>
                  <a:pt x="396" y="458"/>
                </a:cubicBezTo>
                <a:cubicBezTo>
                  <a:pt x="393" y="458"/>
                  <a:pt x="390" y="458"/>
                  <a:pt x="387" y="458"/>
                </a:cubicBezTo>
                <a:cubicBezTo>
                  <a:pt x="373" y="458"/>
                  <a:pt x="212" y="458"/>
                  <a:pt x="200" y="458"/>
                </a:cubicBezTo>
                <a:cubicBezTo>
                  <a:pt x="199" y="458"/>
                  <a:pt x="198" y="458"/>
                  <a:pt x="198" y="458"/>
                </a:cubicBezTo>
                <a:cubicBezTo>
                  <a:pt x="197" y="458"/>
                  <a:pt x="196" y="458"/>
                  <a:pt x="195" y="457"/>
                </a:cubicBezTo>
                <a:cubicBezTo>
                  <a:pt x="193" y="457"/>
                  <a:pt x="192" y="456"/>
                  <a:pt x="191" y="455"/>
                </a:cubicBezTo>
                <a:cubicBezTo>
                  <a:pt x="190" y="454"/>
                  <a:pt x="190" y="453"/>
                  <a:pt x="189" y="452"/>
                </a:cubicBezTo>
                <a:cubicBezTo>
                  <a:pt x="189" y="451"/>
                  <a:pt x="189" y="450"/>
                  <a:pt x="190" y="449"/>
                </a:cubicBezTo>
                <a:cubicBezTo>
                  <a:pt x="191" y="448"/>
                  <a:pt x="191" y="448"/>
                  <a:pt x="191" y="448"/>
                </a:cubicBezTo>
                <a:cubicBezTo>
                  <a:pt x="191" y="448"/>
                  <a:pt x="191" y="448"/>
                  <a:pt x="191" y="448"/>
                </a:cubicBezTo>
                <a:cubicBezTo>
                  <a:pt x="192" y="444"/>
                  <a:pt x="194" y="440"/>
                  <a:pt x="196" y="437"/>
                </a:cubicBezTo>
                <a:cubicBezTo>
                  <a:pt x="196" y="436"/>
                  <a:pt x="197" y="435"/>
                  <a:pt x="197" y="435"/>
                </a:cubicBezTo>
                <a:cubicBezTo>
                  <a:pt x="198" y="432"/>
                  <a:pt x="198" y="432"/>
                  <a:pt x="198" y="432"/>
                </a:cubicBezTo>
                <a:cubicBezTo>
                  <a:pt x="199" y="431"/>
                  <a:pt x="200" y="430"/>
                  <a:pt x="201" y="428"/>
                </a:cubicBezTo>
                <a:cubicBezTo>
                  <a:pt x="201" y="428"/>
                  <a:pt x="202" y="428"/>
                  <a:pt x="202" y="428"/>
                </a:cubicBezTo>
                <a:cubicBezTo>
                  <a:pt x="202" y="428"/>
                  <a:pt x="202" y="428"/>
                  <a:pt x="203" y="428"/>
                </a:cubicBezTo>
                <a:cubicBezTo>
                  <a:pt x="203" y="427"/>
                  <a:pt x="203" y="427"/>
                  <a:pt x="203" y="427"/>
                </a:cubicBezTo>
                <a:cubicBezTo>
                  <a:pt x="203" y="427"/>
                  <a:pt x="203" y="427"/>
                  <a:pt x="203" y="427"/>
                </a:cubicBezTo>
                <a:cubicBezTo>
                  <a:pt x="204" y="427"/>
                  <a:pt x="204" y="427"/>
                  <a:pt x="204" y="427"/>
                </a:cubicBezTo>
                <a:cubicBezTo>
                  <a:pt x="204" y="426"/>
                  <a:pt x="205" y="426"/>
                  <a:pt x="205" y="426"/>
                </a:cubicBezTo>
                <a:cubicBezTo>
                  <a:pt x="205" y="426"/>
                  <a:pt x="206" y="426"/>
                  <a:pt x="206" y="425"/>
                </a:cubicBezTo>
                <a:cubicBezTo>
                  <a:pt x="206" y="425"/>
                  <a:pt x="207" y="425"/>
                  <a:pt x="207" y="425"/>
                </a:cubicBezTo>
                <a:cubicBezTo>
                  <a:pt x="208" y="425"/>
                  <a:pt x="208" y="425"/>
                  <a:pt x="209" y="424"/>
                </a:cubicBezTo>
                <a:cubicBezTo>
                  <a:pt x="209" y="424"/>
                  <a:pt x="210" y="424"/>
                  <a:pt x="210" y="424"/>
                </a:cubicBezTo>
                <a:cubicBezTo>
                  <a:pt x="210" y="424"/>
                  <a:pt x="210" y="424"/>
                  <a:pt x="210" y="424"/>
                </a:cubicBezTo>
                <a:cubicBezTo>
                  <a:pt x="212" y="423"/>
                  <a:pt x="214" y="423"/>
                  <a:pt x="216" y="423"/>
                </a:cubicBezTo>
                <a:cubicBezTo>
                  <a:pt x="216" y="423"/>
                  <a:pt x="385" y="423"/>
                  <a:pt x="392" y="423"/>
                </a:cubicBezTo>
                <a:cubicBezTo>
                  <a:pt x="393" y="423"/>
                  <a:pt x="395" y="423"/>
                  <a:pt x="397" y="423"/>
                </a:cubicBezTo>
                <a:cubicBezTo>
                  <a:pt x="398" y="423"/>
                  <a:pt x="399" y="423"/>
                  <a:pt x="400" y="423"/>
                </a:cubicBezTo>
                <a:cubicBezTo>
                  <a:pt x="400" y="423"/>
                  <a:pt x="400" y="423"/>
                  <a:pt x="400" y="423"/>
                </a:cubicBezTo>
                <a:cubicBezTo>
                  <a:pt x="401" y="423"/>
                  <a:pt x="402" y="423"/>
                  <a:pt x="402" y="423"/>
                </a:cubicBezTo>
                <a:cubicBezTo>
                  <a:pt x="403" y="423"/>
                  <a:pt x="403" y="423"/>
                  <a:pt x="403" y="423"/>
                </a:cubicBezTo>
                <a:cubicBezTo>
                  <a:pt x="403" y="423"/>
                  <a:pt x="403" y="423"/>
                  <a:pt x="403" y="423"/>
                </a:cubicBezTo>
                <a:cubicBezTo>
                  <a:pt x="404" y="424"/>
                  <a:pt x="404" y="424"/>
                  <a:pt x="405" y="424"/>
                </a:cubicBezTo>
                <a:cubicBezTo>
                  <a:pt x="405" y="424"/>
                  <a:pt x="405" y="424"/>
                  <a:pt x="405" y="424"/>
                </a:cubicBezTo>
                <a:cubicBezTo>
                  <a:pt x="406" y="425"/>
                  <a:pt x="406" y="425"/>
                  <a:pt x="407" y="425"/>
                </a:cubicBezTo>
                <a:cubicBezTo>
                  <a:pt x="407" y="425"/>
                  <a:pt x="407" y="425"/>
                  <a:pt x="407" y="425"/>
                </a:cubicBezTo>
                <a:cubicBezTo>
                  <a:pt x="407" y="425"/>
                  <a:pt x="407" y="425"/>
                  <a:pt x="407" y="425"/>
                </a:cubicBezTo>
                <a:cubicBezTo>
                  <a:pt x="408" y="426"/>
                  <a:pt x="408" y="426"/>
                  <a:pt x="408" y="426"/>
                </a:cubicBezTo>
                <a:cubicBezTo>
                  <a:pt x="409" y="427"/>
                  <a:pt x="409" y="427"/>
                  <a:pt x="410" y="428"/>
                </a:cubicBezTo>
                <a:cubicBezTo>
                  <a:pt x="411" y="429"/>
                  <a:pt x="411" y="430"/>
                  <a:pt x="411" y="431"/>
                </a:cubicBezTo>
                <a:cubicBezTo>
                  <a:pt x="411" y="432"/>
                  <a:pt x="411" y="432"/>
                  <a:pt x="411" y="432"/>
                </a:cubicBezTo>
                <a:cubicBezTo>
                  <a:pt x="411" y="432"/>
                  <a:pt x="411" y="432"/>
                  <a:pt x="411" y="432"/>
                </a:cubicBezTo>
                <a:cubicBezTo>
                  <a:pt x="411" y="436"/>
                  <a:pt x="411" y="441"/>
                  <a:pt x="411" y="445"/>
                </a:cubicBezTo>
                <a:cubicBezTo>
                  <a:pt x="411" y="446"/>
                  <a:pt x="411" y="447"/>
                  <a:pt x="411" y="448"/>
                </a:cubicBezTo>
                <a:close/>
                <a:moveTo>
                  <a:pt x="434" y="366"/>
                </a:moveTo>
                <a:cubicBezTo>
                  <a:pt x="434" y="366"/>
                  <a:pt x="434" y="366"/>
                  <a:pt x="434" y="366"/>
                </a:cubicBezTo>
                <a:cubicBezTo>
                  <a:pt x="434" y="366"/>
                  <a:pt x="434" y="366"/>
                  <a:pt x="434" y="365"/>
                </a:cubicBezTo>
                <a:cubicBezTo>
                  <a:pt x="433" y="365"/>
                  <a:pt x="433" y="364"/>
                  <a:pt x="432" y="363"/>
                </a:cubicBezTo>
                <a:cubicBezTo>
                  <a:pt x="432" y="362"/>
                  <a:pt x="432" y="362"/>
                  <a:pt x="432" y="362"/>
                </a:cubicBezTo>
                <a:cubicBezTo>
                  <a:pt x="432" y="362"/>
                  <a:pt x="432" y="361"/>
                  <a:pt x="432" y="360"/>
                </a:cubicBezTo>
                <a:cubicBezTo>
                  <a:pt x="432" y="360"/>
                  <a:pt x="432" y="360"/>
                  <a:pt x="432" y="360"/>
                </a:cubicBezTo>
                <a:cubicBezTo>
                  <a:pt x="432" y="358"/>
                  <a:pt x="432" y="355"/>
                  <a:pt x="432" y="353"/>
                </a:cubicBezTo>
                <a:cubicBezTo>
                  <a:pt x="432" y="352"/>
                  <a:pt x="432" y="352"/>
                  <a:pt x="432" y="352"/>
                </a:cubicBezTo>
                <a:cubicBezTo>
                  <a:pt x="432" y="351"/>
                  <a:pt x="432" y="350"/>
                  <a:pt x="432" y="350"/>
                </a:cubicBezTo>
                <a:cubicBezTo>
                  <a:pt x="433" y="349"/>
                  <a:pt x="434" y="349"/>
                  <a:pt x="435" y="348"/>
                </a:cubicBezTo>
                <a:cubicBezTo>
                  <a:pt x="436" y="348"/>
                  <a:pt x="437" y="347"/>
                  <a:pt x="438" y="347"/>
                </a:cubicBezTo>
                <a:cubicBezTo>
                  <a:pt x="438" y="347"/>
                  <a:pt x="438" y="347"/>
                  <a:pt x="438" y="347"/>
                </a:cubicBezTo>
                <a:cubicBezTo>
                  <a:pt x="438" y="347"/>
                  <a:pt x="438" y="347"/>
                  <a:pt x="438" y="347"/>
                </a:cubicBezTo>
                <a:cubicBezTo>
                  <a:pt x="439" y="347"/>
                  <a:pt x="439" y="347"/>
                  <a:pt x="440" y="347"/>
                </a:cubicBezTo>
                <a:cubicBezTo>
                  <a:pt x="440" y="347"/>
                  <a:pt x="440" y="347"/>
                  <a:pt x="441" y="347"/>
                </a:cubicBezTo>
                <a:cubicBezTo>
                  <a:pt x="443" y="346"/>
                  <a:pt x="445" y="346"/>
                  <a:pt x="447" y="346"/>
                </a:cubicBezTo>
                <a:cubicBezTo>
                  <a:pt x="463" y="346"/>
                  <a:pt x="463" y="346"/>
                  <a:pt x="463" y="346"/>
                </a:cubicBezTo>
                <a:cubicBezTo>
                  <a:pt x="464" y="346"/>
                  <a:pt x="465" y="346"/>
                  <a:pt x="465" y="347"/>
                </a:cubicBezTo>
                <a:cubicBezTo>
                  <a:pt x="469" y="347"/>
                  <a:pt x="474" y="348"/>
                  <a:pt x="475" y="352"/>
                </a:cubicBezTo>
                <a:cubicBezTo>
                  <a:pt x="476" y="355"/>
                  <a:pt x="476" y="359"/>
                  <a:pt x="477" y="362"/>
                </a:cubicBezTo>
                <a:cubicBezTo>
                  <a:pt x="477" y="363"/>
                  <a:pt x="477" y="363"/>
                  <a:pt x="477" y="363"/>
                </a:cubicBezTo>
                <a:cubicBezTo>
                  <a:pt x="477" y="364"/>
                  <a:pt x="477" y="364"/>
                  <a:pt x="477" y="365"/>
                </a:cubicBezTo>
                <a:cubicBezTo>
                  <a:pt x="477" y="365"/>
                  <a:pt x="477" y="365"/>
                  <a:pt x="477" y="365"/>
                </a:cubicBezTo>
                <a:cubicBezTo>
                  <a:pt x="477" y="365"/>
                  <a:pt x="477" y="365"/>
                  <a:pt x="477" y="365"/>
                </a:cubicBezTo>
                <a:cubicBezTo>
                  <a:pt x="477" y="365"/>
                  <a:pt x="477" y="365"/>
                  <a:pt x="477" y="365"/>
                </a:cubicBezTo>
                <a:cubicBezTo>
                  <a:pt x="476" y="367"/>
                  <a:pt x="474" y="368"/>
                  <a:pt x="472" y="369"/>
                </a:cubicBezTo>
                <a:cubicBezTo>
                  <a:pt x="471" y="369"/>
                  <a:pt x="471" y="369"/>
                  <a:pt x="471" y="369"/>
                </a:cubicBezTo>
                <a:cubicBezTo>
                  <a:pt x="471" y="369"/>
                  <a:pt x="471" y="369"/>
                  <a:pt x="470" y="369"/>
                </a:cubicBezTo>
                <a:cubicBezTo>
                  <a:pt x="470" y="369"/>
                  <a:pt x="470" y="369"/>
                  <a:pt x="470" y="369"/>
                </a:cubicBezTo>
                <a:cubicBezTo>
                  <a:pt x="469" y="369"/>
                  <a:pt x="469" y="369"/>
                  <a:pt x="469" y="369"/>
                </a:cubicBezTo>
                <a:cubicBezTo>
                  <a:pt x="463" y="370"/>
                  <a:pt x="457" y="369"/>
                  <a:pt x="455" y="369"/>
                </a:cubicBezTo>
                <a:cubicBezTo>
                  <a:pt x="445" y="369"/>
                  <a:pt x="445" y="369"/>
                  <a:pt x="445" y="369"/>
                </a:cubicBezTo>
                <a:cubicBezTo>
                  <a:pt x="444" y="369"/>
                  <a:pt x="443" y="369"/>
                  <a:pt x="442" y="369"/>
                </a:cubicBezTo>
                <a:cubicBezTo>
                  <a:pt x="442" y="369"/>
                  <a:pt x="441" y="369"/>
                  <a:pt x="441" y="369"/>
                </a:cubicBezTo>
                <a:cubicBezTo>
                  <a:pt x="440" y="369"/>
                  <a:pt x="440" y="369"/>
                  <a:pt x="440" y="369"/>
                </a:cubicBezTo>
                <a:cubicBezTo>
                  <a:pt x="440" y="369"/>
                  <a:pt x="440" y="369"/>
                  <a:pt x="440" y="369"/>
                </a:cubicBezTo>
                <a:cubicBezTo>
                  <a:pt x="439" y="369"/>
                  <a:pt x="439" y="369"/>
                  <a:pt x="438" y="368"/>
                </a:cubicBezTo>
                <a:cubicBezTo>
                  <a:pt x="438" y="368"/>
                  <a:pt x="438" y="368"/>
                  <a:pt x="438" y="368"/>
                </a:cubicBezTo>
                <a:cubicBezTo>
                  <a:pt x="437" y="368"/>
                  <a:pt x="437" y="368"/>
                  <a:pt x="436" y="367"/>
                </a:cubicBezTo>
                <a:cubicBezTo>
                  <a:pt x="436" y="367"/>
                  <a:pt x="435" y="367"/>
                  <a:pt x="434" y="366"/>
                </a:cubicBezTo>
                <a:cubicBezTo>
                  <a:pt x="434" y="366"/>
                  <a:pt x="434" y="366"/>
                  <a:pt x="434" y="366"/>
                </a:cubicBezTo>
                <a:close/>
                <a:moveTo>
                  <a:pt x="437" y="404"/>
                </a:moveTo>
                <a:cubicBezTo>
                  <a:pt x="436" y="403"/>
                  <a:pt x="436" y="402"/>
                  <a:pt x="435" y="402"/>
                </a:cubicBezTo>
                <a:cubicBezTo>
                  <a:pt x="435" y="400"/>
                  <a:pt x="435" y="400"/>
                  <a:pt x="435" y="400"/>
                </a:cubicBezTo>
                <a:cubicBezTo>
                  <a:pt x="435" y="400"/>
                  <a:pt x="435" y="400"/>
                  <a:pt x="435" y="400"/>
                </a:cubicBezTo>
                <a:cubicBezTo>
                  <a:pt x="435" y="396"/>
                  <a:pt x="435" y="392"/>
                  <a:pt x="434" y="388"/>
                </a:cubicBezTo>
                <a:cubicBezTo>
                  <a:pt x="434" y="388"/>
                  <a:pt x="434" y="388"/>
                  <a:pt x="434" y="388"/>
                </a:cubicBezTo>
                <a:cubicBezTo>
                  <a:pt x="434" y="388"/>
                  <a:pt x="434" y="388"/>
                  <a:pt x="434" y="388"/>
                </a:cubicBezTo>
                <a:cubicBezTo>
                  <a:pt x="434" y="388"/>
                  <a:pt x="434" y="388"/>
                  <a:pt x="434" y="387"/>
                </a:cubicBezTo>
                <a:cubicBezTo>
                  <a:pt x="435" y="379"/>
                  <a:pt x="453" y="381"/>
                  <a:pt x="458" y="381"/>
                </a:cubicBezTo>
                <a:cubicBezTo>
                  <a:pt x="465" y="381"/>
                  <a:pt x="477" y="380"/>
                  <a:pt x="481" y="386"/>
                </a:cubicBezTo>
                <a:cubicBezTo>
                  <a:pt x="481" y="387"/>
                  <a:pt x="482" y="387"/>
                  <a:pt x="482" y="388"/>
                </a:cubicBezTo>
                <a:cubicBezTo>
                  <a:pt x="482" y="389"/>
                  <a:pt x="482" y="389"/>
                  <a:pt x="482" y="389"/>
                </a:cubicBezTo>
                <a:cubicBezTo>
                  <a:pt x="482" y="389"/>
                  <a:pt x="482" y="389"/>
                  <a:pt x="482" y="389"/>
                </a:cubicBezTo>
                <a:cubicBezTo>
                  <a:pt x="483" y="391"/>
                  <a:pt x="483" y="392"/>
                  <a:pt x="484" y="395"/>
                </a:cubicBezTo>
                <a:cubicBezTo>
                  <a:pt x="485" y="401"/>
                  <a:pt x="485" y="401"/>
                  <a:pt x="485" y="401"/>
                </a:cubicBezTo>
                <a:cubicBezTo>
                  <a:pt x="485" y="402"/>
                  <a:pt x="485" y="403"/>
                  <a:pt x="484" y="404"/>
                </a:cubicBezTo>
                <a:cubicBezTo>
                  <a:pt x="484" y="405"/>
                  <a:pt x="484" y="405"/>
                  <a:pt x="483" y="406"/>
                </a:cubicBezTo>
                <a:cubicBezTo>
                  <a:pt x="483" y="406"/>
                  <a:pt x="483" y="406"/>
                  <a:pt x="482" y="407"/>
                </a:cubicBezTo>
                <a:cubicBezTo>
                  <a:pt x="482" y="407"/>
                  <a:pt x="482" y="407"/>
                  <a:pt x="482" y="407"/>
                </a:cubicBezTo>
                <a:cubicBezTo>
                  <a:pt x="482" y="407"/>
                  <a:pt x="482" y="407"/>
                  <a:pt x="482" y="407"/>
                </a:cubicBezTo>
                <a:cubicBezTo>
                  <a:pt x="481" y="407"/>
                  <a:pt x="481" y="407"/>
                  <a:pt x="481" y="407"/>
                </a:cubicBezTo>
                <a:cubicBezTo>
                  <a:pt x="480" y="408"/>
                  <a:pt x="480" y="408"/>
                  <a:pt x="480" y="408"/>
                </a:cubicBezTo>
                <a:cubicBezTo>
                  <a:pt x="479" y="408"/>
                  <a:pt x="479" y="408"/>
                  <a:pt x="479" y="408"/>
                </a:cubicBezTo>
                <a:cubicBezTo>
                  <a:pt x="479" y="408"/>
                  <a:pt x="479" y="408"/>
                  <a:pt x="478" y="408"/>
                </a:cubicBezTo>
                <a:cubicBezTo>
                  <a:pt x="478" y="408"/>
                  <a:pt x="478" y="409"/>
                  <a:pt x="477" y="409"/>
                </a:cubicBezTo>
                <a:cubicBezTo>
                  <a:pt x="477" y="409"/>
                  <a:pt x="477" y="409"/>
                  <a:pt x="477" y="409"/>
                </a:cubicBezTo>
                <a:cubicBezTo>
                  <a:pt x="477" y="409"/>
                  <a:pt x="476" y="409"/>
                  <a:pt x="475" y="409"/>
                </a:cubicBezTo>
                <a:cubicBezTo>
                  <a:pt x="474" y="409"/>
                  <a:pt x="474" y="409"/>
                  <a:pt x="473" y="409"/>
                </a:cubicBezTo>
                <a:cubicBezTo>
                  <a:pt x="473" y="409"/>
                  <a:pt x="473" y="409"/>
                  <a:pt x="473" y="409"/>
                </a:cubicBezTo>
                <a:cubicBezTo>
                  <a:pt x="473" y="409"/>
                  <a:pt x="473" y="409"/>
                  <a:pt x="473" y="409"/>
                </a:cubicBezTo>
                <a:cubicBezTo>
                  <a:pt x="473" y="409"/>
                  <a:pt x="473" y="409"/>
                  <a:pt x="473" y="409"/>
                </a:cubicBezTo>
                <a:cubicBezTo>
                  <a:pt x="465" y="409"/>
                  <a:pt x="457" y="409"/>
                  <a:pt x="449" y="409"/>
                </a:cubicBezTo>
                <a:cubicBezTo>
                  <a:pt x="448" y="409"/>
                  <a:pt x="447" y="409"/>
                  <a:pt x="447" y="409"/>
                </a:cubicBezTo>
                <a:cubicBezTo>
                  <a:pt x="446" y="409"/>
                  <a:pt x="446" y="409"/>
                  <a:pt x="446" y="409"/>
                </a:cubicBezTo>
                <a:cubicBezTo>
                  <a:pt x="445" y="409"/>
                  <a:pt x="445" y="409"/>
                  <a:pt x="444" y="409"/>
                </a:cubicBezTo>
                <a:cubicBezTo>
                  <a:pt x="444" y="409"/>
                  <a:pt x="444" y="409"/>
                  <a:pt x="444" y="409"/>
                </a:cubicBezTo>
                <a:cubicBezTo>
                  <a:pt x="444" y="408"/>
                  <a:pt x="444" y="408"/>
                  <a:pt x="444" y="408"/>
                </a:cubicBezTo>
                <a:cubicBezTo>
                  <a:pt x="443" y="408"/>
                  <a:pt x="442" y="408"/>
                  <a:pt x="442" y="408"/>
                </a:cubicBezTo>
                <a:cubicBezTo>
                  <a:pt x="441" y="408"/>
                  <a:pt x="441" y="407"/>
                  <a:pt x="441" y="407"/>
                </a:cubicBezTo>
                <a:cubicBezTo>
                  <a:pt x="441" y="407"/>
                  <a:pt x="440" y="407"/>
                  <a:pt x="440" y="407"/>
                </a:cubicBezTo>
                <a:cubicBezTo>
                  <a:pt x="440" y="407"/>
                  <a:pt x="440" y="407"/>
                  <a:pt x="440" y="407"/>
                </a:cubicBezTo>
                <a:cubicBezTo>
                  <a:pt x="439" y="406"/>
                  <a:pt x="437" y="405"/>
                  <a:pt x="437" y="404"/>
                </a:cubicBezTo>
                <a:close/>
                <a:moveTo>
                  <a:pt x="494" y="451"/>
                </a:moveTo>
                <a:cubicBezTo>
                  <a:pt x="493" y="453"/>
                  <a:pt x="492" y="453"/>
                  <a:pt x="491" y="454"/>
                </a:cubicBezTo>
                <a:cubicBezTo>
                  <a:pt x="490" y="455"/>
                  <a:pt x="489" y="456"/>
                  <a:pt x="487" y="456"/>
                </a:cubicBezTo>
                <a:cubicBezTo>
                  <a:pt x="485" y="457"/>
                  <a:pt x="484" y="457"/>
                  <a:pt x="481" y="457"/>
                </a:cubicBezTo>
                <a:cubicBezTo>
                  <a:pt x="476" y="457"/>
                  <a:pt x="476" y="457"/>
                  <a:pt x="476" y="457"/>
                </a:cubicBezTo>
                <a:cubicBezTo>
                  <a:pt x="476" y="457"/>
                  <a:pt x="476" y="457"/>
                  <a:pt x="476" y="457"/>
                </a:cubicBezTo>
                <a:cubicBezTo>
                  <a:pt x="469" y="457"/>
                  <a:pt x="462" y="457"/>
                  <a:pt x="454" y="457"/>
                </a:cubicBezTo>
                <a:cubicBezTo>
                  <a:pt x="453" y="457"/>
                  <a:pt x="453" y="457"/>
                  <a:pt x="452" y="457"/>
                </a:cubicBezTo>
                <a:cubicBezTo>
                  <a:pt x="451" y="457"/>
                  <a:pt x="451" y="457"/>
                  <a:pt x="451" y="457"/>
                </a:cubicBezTo>
                <a:cubicBezTo>
                  <a:pt x="450" y="457"/>
                  <a:pt x="450" y="457"/>
                  <a:pt x="449" y="457"/>
                </a:cubicBezTo>
                <a:cubicBezTo>
                  <a:pt x="449" y="457"/>
                  <a:pt x="449" y="457"/>
                  <a:pt x="448" y="457"/>
                </a:cubicBezTo>
                <a:cubicBezTo>
                  <a:pt x="448" y="457"/>
                  <a:pt x="448" y="457"/>
                  <a:pt x="448" y="457"/>
                </a:cubicBezTo>
                <a:cubicBezTo>
                  <a:pt x="445" y="456"/>
                  <a:pt x="442" y="454"/>
                  <a:pt x="440" y="451"/>
                </a:cubicBezTo>
                <a:cubicBezTo>
                  <a:pt x="440" y="451"/>
                  <a:pt x="440" y="451"/>
                  <a:pt x="440" y="451"/>
                </a:cubicBezTo>
                <a:cubicBezTo>
                  <a:pt x="440" y="451"/>
                  <a:pt x="440" y="451"/>
                  <a:pt x="440" y="451"/>
                </a:cubicBezTo>
                <a:cubicBezTo>
                  <a:pt x="440" y="451"/>
                  <a:pt x="440" y="451"/>
                  <a:pt x="440" y="450"/>
                </a:cubicBezTo>
                <a:cubicBezTo>
                  <a:pt x="439" y="450"/>
                  <a:pt x="439" y="449"/>
                  <a:pt x="439" y="449"/>
                </a:cubicBezTo>
                <a:cubicBezTo>
                  <a:pt x="439" y="449"/>
                  <a:pt x="439" y="449"/>
                  <a:pt x="439" y="448"/>
                </a:cubicBezTo>
                <a:cubicBezTo>
                  <a:pt x="439" y="448"/>
                  <a:pt x="439" y="448"/>
                  <a:pt x="439" y="448"/>
                </a:cubicBezTo>
                <a:cubicBezTo>
                  <a:pt x="439" y="447"/>
                  <a:pt x="439" y="447"/>
                  <a:pt x="439" y="447"/>
                </a:cubicBezTo>
                <a:cubicBezTo>
                  <a:pt x="439" y="447"/>
                  <a:pt x="439" y="447"/>
                  <a:pt x="439" y="447"/>
                </a:cubicBezTo>
                <a:cubicBezTo>
                  <a:pt x="439" y="444"/>
                  <a:pt x="438" y="439"/>
                  <a:pt x="438" y="435"/>
                </a:cubicBezTo>
                <a:cubicBezTo>
                  <a:pt x="438" y="435"/>
                  <a:pt x="438" y="434"/>
                  <a:pt x="438" y="433"/>
                </a:cubicBezTo>
                <a:cubicBezTo>
                  <a:pt x="438" y="431"/>
                  <a:pt x="438" y="431"/>
                  <a:pt x="438" y="431"/>
                </a:cubicBezTo>
                <a:cubicBezTo>
                  <a:pt x="438" y="431"/>
                  <a:pt x="438" y="431"/>
                  <a:pt x="438" y="431"/>
                </a:cubicBezTo>
                <a:cubicBezTo>
                  <a:pt x="438" y="430"/>
                  <a:pt x="438" y="430"/>
                  <a:pt x="438" y="430"/>
                </a:cubicBezTo>
                <a:cubicBezTo>
                  <a:pt x="438" y="430"/>
                  <a:pt x="438" y="429"/>
                  <a:pt x="438" y="429"/>
                </a:cubicBezTo>
                <a:cubicBezTo>
                  <a:pt x="438" y="429"/>
                  <a:pt x="438" y="429"/>
                  <a:pt x="438" y="428"/>
                </a:cubicBezTo>
                <a:cubicBezTo>
                  <a:pt x="439" y="428"/>
                  <a:pt x="439" y="428"/>
                  <a:pt x="439" y="428"/>
                </a:cubicBezTo>
                <a:cubicBezTo>
                  <a:pt x="439" y="428"/>
                  <a:pt x="439" y="428"/>
                  <a:pt x="439" y="428"/>
                </a:cubicBezTo>
                <a:cubicBezTo>
                  <a:pt x="439" y="427"/>
                  <a:pt x="439" y="427"/>
                  <a:pt x="439" y="427"/>
                </a:cubicBezTo>
                <a:cubicBezTo>
                  <a:pt x="440" y="426"/>
                  <a:pt x="440" y="426"/>
                  <a:pt x="440" y="426"/>
                </a:cubicBezTo>
                <a:cubicBezTo>
                  <a:pt x="440" y="426"/>
                  <a:pt x="441" y="426"/>
                  <a:pt x="441" y="425"/>
                </a:cubicBezTo>
                <a:cubicBezTo>
                  <a:pt x="441" y="425"/>
                  <a:pt x="441" y="425"/>
                  <a:pt x="441" y="425"/>
                </a:cubicBezTo>
                <a:cubicBezTo>
                  <a:pt x="441" y="425"/>
                  <a:pt x="441" y="425"/>
                  <a:pt x="441" y="425"/>
                </a:cubicBezTo>
                <a:cubicBezTo>
                  <a:pt x="442" y="425"/>
                  <a:pt x="442" y="425"/>
                  <a:pt x="443" y="424"/>
                </a:cubicBezTo>
                <a:cubicBezTo>
                  <a:pt x="443" y="424"/>
                  <a:pt x="443" y="424"/>
                  <a:pt x="443" y="424"/>
                </a:cubicBezTo>
                <a:cubicBezTo>
                  <a:pt x="444" y="424"/>
                  <a:pt x="444" y="424"/>
                  <a:pt x="444" y="424"/>
                </a:cubicBezTo>
                <a:cubicBezTo>
                  <a:pt x="444" y="424"/>
                  <a:pt x="444" y="424"/>
                  <a:pt x="444" y="424"/>
                </a:cubicBezTo>
                <a:cubicBezTo>
                  <a:pt x="444" y="424"/>
                  <a:pt x="445" y="423"/>
                  <a:pt x="445" y="423"/>
                </a:cubicBezTo>
                <a:cubicBezTo>
                  <a:pt x="446" y="423"/>
                  <a:pt x="446" y="423"/>
                  <a:pt x="446" y="423"/>
                </a:cubicBezTo>
                <a:cubicBezTo>
                  <a:pt x="446" y="423"/>
                  <a:pt x="447" y="423"/>
                  <a:pt x="447" y="423"/>
                </a:cubicBezTo>
                <a:cubicBezTo>
                  <a:pt x="448" y="423"/>
                  <a:pt x="448" y="423"/>
                  <a:pt x="449" y="423"/>
                </a:cubicBezTo>
                <a:cubicBezTo>
                  <a:pt x="450" y="423"/>
                  <a:pt x="450" y="423"/>
                  <a:pt x="450" y="423"/>
                </a:cubicBezTo>
                <a:cubicBezTo>
                  <a:pt x="450" y="423"/>
                  <a:pt x="450" y="423"/>
                  <a:pt x="451" y="423"/>
                </a:cubicBezTo>
                <a:cubicBezTo>
                  <a:pt x="452" y="423"/>
                  <a:pt x="452" y="423"/>
                  <a:pt x="452" y="423"/>
                </a:cubicBezTo>
                <a:cubicBezTo>
                  <a:pt x="453" y="423"/>
                  <a:pt x="454" y="423"/>
                  <a:pt x="455" y="423"/>
                </a:cubicBezTo>
                <a:cubicBezTo>
                  <a:pt x="457" y="423"/>
                  <a:pt x="458" y="423"/>
                  <a:pt x="459" y="423"/>
                </a:cubicBezTo>
                <a:cubicBezTo>
                  <a:pt x="469" y="423"/>
                  <a:pt x="469" y="423"/>
                  <a:pt x="469" y="423"/>
                </a:cubicBezTo>
                <a:cubicBezTo>
                  <a:pt x="472" y="423"/>
                  <a:pt x="475" y="423"/>
                  <a:pt x="478" y="423"/>
                </a:cubicBezTo>
                <a:cubicBezTo>
                  <a:pt x="478" y="423"/>
                  <a:pt x="479" y="423"/>
                  <a:pt x="479" y="423"/>
                </a:cubicBezTo>
                <a:cubicBezTo>
                  <a:pt x="479" y="423"/>
                  <a:pt x="480" y="423"/>
                  <a:pt x="480" y="423"/>
                </a:cubicBezTo>
                <a:cubicBezTo>
                  <a:pt x="480" y="423"/>
                  <a:pt x="480" y="423"/>
                  <a:pt x="481" y="423"/>
                </a:cubicBezTo>
                <a:cubicBezTo>
                  <a:pt x="481" y="423"/>
                  <a:pt x="481" y="423"/>
                  <a:pt x="481" y="423"/>
                </a:cubicBezTo>
                <a:cubicBezTo>
                  <a:pt x="481" y="423"/>
                  <a:pt x="481" y="423"/>
                  <a:pt x="481" y="423"/>
                </a:cubicBezTo>
                <a:cubicBezTo>
                  <a:pt x="482" y="423"/>
                  <a:pt x="482" y="424"/>
                  <a:pt x="483" y="424"/>
                </a:cubicBezTo>
                <a:cubicBezTo>
                  <a:pt x="483" y="424"/>
                  <a:pt x="484" y="424"/>
                  <a:pt x="484" y="424"/>
                </a:cubicBezTo>
                <a:cubicBezTo>
                  <a:pt x="484" y="424"/>
                  <a:pt x="484" y="424"/>
                  <a:pt x="484" y="425"/>
                </a:cubicBezTo>
                <a:cubicBezTo>
                  <a:pt x="485" y="425"/>
                  <a:pt x="485" y="425"/>
                  <a:pt x="486" y="425"/>
                </a:cubicBezTo>
                <a:cubicBezTo>
                  <a:pt x="487" y="426"/>
                  <a:pt x="488" y="427"/>
                  <a:pt x="489" y="428"/>
                </a:cubicBezTo>
                <a:cubicBezTo>
                  <a:pt x="490" y="429"/>
                  <a:pt x="491" y="430"/>
                  <a:pt x="491" y="431"/>
                </a:cubicBezTo>
                <a:cubicBezTo>
                  <a:pt x="492" y="438"/>
                  <a:pt x="492" y="438"/>
                  <a:pt x="492" y="438"/>
                </a:cubicBezTo>
                <a:cubicBezTo>
                  <a:pt x="493" y="441"/>
                  <a:pt x="493" y="443"/>
                  <a:pt x="494" y="446"/>
                </a:cubicBezTo>
                <a:cubicBezTo>
                  <a:pt x="494" y="446"/>
                  <a:pt x="494" y="446"/>
                  <a:pt x="494" y="446"/>
                </a:cubicBezTo>
                <a:cubicBezTo>
                  <a:pt x="494" y="448"/>
                  <a:pt x="494" y="448"/>
                  <a:pt x="494" y="448"/>
                </a:cubicBezTo>
                <a:cubicBezTo>
                  <a:pt x="494" y="449"/>
                  <a:pt x="494" y="450"/>
                  <a:pt x="494" y="451"/>
                </a:cubicBezTo>
                <a:close/>
                <a:moveTo>
                  <a:pt x="508" y="369"/>
                </a:moveTo>
                <a:cubicBezTo>
                  <a:pt x="507" y="368"/>
                  <a:pt x="505" y="368"/>
                  <a:pt x="505" y="367"/>
                </a:cubicBezTo>
                <a:cubicBezTo>
                  <a:pt x="504" y="366"/>
                  <a:pt x="503" y="365"/>
                  <a:pt x="503" y="365"/>
                </a:cubicBezTo>
                <a:cubicBezTo>
                  <a:pt x="502" y="363"/>
                  <a:pt x="502" y="363"/>
                  <a:pt x="502" y="363"/>
                </a:cubicBezTo>
                <a:cubicBezTo>
                  <a:pt x="502" y="361"/>
                  <a:pt x="501" y="359"/>
                  <a:pt x="500" y="357"/>
                </a:cubicBezTo>
                <a:cubicBezTo>
                  <a:pt x="500" y="356"/>
                  <a:pt x="499" y="355"/>
                  <a:pt x="499" y="353"/>
                </a:cubicBezTo>
                <a:cubicBezTo>
                  <a:pt x="499" y="353"/>
                  <a:pt x="499" y="353"/>
                  <a:pt x="499" y="353"/>
                </a:cubicBezTo>
                <a:cubicBezTo>
                  <a:pt x="499" y="353"/>
                  <a:pt x="499" y="353"/>
                  <a:pt x="499" y="353"/>
                </a:cubicBezTo>
                <a:cubicBezTo>
                  <a:pt x="499" y="352"/>
                  <a:pt x="499" y="352"/>
                  <a:pt x="499" y="352"/>
                </a:cubicBezTo>
                <a:cubicBezTo>
                  <a:pt x="499" y="352"/>
                  <a:pt x="499" y="352"/>
                  <a:pt x="499" y="352"/>
                </a:cubicBezTo>
                <a:cubicBezTo>
                  <a:pt x="499" y="352"/>
                  <a:pt x="499" y="352"/>
                  <a:pt x="499" y="352"/>
                </a:cubicBezTo>
                <a:cubicBezTo>
                  <a:pt x="501" y="348"/>
                  <a:pt x="508" y="348"/>
                  <a:pt x="511" y="348"/>
                </a:cubicBezTo>
                <a:cubicBezTo>
                  <a:pt x="528" y="348"/>
                  <a:pt x="528" y="348"/>
                  <a:pt x="528" y="348"/>
                </a:cubicBezTo>
                <a:cubicBezTo>
                  <a:pt x="529" y="348"/>
                  <a:pt x="531" y="348"/>
                  <a:pt x="532" y="349"/>
                </a:cubicBezTo>
                <a:cubicBezTo>
                  <a:pt x="532" y="349"/>
                  <a:pt x="533" y="349"/>
                  <a:pt x="533" y="349"/>
                </a:cubicBezTo>
                <a:cubicBezTo>
                  <a:pt x="533" y="349"/>
                  <a:pt x="534" y="349"/>
                  <a:pt x="534" y="349"/>
                </a:cubicBezTo>
                <a:cubicBezTo>
                  <a:pt x="534" y="349"/>
                  <a:pt x="534" y="349"/>
                  <a:pt x="534" y="349"/>
                </a:cubicBezTo>
                <a:cubicBezTo>
                  <a:pt x="535" y="349"/>
                  <a:pt x="536" y="350"/>
                  <a:pt x="536" y="350"/>
                </a:cubicBezTo>
                <a:cubicBezTo>
                  <a:pt x="536" y="350"/>
                  <a:pt x="536" y="350"/>
                  <a:pt x="536" y="350"/>
                </a:cubicBezTo>
                <a:cubicBezTo>
                  <a:pt x="536" y="350"/>
                  <a:pt x="536" y="350"/>
                  <a:pt x="536" y="350"/>
                </a:cubicBezTo>
                <a:cubicBezTo>
                  <a:pt x="537" y="350"/>
                  <a:pt x="537" y="350"/>
                  <a:pt x="538" y="350"/>
                </a:cubicBezTo>
                <a:cubicBezTo>
                  <a:pt x="538" y="351"/>
                  <a:pt x="538" y="351"/>
                  <a:pt x="538" y="351"/>
                </a:cubicBezTo>
                <a:cubicBezTo>
                  <a:pt x="538" y="351"/>
                  <a:pt x="538" y="351"/>
                  <a:pt x="539" y="351"/>
                </a:cubicBezTo>
                <a:cubicBezTo>
                  <a:pt x="539" y="351"/>
                  <a:pt x="539" y="351"/>
                  <a:pt x="539" y="351"/>
                </a:cubicBezTo>
                <a:cubicBezTo>
                  <a:pt x="539" y="352"/>
                  <a:pt x="539" y="352"/>
                  <a:pt x="539" y="352"/>
                </a:cubicBezTo>
                <a:cubicBezTo>
                  <a:pt x="540" y="352"/>
                  <a:pt x="541" y="353"/>
                  <a:pt x="541" y="354"/>
                </a:cubicBezTo>
                <a:cubicBezTo>
                  <a:pt x="541" y="354"/>
                  <a:pt x="541" y="354"/>
                  <a:pt x="541" y="354"/>
                </a:cubicBezTo>
                <a:cubicBezTo>
                  <a:pt x="543" y="356"/>
                  <a:pt x="544" y="359"/>
                  <a:pt x="545" y="361"/>
                </a:cubicBezTo>
                <a:cubicBezTo>
                  <a:pt x="545" y="361"/>
                  <a:pt x="545" y="361"/>
                  <a:pt x="545" y="361"/>
                </a:cubicBezTo>
                <a:cubicBezTo>
                  <a:pt x="546" y="363"/>
                  <a:pt x="547" y="364"/>
                  <a:pt x="547" y="365"/>
                </a:cubicBezTo>
                <a:cubicBezTo>
                  <a:pt x="547" y="366"/>
                  <a:pt x="547" y="366"/>
                  <a:pt x="547" y="366"/>
                </a:cubicBezTo>
                <a:cubicBezTo>
                  <a:pt x="547" y="366"/>
                  <a:pt x="547" y="366"/>
                  <a:pt x="547" y="366"/>
                </a:cubicBezTo>
                <a:cubicBezTo>
                  <a:pt x="547" y="368"/>
                  <a:pt x="545" y="369"/>
                  <a:pt x="543" y="370"/>
                </a:cubicBezTo>
                <a:cubicBezTo>
                  <a:pt x="542" y="370"/>
                  <a:pt x="542" y="370"/>
                  <a:pt x="542" y="370"/>
                </a:cubicBezTo>
                <a:cubicBezTo>
                  <a:pt x="542" y="370"/>
                  <a:pt x="542" y="370"/>
                  <a:pt x="542" y="370"/>
                </a:cubicBezTo>
                <a:cubicBezTo>
                  <a:pt x="542" y="370"/>
                  <a:pt x="541" y="370"/>
                  <a:pt x="541" y="371"/>
                </a:cubicBezTo>
                <a:cubicBezTo>
                  <a:pt x="540" y="371"/>
                  <a:pt x="540" y="371"/>
                  <a:pt x="540" y="371"/>
                </a:cubicBezTo>
                <a:cubicBezTo>
                  <a:pt x="540" y="371"/>
                  <a:pt x="539" y="371"/>
                  <a:pt x="539" y="371"/>
                </a:cubicBezTo>
                <a:cubicBezTo>
                  <a:pt x="539" y="371"/>
                  <a:pt x="538" y="371"/>
                  <a:pt x="538" y="371"/>
                </a:cubicBezTo>
                <a:cubicBezTo>
                  <a:pt x="538" y="371"/>
                  <a:pt x="538" y="371"/>
                  <a:pt x="538" y="371"/>
                </a:cubicBezTo>
                <a:cubicBezTo>
                  <a:pt x="538" y="371"/>
                  <a:pt x="538" y="371"/>
                  <a:pt x="538" y="371"/>
                </a:cubicBezTo>
                <a:cubicBezTo>
                  <a:pt x="535" y="371"/>
                  <a:pt x="532" y="371"/>
                  <a:pt x="530" y="371"/>
                </a:cubicBezTo>
                <a:cubicBezTo>
                  <a:pt x="526" y="371"/>
                  <a:pt x="521" y="371"/>
                  <a:pt x="517" y="371"/>
                </a:cubicBezTo>
                <a:cubicBezTo>
                  <a:pt x="514" y="371"/>
                  <a:pt x="511" y="370"/>
                  <a:pt x="508" y="369"/>
                </a:cubicBezTo>
                <a:cubicBezTo>
                  <a:pt x="508" y="369"/>
                  <a:pt x="508" y="369"/>
                  <a:pt x="508" y="369"/>
                </a:cubicBezTo>
                <a:close/>
                <a:moveTo>
                  <a:pt x="519" y="405"/>
                </a:moveTo>
                <a:cubicBezTo>
                  <a:pt x="518" y="404"/>
                  <a:pt x="517" y="403"/>
                  <a:pt x="517" y="402"/>
                </a:cubicBezTo>
                <a:cubicBezTo>
                  <a:pt x="515" y="396"/>
                  <a:pt x="515" y="396"/>
                  <a:pt x="515" y="396"/>
                </a:cubicBezTo>
                <a:cubicBezTo>
                  <a:pt x="514" y="394"/>
                  <a:pt x="513" y="392"/>
                  <a:pt x="512" y="390"/>
                </a:cubicBezTo>
                <a:cubicBezTo>
                  <a:pt x="512" y="390"/>
                  <a:pt x="512" y="390"/>
                  <a:pt x="512" y="390"/>
                </a:cubicBezTo>
                <a:cubicBezTo>
                  <a:pt x="512" y="389"/>
                  <a:pt x="512" y="389"/>
                  <a:pt x="512" y="389"/>
                </a:cubicBezTo>
                <a:cubicBezTo>
                  <a:pt x="512" y="388"/>
                  <a:pt x="512" y="387"/>
                  <a:pt x="512" y="386"/>
                </a:cubicBezTo>
                <a:cubicBezTo>
                  <a:pt x="512" y="386"/>
                  <a:pt x="513" y="385"/>
                  <a:pt x="513" y="385"/>
                </a:cubicBezTo>
                <a:cubicBezTo>
                  <a:pt x="513" y="385"/>
                  <a:pt x="513" y="385"/>
                  <a:pt x="514" y="385"/>
                </a:cubicBezTo>
                <a:cubicBezTo>
                  <a:pt x="514" y="384"/>
                  <a:pt x="514" y="384"/>
                  <a:pt x="514" y="384"/>
                </a:cubicBezTo>
                <a:cubicBezTo>
                  <a:pt x="515" y="384"/>
                  <a:pt x="516" y="383"/>
                  <a:pt x="517" y="383"/>
                </a:cubicBezTo>
                <a:cubicBezTo>
                  <a:pt x="518" y="383"/>
                  <a:pt x="519" y="383"/>
                  <a:pt x="520" y="382"/>
                </a:cubicBezTo>
                <a:cubicBezTo>
                  <a:pt x="525" y="382"/>
                  <a:pt x="530" y="382"/>
                  <a:pt x="532" y="382"/>
                </a:cubicBezTo>
                <a:cubicBezTo>
                  <a:pt x="540" y="382"/>
                  <a:pt x="554" y="381"/>
                  <a:pt x="559" y="389"/>
                </a:cubicBezTo>
                <a:cubicBezTo>
                  <a:pt x="559" y="389"/>
                  <a:pt x="559" y="389"/>
                  <a:pt x="559" y="389"/>
                </a:cubicBezTo>
                <a:cubicBezTo>
                  <a:pt x="559" y="389"/>
                  <a:pt x="559" y="389"/>
                  <a:pt x="559" y="389"/>
                </a:cubicBezTo>
                <a:cubicBezTo>
                  <a:pt x="559" y="389"/>
                  <a:pt x="559" y="389"/>
                  <a:pt x="559" y="389"/>
                </a:cubicBezTo>
                <a:cubicBezTo>
                  <a:pt x="561" y="393"/>
                  <a:pt x="562" y="396"/>
                  <a:pt x="564" y="400"/>
                </a:cubicBezTo>
                <a:cubicBezTo>
                  <a:pt x="565" y="401"/>
                  <a:pt x="565" y="402"/>
                  <a:pt x="566" y="403"/>
                </a:cubicBezTo>
                <a:cubicBezTo>
                  <a:pt x="566" y="403"/>
                  <a:pt x="566" y="403"/>
                  <a:pt x="566" y="403"/>
                </a:cubicBezTo>
                <a:cubicBezTo>
                  <a:pt x="566" y="404"/>
                  <a:pt x="566" y="404"/>
                  <a:pt x="566" y="404"/>
                </a:cubicBezTo>
                <a:cubicBezTo>
                  <a:pt x="566" y="404"/>
                  <a:pt x="566" y="405"/>
                  <a:pt x="566" y="405"/>
                </a:cubicBezTo>
                <a:cubicBezTo>
                  <a:pt x="566" y="405"/>
                  <a:pt x="566" y="405"/>
                  <a:pt x="566" y="405"/>
                </a:cubicBezTo>
                <a:cubicBezTo>
                  <a:pt x="566" y="405"/>
                  <a:pt x="566" y="405"/>
                  <a:pt x="566" y="405"/>
                </a:cubicBezTo>
                <a:cubicBezTo>
                  <a:pt x="566" y="406"/>
                  <a:pt x="565" y="406"/>
                  <a:pt x="565" y="406"/>
                </a:cubicBezTo>
                <a:cubicBezTo>
                  <a:pt x="565" y="406"/>
                  <a:pt x="565" y="406"/>
                  <a:pt x="565" y="406"/>
                </a:cubicBezTo>
                <a:cubicBezTo>
                  <a:pt x="565" y="407"/>
                  <a:pt x="565" y="407"/>
                  <a:pt x="564" y="407"/>
                </a:cubicBezTo>
                <a:cubicBezTo>
                  <a:pt x="564" y="407"/>
                  <a:pt x="564" y="407"/>
                  <a:pt x="564" y="407"/>
                </a:cubicBezTo>
                <a:cubicBezTo>
                  <a:pt x="564" y="408"/>
                  <a:pt x="564" y="408"/>
                  <a:pt x="564" y="408"/>
                </a:cubicBezTo>
                <a:cubicBezTo>
                  <a:pt x="564" y="408"/>
                  <a:pt x="563" y="408"/>
                  <a:pt x="563" y="408"/>
                </a:cubicBezTo>
                <a:cubicBezTo>
                  <a:pt x="563" y="408"/>
                  <a:pt x="562" y="409"/>
                  <a:pt x="561" y="409"/>
                </a:cubicBezTo>
                <a:cubicBezTo>
                  <a:pt x="561" y="409"/>
                  <a:pt x="561" y="409"/>
                  <a:pt x="560" y="409"/>
                </a:cubicBezTo>
                <a:cubicBezTo>
                  <a:pt x="560" y="409"/>
                  <a:pt x="559" y="409"/>
                  <a:pt x="559" y="410"/>
                </a:cubicBezTo>
                <a:cubicBezTo>
                  <a:pt x="559" y="410"/>
                  <a:pt x="559" y="410"/>
                  <a:pt x="559" y="410"/>
                </a:cubicBezTo>
                <a:cubicBezTo>
                  <a:pt x="558" y="410"/>
                  <a:pt x="558" y="410"/>
                  <a:pt x="558" y="410"/>
                </a:cubicBezTo>
                <a:cubicBezTo>
                  <a:pt x="550" y="410"/>
                  <a:pt x="541" y="410"/>
                  <a:pt x="532" y="410"/>
                </a:cubicBezTo>
                <a:cubicBezTo>
                  <a:pt x="532" y="410"/>
                  <a:pt x="531" y="410"/>
                  <a:pt x="530" y="410"/>
                </a:cubicBezTo>
                <a:cubicBezTo>
                  <a:pt x="530" y="410"/>
                  <a:pt x="530" y="410"/>
                  <a:pt x="530" y="410"/>
                </a:cubicBezTo>
                <a:cubicBezTo>
                  <a:pt x="527" y="409"/>
                  <a:pt x="524" y="408"/>
                  <a:pt x="521" y="406"/>
                </a:cubicBezTo>
                <a:cubicBezTo>
                  <a:pt x="520" y="406"/>
                  <a:pt x="520" y="406"/>
                  <a:pt x="519" y="405"/>
                </a:cubicBezTo>
                <a:close/>
                <a:moveTo>
                  <a:pt x="589" y="451"/>
                </a:moveTo>
                <a:cubicBezTo>
                  <a:pt x="589" y="452"/>
                  <a:pt x="588" y="452"/>
                  <a:pt x="588" y="452"/>
                </a:cubicBezTo>
                <a:cubicBezTo>
                  <a:pt x="588" y="452"/>
                  <a:pt x="588" y="452"/>
                  <a:pt x="588" y="453"/>
                </a:cubicBezTo>
                <a:cubicBezTo>
                  <a:pt x="588" y="453"/>
                  <a:pt x="588" y="453"/>
                  <a:pt x="588" y="453"/>
                </a:cubicBezTo>
                <a:cubicBezTo>
                  <a:pt x="588" y="453"/>
                  <a:pt x="588" y="453"/>
                  <a:pt x="588" y="454"/>
                </a:cubicBezTo>
                <a:cubicBezTo>
                  <a:pt x="588" y="454"/>
                  <a:pt x="588" y="454"/>
                  <a:pt x="587" y="454"/>
                </a:cubicBezTo>
                <a:cubicBezTo>
                  <a:pt x="587" y="454"/>
                  <a:pt x="587" y="454"/>
                  <a:pt x="587" y="454"/>
                </a:cubicBezTo>
                <a:cubicBezTo>
                  <a:pt x="587" y="454"/>
                  <a:pt x="587" y="454"/>
                  <a:pt x="587" y="455"/>
                </a:cubicBezTo>
                <a:cubicBezTo>
                  <a:pt x="585" y="456"/>
                  <a:pt x="583" y="457"/>
                  <a:pt x="581" y="457"/>
                </a:cubicBezTo>
                <a:cubicBezTo>
                  <a:pt x="581" y="457"/>
                  <a:pt x="581" y="457"/>
                  <a:pt x="581" y="457"/>
                </a:cubicBezTo>
                <a:cubicBezTo>
                  <a:pt x="580" y="457"/>
                  <a:pt x="579" y="457"/>
                  <a:pt x="578" y="457"/>
                </a:cubicBezTo>
                <a:cubicBezTo>
                  <a:pt x="578" y="457"/>
                  <a:pt x="578" y="457"/>
                  <a:pt x="578" y="457"/>
                </a:cubicBezTo>
                <a:cubicBezTo>
                  <a:pt x="577" y="457"/>
                  <a:pt x="577" y="457"/>
                  <a:pt x="577" y="457"/>
                </a:cubicBezTo>
                <a:cubicBezTo>
                  <a:pt x="577" y="457"/>
                  <a:pt x="576" y="457"/>
                  <a:pt x="575" y="457"/>
                </a:cubicBezTo>
                <a:cubicBezTo>
                  <a:pt x="552" y="457"/>
                  <a:pt x="552" y="457"/>
                  <a:pt x="552" y="457"/>
                </a:cubicBezTo>
                <a:cubicBezTo>
                  <a:pt x="551" y="457"/>
                  <a:pt x="550" y="457"/>
                  <a:pt x="549" y="457"/>
                </a:cubicBezTo>
                <a:cubicBezTo>
                  <a:pt x="549" y="457"/>
                  <a:pt x="549" y="457"/>
                  <a:pt x="548" y="457"/>
                </a:cubicBezTo>
                <a:cubicBezTo>
                  <a:pt x="543" y="456"/>
                  <a:pt x="538" y="454"/>
                  <a:pt x="535" y="450"/>
                </a:cubicBezTo>
                <a:cubicBezTo>
                  <a:pt x="534" y="449"/>
                  <a:pt x="534" y="449"/>
                  <a:pt x="534" y="448"/>
                </a:cubicBezTo>
                <a:cubicBezTo>
                  <a:pt x="534" y="448"/>
                  <a:pt x="534" y="448"/>
                  <a:pt x="534" y="448"/>
                </a:cubicBezTo>
                <a:cubicBezTo>
                  <a:pt x="534" y="448"/>
                  <a:pt x="534" y="448"/>
                  <a:pt x="534" y="448"/>
                </a:cubicBezTo>
                <a:cubicBezTo>
                  <a:pt x="533" y="444"/>
                  <a:pt x="531" y="441"/>
                  <a:pt x="530" y="438"/>
                </a:cubicBezTo>
                <a:cubicBezTo>
                  <a:pt x="530" y="436"/>
                  <a:pt x="528" y="434"/>
                  <a:pt x="528" y="432"/>
                </a:cubicBezTo>
                <a:cubicBezTo>
                  <a:pt x="528" y="432"/>
                  <a:pt x="528" y="432"/>
                  <a:pt x="528" y="432"/>
                </a:cubicBezTo>
                <a:cubicBezTo>
                  <a:pt x="528" y="431"/>
                  <a:pt x="528" y="431"/>
                  <a:pt x="528" y="431"/>
                </a:cubicBezTo>
                <a:cubicBezTo>
                  <a:pt x="528" y="431"/>
                  <a:pt x="528" y="431"/>
                  <a:pt x="528" y="431"/>
                </a:cubicBezTo>
                <a:cubicBezTo>
                  <a:pt x="528" y="430"/>
                  <a:pt x="528" y="429"/>
                  <a:pt x="528" y="428"/>
                </a:cubicBezTo>
                <a:cubicBezTo>
                  <a:pt x="528" y="428"/>
                  <a:pt x="528" y="427"/>
                  <a:pt x="528" y="427"/>
                </a:cubicBezTo>
                <a:cubicBezTo>
                  <a:pt x="528" y="427"/>
                  <a:pt x="528" y="427"/>
                  <a:pt x="528" y="427"/>
                </a:cubicBezTo>
                <a:cubicBezTo>
                  <a:pt x="530" y="425"/>
                  <a:pt x="532" y="424"/>
                  <a:pt x="535" y="423"/>
                </a:cubicBezTo>
                <a:cubicBezTo>
                  <a:pt x="535" y="423"/>
                  <a:pt x="535" y="423"/>
                  <a:pt x="536" y="423"/>
                </a:cubicBezTo>
                <a:cubicBezTo>
                  <a:pt x="536" y="423"/>
                  <a:pt x="537" y="423"/>
                  <a:pt x="538" y="423"/>
                </a:cubicBezTo>
                <a:cubicBezTo>
                  <a:pt x="538" y="423"/>
                  <a:pt x="538" y="423"/>
                  <a:pt x="538" y="423"/>
                </a:cubicBezTo>
                <a:cubicBezTo>
                  <a:pt x="540" y="423"/>
                  <a:pt x="540" y="423"/>
                  <a:pt x="540" y="423"/>
                </a:cubicBezTo>
                <a:cubicBezTo>
                  <a:pt x="540" y="423"/>
                  <a:pt x="540" y="423"/>
                  <a:pt x="541" y="423"/>
                </a:cubicBezTo>
                <a:cubicBezTo>
                  <a:pt x="548" y="423"/>
                  <a:pt x="555" y="423"/>
                  <a:pt x="563" y="423"/>
                </a:cubicBezTo>
                <a:cubicBezTo>
                  <a:pt x="563" y="423"/>
                  <a:pt x="563" y="423"/>
                  <a:pt x="563" y="423"/>
                </a:cubicBezTo>
                <a:cubicBezTo>
                  <a:pt x="563" y="423"/>
                  <a:pt x="563" y="423"/>
                  <a:pt x="563" y="423"/>
                </a:cubicBezTo>
                <a:cubicBezTo>
                  <a:pt x="563" y="423"/>
                  <a:pt x="564" y="423"/>
                  <a:pt x="565" y="423"/>
                </a:cubicBezTo>
                <a:cubicBezTo>
                  <a:pt x="565" y="423"/>
                  <a:pt x="565" y="423"/>
                  <a:pt x="565" y="423"/>
                </a:cubicBezTo>
                <a:cubicBezTo>
                  <a:pt x="570" y="424"/>
                  <a:pt x="576" y="426"/>
                  <a:pt x="579" y="430"/>
                </a:cubicBezTo>
                <a:cubicBezTo>
                  <a:pt x="579" y="430"/>
                  <a:pt x="579" y="431"/>
                  <a:pt x="580" y="431"/>
                </a:cubicBezTo>
                <a:cubicBezTo>
                  <a:pt x="581" y="433"/>
                  <a:pt x="581" y="433"/>
                  <a:pt x="581" y="433"/>
                </a:cubicBezTo>
                <a:cubicBezTo>
                  <a:pt x="582" y="436"/>
                  <a:pt x="584" y="439"/>
                  <a:pt x="585" y="442"/>
                </a:cubicBezTo>
                <a:cubicBezTo>
                  <a:pt x="586" y="443"/>
                  <a:pt x="588" y="446"/>
                  <a:pt x="588" y="448"/>
                </a:cubicBezTo>
                <a:cubicBezTo>
                  <a:pt x="589" y="449"/>
                  <a:pt x="589" y="450"/>
                  <a:pt x="589" y="451"/>
                </a:cubicBezTo>
                <a:close/>
                <a:moveTo>
                  <a:pt x="594" y="406"/>
                </a:moveTo>
                <a:cubicBezTo>
                  <a:pt x="593" y="406"/>
                  <a:pt x="593" y="405"/>
                  <a:pt x="592" y="405"/>
                </a:cubicBezTo>
                <a:cubicBezTo>
                  <a:pt x="591" y="404"/>
                  <a:pt x="590" y="403"/>
                  <a:pt x="590" y="402"/>
                </a:cubicBezTo>
                <a:cubicBezTo>
                  <a:pt x="589" y="401"/>
                  <a:pt x="589" y="401"/>
                  <a:pt x="589" y="401"/>
                </a:cubicBezTo>
                <a:cubicBezTo>
                  <a:pt x="589" y="401"/>
                  <a:pt x="589" y="401"/>
                  <a:pt x="589" y="401"/>
                </a:cubicBezTo>
                <a:cubicBezTo>
                  <a:pt x="587" y="398"/>
                  <a:pt x="585" y="394"/>
                  <a:pt x="583" y="390"/>
                </a:cubicBezTo>
                <a:cubicBezTo>
                  <a:pt x="583" y="390"/>
                  <a:pt x="583" y="390"/>
                  <a:pt x="583" y="390"/>
                </a:cubicBezTo>
                <a:cubicBezTo>
                  <a:pt x="582" y="389"/>
                  <a:pt x="582" y="389"/>
                  <a:pt x="582" y="389"/>
                </a:cubicBezTo>
                <a:cubicBezTo>
                  <a:pt x="582" y="388"/>
                  <a:pt x="582" y="387"/>
                  <a:pt x="582" y="386"/>
                </a:cubicBezTo>
                <a:cubicBezTo>
                  <a:pt x="582" y="385"/>
                  <a:pt x="582" y="385"/>
                  <a:pt x="583" y="384"/>
                </a:cubicBezTo>
                <a:cubicBezTo>
                  <a:pt x="584" y="383"/>
                  <a:pt x="585" y="383"/>
                  <a:pt x="586" y="383"/>
                </a:cubicBezTo>
                <a:cubicBezTo>
                  <a:pt x="588" y="382"/>
                  <a:pt x="589" y="382"/>
                  <a:pt x="591" y="382"/>
                </a:cubicBezTo>
                <a:cubicBezTo>
                  <a:pt x="591" y="382"/>
                  <a:pt x="591" y="382"/>
                  <a:pt x="591" y="382"/>
                </a:cubicBezTo>
                <a:cubicBezTo>
                  <a:pt x="594" y="382"/>
                  <a:pt x="598" y="382"/>
                  <a:pt x="600" y="382"/>
                </a:cubicBezTo>
                <a:cubicBezTo>
                  <a:pt x="609" y="382"/>
                  <a:pt x="623" y="380"/>
                  <a:pt x="629" y="389"/>
                </a:cubicBezTo>
                <a:cubicBezTo>
                  <a:pt x="631" y="392"/>
                  <a:pt x="633" y="394"/>
                  <a:pt x="635" y="397"/>
                </a:cubicBezTo>
                <a:cubicBezTo>
                  <a:pt x="636" y="399"/>
                  <a:pt x="637" y="401"/>
                  <a:pt x="638" y="402"/>
                </a:cubicBezTo>
                <a:cubicBezTo>
                  <a:pt x="639" y="403"/>
                  <a:pt x="639" y="404"/>
                  <a:pt x="639" y="405"/>
                </a:cubicBezTo>
                <a:cubicBezTo>
                  <a:pt x="639" y="405"/>
                  <a:pt x="639" y="406"/>
                  <a:pt x="639" y="406"/>
                </a:cubicBezTo>
                <a:cubicBezTo>
                  <a:pt x="639" y="407"/>
                  <a:pt x="638" y="407"/>
                  <a:pt x="638" y="407"/>
                </a:cubicBezTo>
                <a:cubicBezTo>
                  <a:pt x="638" y="407"/>
                  <a:pt x="638" y="407"/>
                  <a:pt x="638" y="407"/>
                </a:cubicBezTo>
                <a:cubicBezTo>
                  <a:pt x="638" y="407"/>
                  <a:pt x="638" y="407"/>
                  <a:pt x="638" y="407"/>
                </a:cubicBezTo>
                <a:cubicBezTo>
                  <a:pt x="638" y="408"/>
                  <a:pt x="638" y="408"/>
                  <a:pt x="637" y="408"/>
                </a:cubicBezTo>
                <a:cubicBezTo>
                  <a:pt x="637" y="408"/>
                  <a:pt x="637" y="408"/>
                  <a:pt x="637" y="408"/>
                </a:cubicBezTo>
                <a:cubicBezTo>
                  <a:pt x="637" y="408"/>
                  <a:pt x="637" y="408"/>
                  <a:pt x="636" y="408"/>
                </a:cubicBezTo>
                <a:cubicBezTo>
                  <a:pt x="636" y="408"/>
                  <a:pt x="635" y="409"/>
                  <a:pt x="635" y="409"/>
                </a:cubicBezTo>
                <a:cubicBezTo>
                  <a:pt x="635" y="409"/>
                  <a:pt x="635" y="409"/>
                  <a:pt x="635" y="409"/>
                </a:cubicBezTo>
                <a:cubicBezTo>
                  <a:pt x="635" y="409"/>
                  <a:pt x="635" y="409"/>
                  <a:pt x="635" y="409"/>
                </a:cubicBezTo>
                <a:cubicBezTo>
                  <a:pt x="631" y="410"/>
                  <a:pt x="625" y="410"/>
                  <a:pt x="621" y="410"/>
                </a:cubicBezTo>
                <a:cubicBezTo>
                  <a:pt x="616" y="410"/>
                  <a:pt x="611" y="410"/>
                  <a:pt x="607" y="410"/>
                </a:cubicBezTo>
                <a:cubicBezTo>
                  <a:pt x="602" y="410"/>
                  <a:pt x="598" y="408"/>
                  <a:pt x="594" y="406"/>
                </a:cubicBezTo>
                <a:close/>
                <a:moveTo>
                  <a:pt x="670" y="454"/>
                </a:moveTo>
                <a:cubicBezTo>
                  <a:pt x="670" y="454"/>
                  <a:pt x="670" y="454"/>
                  <a:pt x="670" y="454"/>
                </a:cubicBezTo>
                <a:cubicBezTo>
                  <a:pt x="669" y="455"/>
                  <a:pt x="668" y="456"/>
                  <a:pt x="666" y="456"/>
                </a:cubicBezTo>
                <a:cubicBezTo>
                  <a:pt x="665" y="457"/>
                  <a:pt x="664" y="457"/>
                  <a:pt x="662" y="457"/>
                </a:cubicBezTo>
                <a:cubicBezTo>
                  <a:pt x="660" y="457"/>
                  <a:pt x="660" y="457"/>
                  <a:pt x="660" y="457"/>
                </a:cubicBezTo>
                <a:cubicBezTo>
                  <a:pt x="660" y="457"/>
                  <a:pt x="660" y="457"/>
                  <a:pt x="660" y="457"/>
                </a:cubicBezTo>
                <a:cubicBezTo>
                  <a:pt x="651" y="457"/>
                  <a:pt x="643" y="457"/>
                  <a:pt x="635" y="457"/>
                </a:cubicBezTo>
                <a:cubicBezTo>
                  <a:pt x="634" y="457"/>
                  <a:pt x="633" y="457"/>
                  <a:pt x="632" y="457"/>
                </a:cubicBezTo>
                <a:cubicBezTo>
                  <a:pt x="632" y="457"/>
                  <a:pt x="632" y="457"/>
                  <a:pt x="632" y="457"/>
                </a:cubicBezTo>
                <a:cubicBezTo>
                  <a:pt x="626" y="456"/>
                  <a:pt x="620" y="454"/>
                  <a:pt x="616" y="449"/>
                </a:cubicBezTo>
                <a:cubicBezTo>
                  <a:pt x="616" y="449"/>
                  <a:pt x="616" y="448"/>
                  <a:pt x="615" y="448"/>
                </a:cubicBezTo>
                <a:cubicBezTo>
                  <a:pt x="615" y="448"/>
                  <a:pt x="615" y="448"/>
                  <a:pt x="615" y="448"/>
                </a:cubicBezTo>
                <a:cubicBezTo>
                  <a:pt x="615" y="448"/>
                  <a:pt x="615" y="448"/>
                  <a:pt x="615" y="448"/>
                </a:cubicBezTo>
                <a:cubicBezTo>
                  <a:pt x="614" y="445"/>
                  <a:pt x="612" y="441"/>
                  <a:pt x="610" y="438"/>
                </a:cubicBezTo>
                <a:cubicBezTo>
                  <a:pt x="609" y="436"/>
                  <a:pt x="606" y="433"/>
                  <a:pt x="606" y="430"/>
                </a:cubicBezTo>
                <a:cubicBezTo>
                  <a:pt x="606" y="430"/>
                  <a:pt x="606" y="430"/>
                  <a:pt x="606" y="430"/>
                </a:cubicBezTo>
                <a:cubicBezTo>
                  <a:pt x="605" y="429"/>
                  <a:pt x="605" y="429"/>
                  <a:pt x="605" y="429"/>
                </a:cubicBezTo>
                <a:cubicBezTo>
                  <a:pt x="605" y="426"/>
                  <a:pt x="607" y="425"/>
                  <a:pt x="610" y="424"/>
                </a:cubicBezTo>
                <a:cubicBezTo>
                  <a:pt x="610" y="424"/>
                  <a:pt x="610" y="424"/>
                  <a:pt x="610" y="424"/>
                </a:cubicBezTo>
                <a:cubicBezTo>
                  <a:pt x="610" y="424"/>
                  <a:pt x="610" y="424"/>
                  <a:pt x="610" y="424"/>
                </a:cubicBezTo>
                <a:cubicBezTo>
                  <a:pt x="610" y="424"/>
                  <a:pt x="610" y="424"/>
                  <a:pt x="611" y="423"/>
                </a:cubicBezTo>
                <a:cubicBezTo>
                  <a:pt x="612" y="423"/>
                  <a:pt x="613" y="423"/>
                  <a:pt x="615" y="423"/>
                </a:cubicBezTo>
                <a:cubicBezTo>
                  <a:pt x="631" y="423"/>
                  <a:pt x="631" y="423"/>
                  <a:pt x="631" y="423"/>
                </a:cubicBezTo>
                <a:cubicBezTo>
                  <a:pt x="634" y="423"/>
                  <a:pt x="637" y="423"/>
                  <a:pt x="639" y="423"/>
                </a:cubicBezTo>
                <a:cubicBezTo>
                  <a:pt x="639" y="423"/>
                  <a:pt x="639" y="423"/>
                  <a:pt x="639" y="423"/>
                </a:cubicBezTo>
                <a:cubicBezTo>
                  <a:pt x="639" y="423"/>
                  <a:pt x="639" y="423"/>
                  <a:pt x="640" y="423"/>
                </a:cubicBezTo>
                <a:cubicBezTo>
                  <a:pt x="640" y="423"/>
                  <a:pt x="641" y="423"/>
                  <a:pt x="642" y="423"/>
                </a:cubicBezTo>
                <a:cubicBezTo>
                  <a:pt x="642" y="423"/>
                  <a:pt x="642" y="423"/>
                  <a:pt x="642" y="423"/>
                </a:cubicBezTo>
                <a:cubicBezTo>
                  <a:pt x="647" y="424"/>
                  <a:pt x="653" y="426"/>
                  <a:pt x="656" y="429"/>
                </a:cubicBezTo>
                <a:cubicBezTo>
                  <a:pt x="657" y="429"/>
                  <a:pt x="657" y="430"/>
                  <a:pt x="657" y="430"/>
                </a:cubicBezTo>
                <a:cubicBezTo>
                  <a:pt x="657" y="430"/>
                  <a:pt x="657" y="430"/>
                  <a:pt x="657" y="431"/>
                </a:cubicBezTo>
                <a:cubicBezTo>
                  <a:pt x="658" y="431"/>
                  <a:pt x="658" y="431"/>
                  <a:pt x="658" y="431"/>
                </a:cubicBezTo>
                <a:cubicBezTo>
                  <a:pt x="658" y="431"/>
                  <a:pt x="658" y="431"/>
                  <a:pt x="658" y="431"/>
                </a:cubicBezTo>
                <a:cubicBezTo>
                  <a:pt x="659" y="432"/>
                  <a:pt x="659" y="432"/>
                  <a:pt x="659" y="432"/>
                </a:cubicBezTo>
                <a:cubicBezTo>
                  <a:pt x="660" y="434"/>
                  <a:pt x="662" y="436"/>
                  <a:pt x="663" y="439"/>
                </a:cubicBezTo>
                <a:cubicBezTo>
                  <a:pt x="663" y="439"/>
                  <a:pt x="663" y="439"/>
                  <a:pt x="663" y="439"/>
                </a:cubicBezTo>
                <a:cubicBezTo>
                  <a:pt x="665" y="442"/>
                  <a:pt x="668" y="445"/>
                  <a:pt x="670" y="449"/>
                </a:cubicBezTo>
                <a:cubicBezTo>
                  <a:pt x="670" y="449"/>
                  <a:pt x="670" y="449"/>
                  <a:pt x="670" y="449"/>
                </a:cubicBezTo>
                <a:cubicBezTo>
                  <a:pt x="670" y="449"/>
                  <a:pt x="670" y="449"/>
                  <a:pt x="670" y="449"/>
                </a:cubicBezTo>
                <a:cubicBezTo>
                  <a:pt x="671" y="451"/>
                  <a:pt x="671" y="453"/>
                  <a:pt x="670" y="454"/>
                </a:cubicBezTo>
                <a:close/>
                <a:moveTo>
                  <a:pt x="729" y="79"/>
                </a:moveTo>
                <a:cubicBezTo>
                  <a:pt x="753" y="103"/>
                  <a:pt x="766" y="136"/>
                  <a:pt x="766" y="170"/>
                </a:cubicBezTo>
                <a:cubicBezTo>
                  <a:pt x="766" y="204"/>
                  <a:pt x="753" y="237"/>
                  <a:pt x="729" y="261"/>
                </a:cubicBezTo>
                <a:cubicBezTo>
                  <a:pt x="757" y="248"/>
                  <a:pt x="782" y="212"/>
                  <a:pt x="782" y="170"/>
                </a:cubicBezTo>
                <a:cubicBezTo>
                  <a:pt x="782" y="127"/>
                  <a:pt x="757" y="92"/>
                  <a:pt x="729" y="79"/>
                </a:cubicBezTo>
                <a:close/>
                <a:moveTo>
                  <a:pt x="53" y="79"/>
                </a:moveTo>
                <a:cubicBezTo>
                  <a:pt x="26" y="92"/>
                  <a:pt x="0" y="127"/>
                  <a:pt x="0" y="170"/>
                </a:cubicBezTo>
                <a:cubicBezTo>
                  <a:pt x="0" y="212"/>
                  <a:pt x="26" y="248"/>
                  <a:pt x="53" y="261"/>
                </a:cubicBezTo>
                <a:cubicBezTo>
                  <a:pt x="30" y="237"/>
                  <a:pt x="16" y="204"/>
                  <a:pt x="16" y="170"/>
                </a:cubicBezTo>
                <a:cubicBezTo>
                  <a:pt x="16" y="136"/>
                  <a:pt x="30" y="103"/>
                  <a:pt x="53" y="79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1508" name="object 16"/>
          <p:cNvSpPr txBox="1"/>
          <p:nvPr/>
        </p:nvSpPr>
        <p:spPr>
          <a:xfrm>
            <a:off x="6853238" y="2568575"/>
            <a:ext cx="1311275" cy="412750"/>
          </a:xfrm>
          <a:prstGeom prst="rect">
            <a:avLst/>
          </a:prstGeom>
          <a:noFill/>
          <a:ln w="9525">
            <a:noFill/>
          </a:ln>
        </p:spPr>
        <p:txBody>
          <a:bodyPr lIns="0" tIns="16510" rIns="0" bIns="0">
            <a:spAutoFit/>
          </a:bodyPr>
          <a:p>
            <a:pPr marL="12700">
              <a:spcBef>
                <a:spcPts val="125"/>
              </a:spcBef>
            </a:pPr>
            <a:r>
              <a:rPr lang="zh-CN" altLang="en-US" sz="25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成效</a:t>
            </a:r>
            <a:r>
              <a:rPr lang="en-US" altLang="zh-CN" sz="25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5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endParaRPr lang="zh-CN" altLang="en-US" sz="25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484" name="TextBox 30"/>
          <p:cNvSpPr txBox="1"/>
          <p:nvPr/>
        </p:nvSpPr>
        <p:spPr>
          <a:xfrm>
            <a:off x="1524000" y="330200"/>
            <a:ext cx="8086725" cy="1076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 defTabSz="913765">
              <a:buClrTx/>
              <a:buSzTx/>
              <a:defRPr/>
            </a:pPr>
            <a:r>
              <a:rPr lang="zh-CN" altLang="en-US" sz="3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三、专业建设和人才培养举措</a:t>
            </a:r>
            <a:endParaRPr lang="zh-CN" altLang="en-US" sz="32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32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黑体" panose="02010609060101010101" pitchFamily="49" charset="-122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358775" y="1406525"/>
            <a:ext cx="10905490" cy="6508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Wingdings" panose="05000000000000000000" charset="0"/>
              <a:buChar char="u"/>
            </a:pPr>
            <a:r>
              <a:rPr lang="en-US" altLang="zh-CN" sz="2800" b="1">
                <a:solidFill>
                  <a:srgbClr val="003366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</a:t>
            </a:r>
            <a:r>
              <a:rPr lang="zh-CN" altLang="en-US" sz="2800" b="1">
                <a:solidFill>
                  <a:srgbClr val="0000CC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2.</a:t>
            </a:r>
            <a:r>
              <a:rPr lang="zh-CN" altLang="en-US" sz="2800" b="1">
                <a:solidFill>
                  <a:srgbClr val="0000CC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全面修订培养方案，重构课程体系，重塑课程内容</a:t>
            </a:r>
            <a:endParaRPr lang="zh-CN" altLang="en-US" sz="2800" b="1">
              <a:solidFill>
                <a:srgbClr val="0000CC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75005" y="2504440"/>
            <a:ext cx="7882890" cy="3020060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lnSpc>
                <a:spcPct val="130000"/>
              </a:lnSpc>
              <a:spcBef>
                <a:spcPts val="600"/>
              </a:spcBef>
              <a:spcAft>
                <a:spcPts val="500"/>
              </a:spcAft>
              <a:buClr>
                <a:srgbClr val="006699"/>
              </a:buClr>
            </a:pPr>
            <a:r>
              <a:rPr lang="zh-CN" altLang="en-US" b="1" dirty="0">
                <a:solidFill>
                  <a:srgbClr val="002060"/>
                </a:solidFill>
                <a:latin typeface="+mn-ea"/>
                <a:ea typeface="+mn-ea"/>
                <a:sym typeface="+mn-ea"/>
              </a:rPr>
              <a:t>学生</a:t>
            </a:r>
            <a:r>
              <a:rPr lang="zh-CN" altLang="en-US" b="1" dirty="0" smtClean="0">
                <a:solidFill>
                  <a:srgbClr val="002060"/>
                </a:solidFill>
                <a:latin typeface="+mn-ea"/>
                <a:ea typeface="+mn-ea"/>
                <a:sym typeface="+mn-ea"/>
              </a:rPr>
              <a:t>为中心、以产出</a:t>
            </a:r>
            <a:r>
              <a:rPr lang="zh-CN" altLang="en-US" b="1" dirty="0">
                <a:solidFill>
                  <a:srgbClr val="002060"/>
                </a:solidFill>
                <a:latin typeface="+mn-ea"/>
                <a:ea typeface="+mn-ea"/>
                <a:sym typeface="+mn-ea"/>
              </a:rPr>
              <a:t>为导向</a:t>
            </a:r>
            <a:r>
              <a:rPr lang="zh-CN" altLang="en-US" b="1" dirty="0" smtClean="0">
                <a:solidFill>
                  <a:srgbClr val="002060"/>
                </a:solidFill>
                <a:latin typeface="+mn-ea"/>
                <a:ea typeface="+mn-ea"/>
                <a:sym typeface="+mn-ea"/>
              </a:rPr>
              <a:t>、坚持持续</a:t>
            </a:r>
            <a:r>
              <a:rPr lang="zh-CN" altLang="en-US" b="1" dirty="0">
                <a:solidFill>
                  <a:srgbClr val="002060"/>
                </a:solidFill>
                <a:latin typeface="+mn-ea"/>
                <a:ea typeface="+mn-ea"/>
                <a:sym typeface="+mn-ea"/>
              </a:rPr>
              <a:t>改进的理念</a:t>
            </a:r>
            <a:r>
              <a:rPr lang="zh-CN" altLang="en-US" b="1" dirty="0">
                <a:solidFill>
                  <a:srgbClr val="002060"/>
                </a:solidFill>
                <a:latin typeface="+mn-ea"/>
                <a:ea typeface="+mn-ea"/>
              </a:rPr>
              <a:t>：</a:t>
            </a:r>
            <a:endParaRPr lang="zh-CN" altLang="en-US" b="1" dirty="0">
              <a:solidFill>
                <a:srgbClr val="002060"/>
              </a:solidFill>
              <a:latin typeface="+mn-ea"/>
              <a:ea typeface="+mn-ea"/>
            </a:endParaRPr>
          </a:p>
          <a:p>
            <a:pPr marL="285750" indent="-28575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rgbClr val="006699"/>
              </a:buClr>
              <a:buFont typeface="Wingdings" panose="05000000000000000000" pitchFamily="2" charset="2"/>
              <a:buChar char="Ø"/>
            </a:pPr>
            <a:r>
              <a:rPr lang="zh-CN" altLang="en-US" sz="2000" b="1" dirty="0" smtClean="0">
                <a:solidFill>
                  <a:srgbClr val="0070C0"/>
                </a:solidFill>
                <a:latin typeface="+mn-ea"/>
                <a:ea typeface="+mn-ea"/>
              </a:rPr>
              <a:t>革新学分内涵：</a:t>
            </a:r>
            <a:r>
              <a:rPr lang="zh-CN" altLang="en-US" sz="2000" dirty="0" smtClean="0">
                <a:solidFill>
                  <a:schemeClr val="tx1"/>
                </a:solidFill>
                <a:latin typeface="+mn-ea"/>
                <a:ea typeface="+mn-ea"/>
              </a:rPr>
              <a:t>压缩</a:t>
            </a:r>
            <a:r>
              <a:rPr lang="zh-CN" altLang="en-US" sz="2000" dirty="0">
                <a:solidFill>
                  <a:schemeClr val="tx1"/>
                </a:solidFill>
                <a:latin typeface="+mn-ea"/>
                <a:ea typeface="+mn-ea"/>
              </a:rPr>
              <a:t>课内学时</a:t>
            </a:r>
            <a:r>
              <a:rPr lang="zh-CN" altLang="en-US" sz="2000" dirty="0" smtClean="0">
                <a:solidFill>
                  <a:schemeClr val="tx1"/>
                </a:solidFill>
                <a:latin typeface="+mn-ea"/>
                <a:ea typeface="+mn-ea"/>
              </a:rPr>
              <a:t>、统筹课外</a:t>
            </a:r>
            <a:r>
              <a:rPr lang="zh-CN" altLang="en-US" sz="2000" dirty="0">
                <a:solidFill>
                  <a:schemeClr val="tx1"/>
                </a:solidFill>
                <a:latin typeface="+mn-ea"/>
                <a:ea typeface="+mn-ea"/>
              </a:rPr>
              <a:t>学时、增加自主学时 </a:t>
            </a:r>
            <a:endParaRPr lang="zh-CN" altLang="en-US" sz="2000" dirty="0">
              <a:solidFill>
                <a:schemeClr val="tx1"/>
              </a:solidFill>
              <a:latin typeface="+mn-ea"/>
              <a:ea typeface="+mn-ea"/>
            </a:endParaRPr>
          </a:p>
          <a:p>
            <a:pPr marL="285750" indent="-28575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rgbClr val="006699"/>
              </a:buClr>
              <a:buFont typeface="Wingdings" panose="05000000000000000000" pitchFamily="2" charset="2"/>
              <a:buChar char="Ø"/>
            </a:pPr>
            <a:r>
              <a:rPr lang="zh-CN" altLang="en-US" sz="2000" b="1" dirty="0" smtClean="0">
                <a:solidFill>
                  <a:srgbClr val="0070C0"/>
                </a:solidFill>
                <a:latin typeface="+mn-ea"/>
                <a:ea typeface="+mn-ea"/>
              </a:rPr>
              <a:t>加强通识教育：</a:t>
            </a:r>
            <a:r>
              <a:rPr lang="zh-CN" altLang="en-US" sz="2000" dirty="0" smtClean="0">
                <a:solidFill>
                  <a:schemeClr val="tx1"/>
                </a:solidFill>
                <a:latin typeface="+mn-ea"/>
                <a:ea typeface="+mn-ea"/>
              </a:rPr>
              <a:t>农工相通、文理相通、生态文明 </a:t>
            </a:r>
            <a:endParaRPr lang="zh-CN" altLang="en-US" sz="2000" dirty="0">
              <a:solidFill>
                <a:schemeClr val="tx1"/>
              </a:solidFill>
              <a:latin typeface="+mn-ea"/>
              <a:ea typeface="+mn-ea"/>
            </a:endParaRPr>
          </a:p>
          <a:p>
            <a:pPr marL="285750" indent="-28575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rgbClr val="006699"/>
              </a:buClr>
              <a:buFont typeface="Wingdings" panose="05000000000000000000" pitchFamily="2" charset="2"/>
              <a:buChar char="Ø"/>
            </a:pPr>
            <a:r>
              <a:rPr lang="zh-CN" altLang="en-US" sz="2000" b="1" dirty="0" smtClean="0">
                <a:solidFill>
                  <a:srgbClr val="0070C0"/>
                </a:solidFill>
                <a:latin typeface="+mn-ea"/>
                <a:ea typeface="+mn-ea"/>
              </a:rPr>
              <a:t>完善分类培养：</a:t>
            </a:r>
            <a:r>
              <a:rPr lang="zh-CN" altLang="en-US" sz="2000" dirty="0" smtClean="0">
                <a:solidFill>
                  <a:schemeClr val="tx1"/>
                </a:solidFill>
                <a:latin typeface="+mn-ea"/>
                <a:ea typeface="+mn-ea"/>
              </a:rPr>
              <a:t>拓宽</a:t>
            </a:r>
            <a:r>
              <a:rPr lang="zh-CN" altLang="en-US" sz="2000" dirty="0">
                <a:solidFill>
                  <a:schemeClr val="tx1"/>
                </a:solidFill>
                <a:latin typeface="+mn-ea"/>
                <a:ea typeface="+mn-ea"/>
              </a:rPr>
              <a:t>本研贯通培养路径</a:t>
            </a:r>
            <a:r>
              <a:rPr lang="zh-CN" altLang="en-US" sz="2000" dirty="0" smtClean="0">
                <a:solidFill>
                  <a:schemeClr val="tx1"/>
                </a:solidFill>
                <a:latin typeface="+mn-ea"/>
                <a:ea typeface="+mn-ea"/>
              </a:rPr>
              <a:t> </a:t>
            </a:r>
            <a:endParaRPr lang="zh-CN" altLang="en-US" sz="2000" dirty="0">
              <a:solidFill>
                <a:schemeClr val="tx1"/>
              </a:solidFill>
              <a:latin typeface="+mn-ea"/>
              <a:ea typeface="+mn-ea"/>
            </a:endParaRPr>
          </a:p>
          <a:p>
            <a:pPr marL="285750" indent="-28575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rgbClr val="006699"/>
              </a:buClr>
              <a:buFont typeface="Wingdings" panose="05000000000000000000" pitchFamily="2" charset="2"/>
              <a:buChar char="Ø"/>
            </a:pPr>
            <a:r>
              <a:rPr lang="zh-CN" altLang="en-US" sz="2000" b="1" dirty="0" smtClean="0">
                <a:solidFill>
                  <a:srgbClr val="FF0000"/>
                </a:solidFill>
                <a:latin typeface="+mn-ea"/>
                <a:ea typeface="+mn-ea"/>
              </a:rPr>
              <a:t>开设多样化课程：</a:t>
            </a:r>
            <a:r>
              <a:rPr lang="zh-CN" altLang="en-US" sz="2000" dirty="0">
                <a:solidFill>
                  <a:schemeClr val="tx1"/>
                </a:solidFill>
                <a:latin typeface="+mn-ea"/>
                <a:ea typeface="+mn-ea"/>
              </a:rPr>
              <a:t>交叉课程建设、开放课程</a:t>
            </a:r>
            <a:r>
              <a:rPr lang="zh-CN" altLang="en-US" sz="2000" dirty="0" smtClean="0">
                <a:solidFill>
                  <a:schemeClr val="tx1"/>
                </a:solidFill>
                <a:latin typeface="+mn-ea"/>
                <a:ea typeface="+mn-ea"/>
              </a:rPr>
              <a:t>建设、本</a:t>
            </a:r>
            <a:r>
              <a:rPr lang="zh-CN" altLang="en-US" sz="2000" dirty="0">
                <a:solidFill>
                  <a:schemeClr val="tx1"/>
                </a:solidFill>
                <a:latin typeface="+mn-ea"/>
                <a:ea typeface="+mn-ea"/>
              </a:rPr>
              <a:t>研</a:t>
            </a:r>
            <a:r>
              <a:rPr lang="zh-CN" altLang="en-US" sz="2000" dirty="0" smtClean="0">
                <a:solidFill>
                  <a:schemeClr val="tx1"/>
                </a:solidFill>
                <a:latin typeface="+mn-ea"/>
                <a:ea typeface="+mn-ea"/>
              </a:rPr>
              <a:t>课程贯通</a:t>
            </a:r>
            <a:endParaRPr lang="en-US" altLang="zh-CN" sz="2000" dirty="0" smtClean="0">
              <a:solidFill>
                <a:schemeClr val="tx1"/>
              </a:solidFill>
              <a:latin typeface="+mn-ea"/>
              <a:ea typeface="+mn-ea"/>
            </a:endParaRPr>
          </a:p>
          <a:p>
            <a:pPr marL="285750" indent="-28575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rgbClr val="006699"/>
              </a:buClr>
              <a:buFont typeface="Wingdings" panose="05000000000000000000" pitchFamily="2" charset="2"/>
              <a:buChar char="Ø"/>
            </a:pPr>
            <a:r>
              <a:rPr lang="zh-CN" altLang="en-US" sz="2000" b="1" dirty="0" smtClean="0">
                <a:solidFill>
                  <a:srgbClr val="0070C0"/>
                </a:solidFill>
                <a:latin typeface="+mn-ea"/>
                <a:ea typeface="+mn-ea"/>
              </a:rPr>
              <a:t>强化实践教学：</a:t>
            </a:r>
            <a:r>
              <a:rPr lang="zh-CN" altLang="en-US" sz="2000" dirty="0">
                <a:solidFill>
                  <a:schemeClr val="tx1"/>
                </a:solidFill>
                <a:latin typeface="+mn-ea"/>
                <a:ea typeface="+mn-ea"/>
              </a:rPr>
              <a:t>持续推进实验</a:t>
            </a:r>
            <a:r>
              <a:rPr lang="zh-CN" altLang="en-US" sz="2000" dirty="0" smtClean="0">
                <a:solidFill>
                  <a:schemeClr val="tx1"/>
                </a:solidFill>
                <a:latin typeface="+mn-ea"/>
                <a:ea typeface="+mn-ea"/>
              </a:rPr>
              <a:t>实习综合化</a:t>
            </a:r>
            <a:r>
              <a:rPr lang="zh-CN" altLang="en-US" sz="2000" dirty="0">
                <a:solidFill>
                  <a:schemeClr val="tx1"/>
                </a:solidFill>
                <a:latin typeface="+mn-ea"/>
                <a:ea typeface="+mn-ea"/>
              </a:rPr>
              <a:t>、设计</a:t>
            </a:r>
            <a:r>
              <a:rPr lang="zh-CN" altLang="en-US" sz="2000" dirty="0" smtClean="0">
                <a:solidFill>
                  <a:schemeClr val="tx1"/>
                </a:solidFill>
                <a:latin typeface="+mn-ea"/>
                <a:ea typeface="+mn-ea"/>
              </a:rPr>
              <a:t>性</a:t>
            </a:r>
            <a:r>
              <a:rPr lang="zh-CN" altLang="en-US" sz="2000" dirty="0">
                <a:solidFill>
                  <a:schemeClr val="tx1"/>
                </a:solidFill>
                <a:latin typeface="+mn-ea"/>
                <a:ea typeface="+mn-ea"/>
              </a:rPr>
              <a:t>、</a:t>
            </a:r>
            <a:r>
              <a:rPr lang="zh-CN" altLang="en-US" sz="2000" dirty="0" smtClean="0">
                <a:solidFill>
                  <a:schemeClr val="tx1"/>
                </a:solidFill>
                <a:latin typeface="+mn-ea"/>
                <a:ea typeface="+mn-ea"/>
              </a:rPr>
              <a:t>项目化改革</a:t>
            </a:r>
            <a:endParaRPr lang="zh-CN" altLang="en-US" sz="2000" dirty="0" smtClean="0">
              <a:solidFill>
                <a:schemeClr val="tx1"/>
              </a:solidFill>
              <a:latin typeface="+mn-ea"/>
              <a:ea typeface="+mn-ea"/>
            </a:endParaRPr>
          </a:p>
        </p:txBody>
      </p:sp>
      <p:pic>
        <p:nvPicPr>
          <p:cNvPr id="3" name="图片 2" descr="N4$I0825BAP`U1SH`_9XHFN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 cstate="print"/>
          <a:srcRect l="6314" r="7274" b="5130"/>
          <a:stretch>
            <a:fillRect/>
          </a:stretch>
        </p:blipFill>
        <p:spPr>
          <a:xfrm>
            <a:off x="8379460" y="2440305"/>
            <a:ext cx="3477895" cy="3762375"/>
          </a:xfrm>
          <a:prstGeom prst="rect">
            <a:avLst/>
          </a:prstGeom>
        </p:spPr>
      </p:pic>
    </p:spTree>
  </p:cSld>
  <p:clrMapOvr>
    <a:masterClrMapping/>
  </p:clrMapOvr>
  <p:transition spd="slow">
    <p:cove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506" name="Freeform 10"/>
          <p:cNvSpPr>
            <a:spLocks noEditPoints="1"/>
          </p:cNvSpPr>
          <p:nvPr/>
        </p:nvSpPr>
        <p:spPr>
          <a:xfrm>
            <a:off x="1047750" y="5715000"/>
            <a:ext cx="828675" cy="392113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pathLst>
              <a:path w="782" h="493">
                <a:moveTo>
                  <a:pt x="111" y="206"/>
                </a:moveTo>
                <a:cubicBezTo>
                  <a:pt x="91" y="187"/>
                  <a:pt x="91" y="152"/>
                  <a:pt x="111" y="134"/>
                </a:cubicBezTo>
                <a:cubicBezTo>
                  <a:pt x="97" y="136"/>
                  <a:pt x="84" y="151"/>
                  <a:pt x="84" y="170"/>
                </a:cubicBezTo>
                <a:cubicBezTo>
                  <a:pt x="84" y="188"/>
                  <a:pt x="97" y="203"/>
                  <a:pt x="111" y="206"/>
                </a:cubicBezTo>
                <a:close/>
                <a:moveTo>
                  <a:pt x="698" y="170"/>
                </a:moveTo>
                <a:cubicBezTo>
                  <a:pt x="698" y="151"/>
                  <a:pt x="685" y="136"/>
                  <a:pt x="671" y="134"/>
                </a:cubicBezTo>
                <a:cubicBezTo>
                  <a:pt x="691" y="152"/>
                  <a:pt x="691" y="187"/>
                  <a:pt x="671" y="206"/>
                </a:cubicBezTo>
                <a:cubicBezTo>
                  <a:pt x="685" y="203"/>
                  <a:pt x="698" y="188"/>
                  <a:pt x="698" y="170"/>
                </a:cubicBezTo>
                <a:close/>
                <a:moveTo>
                  <a:pt x="696" y="232"/>
                </a:moveTo>
                <a:cubicBezTo>
                  <a:pt x="716" y="224"/>
                  <a:pt x="737" y="200"/>
                  <a:pt x="737" y="170"/>
                </a:cubicBezTo>
                <a:cubicBezTo>
                  <a:pt x="737" y="139"/>
                  <a:pt x="716" y="115"/>
                  <a:pt x="696" y="108"/>
                </a:cubicBezTo>
                <a:cubicBezTo>
                  <a:pt x="712" y="124"/>
                  <a:pt x="723" y="147"/>
                  <a:pt x="723" y="170"/>
                </a:cubicBezTo>
                <a:cubicBezTo>
                  <a:pt x="723" y="193"/>
                  <a:pt x="712" y="215"/>
                  <a:pt x="696" y="232"/>
                </a:cubicBezTo>
                <a:close/>
                <a:moveTo>
                  <a:pt x="87" y="232"/>
                </a:moveTo>
                <a:cubicBezTo>
                  <a:pt x="70" y="215"/>
                  <a:pt x="59" y="193"/>
                  <a:pt x="59" y="170"/>
                </a:cubicBezTo>
                <a:cubicBezTo>
                  <a:pt x="59" y="147"/>
                  <a:pt x="70" y="124"/>
                  <a:pt x="87" y="108"/>
                </a:cubicBezTo>
                <a:cubicBezTo>
                  <a:pt x="66" y="115"/>
                  <a:pt x="45" y="139"/>
                  <a:pt x="46" y="170"/>
                </a:cubicBezTo>
                <a:cubicBezTo>
                  <a:pt x="45" y="200"/>
                  <a:pt x="66" y="224"/>
                  <a:pt x="87" y="232"/>
                </a:cubicBezTo>
                <a:close/>
                <a:moveTo>
                  <a:pt x="714" y="448"/>
                </a:moveTo>
                <a:cubicBezTo>
                  <a:pt x="706" y="438"/>
                  <a:pt x="697" y="428"/>
                  <a:pt x="689" y="419"/>
                </a:cubicBezTo>
                <a:cubicBezTo>
                  <a:pt x="671" y="397"/>
                  <a:pt x="653" y="376"/>
                  <a:pt x="635" y="355"/>
                </a:cubicBezTo>
                <a:cubicBezTo>
                  <a:pt x="634" y="354"/>
                  <a:pt x="633" y="353"/>
                  <a:pt x="632" y="352"/>
                </a:cubicBezTo>
                <a:cubicBezTo>
                  <a:pt x="629" y="347"/>
                  <a:pt x="623" y="345"/>
                  <a:pt x="617" y="343"/>
                </a:cubicBezTo>
                <a:cubicBezTo>
                  <a:pt x="612" y="341"/>
                  <a:pt x="606" y="339"/>
                  <a:pt x="599" y="339"/>
                </a:cubicBezTo>
                <a:cubicBezTo>
                  <a:pt x="621" y="333"/>
                  <a:pt x="637" y="314"/>
                  <a:pt x="637" y="291"/>
                </a:cubicBezTo>
                <a:cubicBezTo>
                  <a:pt x="637" y="50"/>
                  <a:pt x="637" y="50"/>
                  <a:pt x="637" y="50"/>
                </a:cubicBezTo>
                <a:cubicBezTo>
                  <a:pt x="637" y="22"/>
                  <a:pt x="614" y="0"/>
                  <a:pt x="587" y="0"/>
                </a:cubicBezTo>
                <a:cubicBezTo>
                  <a:pt x="195" y="0"/>
                  <a:pt x="195" y="0"/>
                  <a:pt x="195" y="0"/>
                </a:cubicBezTo>
                <a:cubicBezTo>
                  <a:pt x="168" y="0"/>
                  <a:pt x="145" y="22"/>
                  <a:pt x="145" y="50"/>
                </a:cubicBezTo>
                <a:cubicBezTo>
                  <a:pt x="145" y="291"/>
                  <a:pt x="145" y="291"/>
                  <a:pt x="145" y="291"/>
                </a:cubicBezTo>
                <a:cubicBezTo>
                  <a:pt x="145" y="314"/>
                  <a:pt x="161" y="334"/>
                  <a:pt x="183" y="339"/>
                </a:cubicBezTo>
                <a:cubicBezTo>
                  <a:pt x="171" y="340"/>
                  <a:pt x="157" y="344"/>
                  <a:pt x="149" y="354"/>
                </a:cubicBezTo>
                <a:cubicBezTo>
                  <a:pt x="143" y="361"/>
                  <a:pt x="136" y="369"/>
                  <a:pt x="130" y="377"/>
                </a:cubicBezTo>
                <a:cubicBezTo>
                  <a:pt x="111" y="399"/>
                  <a:pt x="91" y="422"/>
                  <a:pt x="72" y="446"/>
                </a:cubicBezTo>
                <a:cubicBezTo>
                  <a:pt x="67" y="451"/>
                  <a:pt x="58" y="459"/>
                  <a:pt x="58" y="467"/>
                </a:cubicBezTo>
                <a:cubicBezTo>
                  <a:pt x="58" y="489"/>
                  <a:pt x="58" y="478"/>
                  <a:pt x="58" y="478"/>
                </a:cubicBezTo>
                <a:cubicBezTo>
                  <a:pt x="58" y="481"/>
                  <a:pt x="59" y="483"/>
                  <a:pt x="60" y="485"/>
                </a:cubicBezTo>
                <a:cubicBezTo>
                  <a:pt x="65" y="492"/>
                  <a:pt x="75" y="493"/>
                  <a:pt x="83" y="493"/>
                </a:cubicBezTo>
                <a:cubicBezTo>
                  <a:pt x="94" y="493"/>
                  <a:pt x="667" y="493"/>
                  <a:pt x="684" y="493"/>
                </a:cubicBezTo>
                <a:cubicBezTo>
                  <a:pt x="693" y="493"/>
                  <a:pt x="702" y="492"/>
                  <a:pt x="711" y="490"/>
                </a:cubicBezTo>
                <a:cubicBezTo>
                  <a:pt x="716" y="489"/>
                  <a:pt x="723" y="486"/>
                  <a:pt x="724" y="479"/>
                </a:cubicBezTo>
                <a:cubicBezTo>
                  <a:pt x="724" y="456"/>
                  <a:pt x="724" y="467"/>
                  <a:pt x="724" y="467"/>
                </a:cubicBezTo>
                <a:cubicBezTo>
                  <a:pt x="725" y="462"/>
                  <a:pt x="722" y="457"/>
                  <a:pt x="718" y="453"/>
                </a:cubicBezTo>
                <a:cubicBezTo>
                  <a:pt x="717" y="451"/>
                  <a:pt x="715" y="449"/>
                  <a:pt x="714" y="448"/>
                </a:cubicBezTo>
                <a:close/>
                <a:moveTo>
                  <a:pt x="164" y="299"/>
                </a:moveTo>
                <a:cubicBezTo>
                  <a:pt x="164" y="64"/>
                  <a:pt x="164" y="53"/>
                  <a:pt x="164" y="53"/>
                </a:cubicBezTo>
                <a:cubicBezTo>
                  <a:pt x="164" y="39"/>
                  <a:pt x="175" y="16"/>
                  <a:pt x="189" y="16"/>
                </a:cubicBezTo>
                <a:cubicBezTo>
                  <a:pt x="570" y="16"/>
                  <a:pt x="593" y="16"/>
                  <a:pt x="593" y="16"/>
                </a:cubicBezTo>
                <a:cubicBezTo>
                  <a:pt x="607" y="16"/>
                  <a:pt x="618" y="39"/>
                  <a:pt x="618" y="53"/>
                </a:cubicBezTo>
                <a:cubicBezTo>
                  <a:pt x="618" y="268"/>
                  <a:pt x="618" y="299"/>
                  <a:pt x="618" y="299"/>
                </a:cubicBezTo>
                <a:cubicBezTo>
                  <a:pt x="618" y="313"/>
                  <a:pt x="607" y="325"/>
                  <a:pt x="593" y="325"/>
                </a:cubicBezTo>
                <a:cubicBezTo>
                  <a:pt x="212" y="325"/>
                  <a:pt x="189" y="325"/>
                  <a:pt x="189" y="325"/>
                </a:cubicBezTo>
                <a:cubicBezTo>
                  <a:pt x="175" y="325"/>
                  <a:pt x="164" y="302"/>
                  <a:pt x="164" y="287"/>
                </a:cubicBezTo>
                <a:lnTo>
                  <a:pt x="164" y="299"/>
                </a:lnTo>
                <a:close/>
                <a:moveTo>
                  <a:pt x="613" y="367"/>
                </a:moveTo>
                <a:cubicBezTo>
                  <a:pt x="613" y="367"/>
                  <a:pt x="613" y="368"/>
                  <a:pt x="612" y="369"/>
                </a:cubicBezTo>
                <a:cubicBezTo>
                  <a:pt x="612" y="369"/>
                  <a:pt x="612" y="369"/>
                  <a:pt x="612" y="369"/>
                </a:cubicBezTo>
                <a:cubicBezTo>
                  <a:pt x="612" y="369"/>
                  <a:pt x="612" y="369"/>
                  <a:pt x="612" y="369"/>
                </a:cubicBezTo>
                <a:cubicBezTo>
                  <a:pt x="612" y="369"/>
                  <a:pt x="612" y="369"/>
                  <a:pt x="612" y="369"/>
                </a:cubicBezTo>
                <a:cubicBezTo>
                  <a:pt x="612" y="369"/>
                  <a:pt x="612" y="369"/>
                  <a:pt x="611" y="369"/>
                </a:cubicBezTo>
                <a:cubicBezTo>
                  <a:pt x="611" y="369"/>
                  <a:pt x="611" y="369"/>
                  <a:pt x="611" y="369"/>
                </a:cubicBezTo>
                <a:cubicBezTo>
                  <a:pt x="611" y="369"/>
                  <a:pt x="611" y="369"/>
                  <a:pt x="610" y="369"/>
                </a:cubicBezTo>
                <a:cubicBezTo>
                  <a:pt x="608" y="371"/>
                  <a:pt x="604" y="371"/>
                  <a:pt x="600" y="371"/>
                </a:cubicBezTo>
                <a:cubicBezTo>
                  <a:pt x="584" y="371"/>
                  <a:pt x="584" y="371"/>
                  <a:pt x="584" y="371"/>
                </a:cubicBezTo>
                <a:cubicBezTo>
                  <a:pt x="580" y="371"/>
                  <a:pt x="577" y="370"/>
                  <a:pt x="574" y="369"/>
                </a:cubicBezTo>
                <a:cubicBezTo>
                  <a:pt x="573" y="368"/>
                  <a:pt x="572" y="367"/>
                  <a:pt x="571" y="367"/>
                </a:cubicBezTo>
                <a:cubicBezTo>
                  <a:pt x="570" y="366"/>
                  <a:pt x="569" y="365"/>
                  <a:pt x="569" y="365"/>
                </a:cubicBezTo>
                <a:cubicBezTo>
                  <a:pt x="568" y="363"/>
                  <a:pt x="568" y="363"/>
                  <a:pt x="568" y="363"/>
                </a:cubicBezTo>
                <a:cubicBezTo>
                  <a:pt x="566" y="360"/>
                  <a:pt x="564" y="357"/>
                  <a:pt x="563" y="354"/>
                </a:cubicBezTo>
                <a:cubicBezTo>
                  <a:pt x="561" y="351"/>
                  <a:pt x="563" y="350"/>
                  <a:pt x="565" y="349"/>
                </a:cubicBezTo>
                <a:cubicBezTo>
                  <a:pt x="565" y="349"/>
                  <a:pt x="566" y="349"/>
                  <a:pt x="566" y="349"/>
                </a:cubicBezTo>
                <a:cubicBezTo>
                  <a:pt x="567" y="348"/>
                  <a:pt x="569" y="348"/>
                  <a:pt x="570" y="348"/>
                </a:cubicBezTo>
                <a:cubicBezTo>
                  <a:pt x="573" y="348"/>
                  <a:pt x="573" y="348"/>
                  <a:pt x="573" y="348"/>
                </a:cubicBezTo>
                <a:cubicBezTo>
                  <a:pt x="573" y="348"/>
                  <a:pt x="573" y="348"/>
                  <a:pt x="573" y="348"/>
                </a:cubicBezTo>
                <a:cubicBezTo>
                  <a:pt x="577" y="348"/>
                  <a:pt x="581" y="348"/>
                  <a:pt x="586" y="348"/>
                </a:cubicBezTo>
                <a:cubicBezTo>
                  <a:pt x="586" y="348"/>
                  <a:pt x="586" y="348"/>
                  <a:pt x="586" y="348"/>
                </a:cubicBezTo>
                <a:cubicBezTo>
                  <a:pt x="590" y="348"/>
                  <a:pt x="590" y="348"/>
                  <a:pt x="590" y="348"/>
                </a:cubicBezTo>
                <a:cubicBezTo>
                  <a:pt x="592" y="348"/>
                  <a:pt x="594" y="348"/>
                  <a:pt x="595" y="348"/>
                </a:cubicBezTo>
                <a:cubicBezTo>
                  <a:pt x="596" y="349"/>
                  <a:pt x="597" y="349"/>
                  <a:pt x="598" y="349"/>
                </a:cubicBezTo>
                <a:cubicBezTo>
                  <a:pt x="598" y="349"/>
                  <a:pt x="598" y="349"/>
                  <a:pt x="598" y="349"/>
                </a:cubicBezTo>
                <a:cubicBezTo>
                  <a:pt x="598" y="350"/>
                  <a:pt x="598" y="350"/>
                  <a:pt x="599" y="350"/>
                </a:cubicBezTo>
                <a:cubicBezTo>
                  <a:pt x="599" y="350"/>
                  <a:pt x="599" y="350"/>
                  <a:pt x="599" y="350"/>
                </a:cubicBezTo>
                <a:cubicBezTo>
                  <a:pt x="600" y="350"/>
                  <a:pt x="602" y="351"/>
                  <a:pt x="603" y="351"/>
                </a:cubicBezTo>
                <a:cubicBezTo>
                  <a:pt x="604" y="352"/>
                  <a:pt x="604" y="353"/>
                  <a:pt x="605" y="354"/>
                </a:cubicBezTo>
                <a:cubicBezTo>
                  <a:pt x="608" y="359"/>
                  <a:pt x="608" y="359"/>
                  <a:pt x="608" y="359"/>
                </a:cubicBezTo>
                <a:cubicBezTo>
                  <a:pt x="609" y="360"/>
                  <a:pt x="611" y="362"/>
                  <a:pt x="612" y="364"/>
                </a:cubicBezTo>
                <a:cubicBezTo>
                  <a:pt x="612" y="364"/>
                  <a:pt x="612" y="364"/>
                  <a:pt x="612" y="364"/>
                </a:cubicBezTo>
                <a:cubicBezTo>
                  <a:pt x="613" y="365"/>
                  <a:pt x="613" y="366"/>
                  <a:pt x="613" y="367"/>
                </a:cubicBezTo>
                <a:close/>
                <a:moveTo>
                  <a:pt x="410" y="363"/>
                </a:moveTo>
                <a:cubicBezTo>
                  <a:pt x="410" y="364"/>
                  <a:pt x="410" y="364"/>
                  <a:pt x="410" y="365"/>
                </a:cubicBezTo>
                <a:cubicBezTo>
                  <a:pt x="406" y="371"/>
                  <a:pt x="392" y="369"/>
                  <a:pt x="386" y="369"/>
                </a:cubicBezTo>
                <a:cubicBezTo>
                  <a:pt x="383" y="369"/>
                  <a:pt x="380" y="369"/>
                  <a:pt x="377" y="369"/>
                </a:cubicBezTo>
                <a:cubicBezTo>
                  <a:pt x="374" y="369"/>
                  <a:pt x="370" y="369"/>
                  <a:pt x="367" y="367"/>
                </a:cubicBezTo>
                <a:cubicBezTo>
                  <a:pt x="367" y="367"/>
                  <a:pt x="367" y="367"/>
                  <a:pt x="367" y="367"/>
                </a:cubicBezTo>
                <a:cubicBezTo>
                  <a:pt x="367" y="366"/>
                  <a:pt x="367" y="366"/>
                  <a:pt x="367" y="366"/>
                </a:cubicBezTo>
                <a:cubicBezTo>
                  <a:pt x="366" y="366"/>
                  <a:pt x="366" y="366"/>
                  <a:pt x="366" y="366"/>
                </a:cubicBezTo>
                <a:cubicBezTo>
                  <a:pt x="366" y="366"/>
                  <a:pt x="366" y="366"/>
                  <a:pt x="366" y="366"/>
                </a:cubicBezTo>
                <a:cubicBezTo>
                  <a:pt x="366" y="366"/>
                  <a:pt x="366" y="366"/>
                  <a:pt x="366" y="366"/>
                </a:cubicBezTo>
                <a:cubicBezTo>
                  <a:pt x="366" y="365"/>
                  <a:pt x="366" y="365"/>
                  <a:pt x="366" y="365"/>
                </a:cubicBezTo>
                <a:cubicBezTo>
                  <a:pt x="366" y="364"/>
                  <a:pt x="366" y="364"/>
                  <a:pt x="366" y="363"/>
                </a:cubicBezTo>
                <a:cubicBezTo>
                  <a:pt x="366" y="363"/>
                  <a:pt x="366" y="363"/>
                  <a:pt x="366" y="363"/>
                </a:cubicBezTo>
                <a:cubicBezTo>
                  <a:pt x="366" y="362"/>
                  <a:pt x="366" y="361"/>
                  <a:pt x="366" y="361"/>
                </a:cubicBezTo>
                <a:cubicBezTo>
                  <a:pt x="366" y="360"/>
                  <a:pt x="366" y="360"/>
                  <a:pt x="366" y="360"/>
                </a:cubicBezTo>
                <a:cubicBezTo>
                  <a:pt x="366" y="358"/>
                  <a:pt x="366" y="355"/>
                  <a:pt x="367" y="353"/>
                </a:cubicBezTo>
                <a:cubicBezTo>
                  <a:pt x="367" y="352"/>
                  <a:pt x="367" y="352"/>
                  <a:pt x="367" y="352"/>
                </a:cubicBezTo>
                <a:cubicBezTo>
                  <a:pt x="367" y="352"/>
                  <a:pt x="367" y="351"/>
                  <a:pt x="368" y="350"/>
                </a:cubicBezTo>
                <a:cubicBezTo>
                  <a:pt x="369" y="350"/>
                  <a:pt x="369" y="349"/>
                  <a:pt x="370" y="349"/>
                </a:cubicBezTo>
                <a:cubicBezTo>
                  <a:pt x="370" y="349"/>
                  <a:pt x="370" y="349"/>
                  <a:pt x="370" y="349"/>
                </a:cubicBezTo>
                <a:cubicBezTo>
                  <a:pt x="370" y="349"/>
                  <a:pt x="370" y="348"/>
                  <a:pt x="370" y="348"/>
                </a:cubicBezTo>
                <a:cubicBezTo>
                  <a:pt x="370" y="348"/>
                  <a:pt x="371" y="348"/>
                  <a:pt x="371" y="348"/>
                </a:cubicBezTo>
                <a:cubicBezTo>
                  <a:pt x="371" y="348"/>
                  <a:pt x="371" y="348"/>
                  <a:pt x="371" y="348"/>
                </a:cubicBezTo>
                <a:cubicBezTo>
                  <a:pt x="371" y="348"/>
                  <a:pt x="372" y="348"/>
                  <a:pt x="372" y="348"/>
                </a:cubicBezTo>
                <a:cubicBezTo>
                  <a:pt x="372" y="348"/>
                  <a:pt x="372" y="348"/>
                  <a:pt x="373" y="348"/>
                </a:cubicBezTo>
                <a:cubicBezTo>
                  <a:pt x="373" y="347"/>
                  <a:pt x="373" y="347"/>
                  <a:pt x="374" y="347"/>
                </a:cubicBezTo>
                <a:cubicBezTo>
                  <a:pt x="374" y="347"/>
                  <a:pt x="374" y="347"/>
                  <a:pt x="374" y="347"/>
                </a:cubicBezTo>
                <a:cubicBezTo>
                  <a:pt x="374" y="347"/>
                  <a:pt x="374" y="347"/>
                  <a:pt x="374" y="347"/>
                </a:cubicBezTo>
                <a:cubicBezTo>
                  <a:pt x="375" y="347"/>
                  <a:pt x="375" y="347"/>
                  <a:pt x="375" y="347"/>
                </a:cubicBezTo>
                <a:cubicBezTo>
                  <a:pt x="376" y="347"/>
                  <a:pt x="377" y="347"/>
                  <a:pt x="378" y="347"/>
                </a:cubicBezTo>
                <a:cubicBezTo>
                  <a:pt x="379" y="347"/>
                  <a:pt x="379" y="347"/>
                  <a:pt x="379" y="347"/>
                </a:cubicBezTo>
                <a:cubicBezTo>
                  <a:pt x="380" y="347"/>
                  <a:pt x="382" y="347"/>
                  <a:pt x="383" y="347"/>
                </a:cubicBezTo>
                <a:cubicBezTo>
                  <a:pt x="399" y="347"/>
                  <a:pt x="399" y="347"/>
                  <a:pt x="399" y="347"/>
                </a:cubicBezTo>
                <a:cubicBezTo>
                  <a:pt x="399" y="347"/>
                  <a:pt x="399" y="347"/>
                  <a:pt x="400" y="347"/>
                </a:cubicBezTo>
                <a:cubicBezTo>
                  <a:pt x="400" y="347"/>
                  <a:pt x="400" y="347"/>
                  <a:pt x="400" y="347"/>
                </a:cubicBezTo>
                <a:cubicBezTo>
                  <a:pt x="401" y="347"/>
                  <a:pt x="401" y="347"/>
                  <a:pt x="402" y="347"/>
                </a:cubicBezTo>
                <a:cubicBezTo>
                  <a:pt x="405" y="347"/>
                  <a:pt x="408" y="348"/>
                  <a:pt x="409" y="351"/>
                </a:cubicBezTo>
                <a:cubicBezTo>
                  <a:pt x="410" y="351"/>
                  <a:pt x="410" y="351"/>
                  <a:pt x="410" y="351"/>
                </a:cubicBezTo>
                <a:cubicBezTo>
                  <a:pt x="410" y="351"/>
                  <a:pt x="410" y="351"/>
                  <a:pt x="410" y="351"/>
                </a:cubicBezTo>
                <a:cubicBezTo>
                  <a:pt x="411" y="355"/>
                  <a:pt x="410" y="359"/>
                  <a:pt x="410" y="362"/>
                </a:cubicBezTo>
                <a:cubicBezTo>
                  <a:pt x="410" y="363"/>
                  <a:pt x="410" y="363"/>
                  <a:pt x="410" y="363"/>
                </a:cubicBezTo>
                <a:cubicBezTo>
                  <a:pt x="410" y="363"/>
                  <a:pt x="410" y="363"/>
                  <a:pt x="410" y="363"/>
                </a:cubicBezTo>
                <a:close/>
                <a:moveTo>
                  <a:pt x="387" y="381"/>
                </a:moveTo>
                <a:cubicBezTo>
                  <a:pt x="393" y="381"/>
                  <a:pt x="407" y="380"/>
                  <a:pt x="410" y="386"/>
                </a:cubicBezTo>
                <a:cubicBezTo>
                  <a:pt x="410" y="387"/>
                  <a:pt x="411" y="387"/>
                  <a:pt x="411" y="388"/>
                </a:cubicBezTo>
                <a:cubicBezTo>
                  <a:pt x="411" y="395"/>
                  <a:pt x="411" y="395"/>
                  <a:pt x="411" y="395"/>
                </a:cubicBezTo>
                <a:cubicBezTo>
                  <a:pt x="411" y="397"/>
                  <a:pt x="411" y="399"/>
                  <a:pt x="411" y="401"/>
                </a:cubicBezTo>
                <a:cubicBezTo>
                  <a:pt x="411" y="401"/>
                  <a:pt x="411" y="401"/>
                  <a:pt x="411" y="401"/>
                </a:cubicBezTo>
                <a:cubicBezTo>
                  <a:pt x="411" y="402"/>
                  <a:pt x="411" y="402"/>
                  <a:pt x="411" y="402"/>
                </a:cubicBezTo>
                <a:cubicBezTo>
                  <a:pt x="411" y="402"/>
                  <a:pt x="410" y="404"/>
                  <a:pt x="410" y="404"/>
                </a:cubicBezTo>
                <a:cubicBezTo>
                  <a:pt x="409" y="405"/>
                  <a:pt x="409" y="405"/>
                  <a:pt x="409" y="405"/>
                </a:cubicBezTo>
                <a:cubicBezTo>
                  <a:pt x="409" y="405"/>
                  <a:pt x="409" y="405"/>
                  <a:pt x="409" y="406"/>
                </a:cubicBezTo>
                <a:cubicBezTo>
                  <a:pt x="409" y="406"/>
                  <a:pt x="409" y="406"/>
                  <a:pt x="409" y="406"/>
                </a:cubicBezTo>
                <a:cubicBezTo>
                  <a:pt x="407" y="407"/>
                  <a:pt x="405" y="408"/>
                  <a:pt x="403" y="409"/>
                </a:cubicBezTo>
                <a:cubicBezTo>
                  <a:pt x="403" y="409"/>
                  <a:pt x="403" y="409"/>
                  <a:pt x="403" y="409"/>
                </a:cubicBezTo>
                <a:cubicBezTo>
                  <a:pt x="403" y="409"/>
                  <a:pt x="403" y="409"/>
                  <a:pt x="403" y="409"/>
                </a:cubicBezTo>
                <a:cubicBezTo>
                  <a:pt x="402" y="409"/>
                  <a:pt x="401" y="409"/>
                  <a:pt x="401" y="409"/>
                </a:cubicBezTo>
                <a:cubicBezTo>
                  <a:pt x="400" y="409"/>
                  <a:pt x="400" y="409"/>
                  <a:pt x="400" y="409"/>
                </a:cubicBezTo>
                <a:cubicBezTo>
                  <a:pt x="399" y="409"/>
                  <a:pt x="398" y="409"/>
                  <a:pt x="398" y="409"/>
                </a:cubicBezTo>
                <a:cubicBezTo>
                  <a:pt x="398" y="409"/>
                  <a:pt x="398" y="409"/>
                  <a:pt x="398" y="409"/>
                </a:cubicBezTo>
                <a:cubicBezTo>
                  <a:pt x="373" y="409"/>
                  <a:pt x="373" y="409"/>
                  <a:pt x="373" y="409"/>
                </a:cubicBezTo>
                <a:cubicBezTo>
                  <a:pt x="371" y="409"/>
                  <a:pt x="367" y="409"/>
                  <a:pt x="364" y="407"/>
                </a:cubicBezTo>
                <a:cubicBezTo>
                  <a:pt x="364" y="407"/>
                  <a:pt x="364" y="407"/>
                  <a:pt x="364" y="407"/>
                </a:cubicBezTo>
                <a:cubicBezTo>
                  <a:pt x="364" y="407"/>
                  <a:pt x="364" y="407"/>
                  <a:pt x="364" y="407"/>
                </a:cubicBezTo>
                <a:cubicBezTo>
                  <a:pt x="364" y="407"/>
                  <a:pt x="364" y="406"/>
                  <a:pt x="363" y="406"/>
                </a:cubicBezTo>
                <a:cubicBezTo>
                  <a:pt x="363" y="406"/>
                  <a:pt x="362" y="405"/>
                  <a:pt x="362" y="405"/>
                </a:cubicBezTo>
                <a:cubicBezTo>
                  <a:pt x="362" y="405"/>
                  <a:pt x="362" y="405"/>
                  <a:pt x="362" y="404"/>
                </a:cubicBezTo>
                <a:cubicBezTo>
                  <a:pt x="362" y="404"/>
                  <a:pt x="361" y="403"/>
                  <a:pt x="361" y="402"/>
                </a:cubicBezTo>
                <a:cubicBezTo>
                  <a:pt x="362" y="400"/>
                  <a:pt x="362" y="400"/>
                  <a:pt x="362" y="400"/>
                </a:cubicBezTo>
                <a:cubicBezTo>
                  <a:pt x="362" y="400"/>
                  <a:pt x="362" y="400"/>
                  <a:pt x="362" y="400"/>
                </a:cubicBezTo>
                <a:cubicBezTo>
                  <a:pt x="362" y="396"/>
                  <a:pt x="362" y="392"/>
                  <a:pt x="363" y="388"/>
                </a:cubicBezTo>
                <a:cubicBezTo>
                  <a:pt x="363" y="388"/>
                  <a:pt x="363" y="388"/>
                  <a:pt x="363" y="388"/>
                </a:cubicBezTo>
                <a:cubicBezTo>
                  <a:pt x="363" y="388"/>
                  <a:pt x="363" y="388"/>
                  <a:pt x="363" y="388"/>
                </a:cubicBezTo>
                <a:cubicBezTo>
                  <a:pt x="364" y="379"/>
                  <a:pt x="381" y="381"/>
                  <a:pt x="387" y="381"/>
                </a:cubicBezTo>
                <a:close/>
                <a:moveTo>
                  <a:pt x="289" y="407"/>
                </a:moveTo>
                <a:cubicBezTo>
                  <a:pt x="289" y="407"/>
                  <a:pt x="289" y="407"/>
                  <a:pt x="288" y="406"/>
                </a:cubicBezTo>
                <a:cubicBezTo>
                  <a:pt x="288" y="406"/>
                  <a:pt x="288" y="405"/>
                  <a:pt x="287" y="405"/>
                </a:cubicBezTo>
                <a:cubicBezTo>
                  <a:pt x="287" y="405"/>
                  <a:pt x="287" y="405"/>
                  <a:pt x="287" y="405"/>
                </a:cubicBezTo>
                <a:cubicBezTo>
                  <a:pt x="287" y="404"/>
                  <a:pt x="287" y="403"/>
                  <a:pt x="287" y="402"/>
                </a:cubicBezTo>
                <a:cubicBezTo>
                  <a:pt x="288" y="400"/>
                  <a:pt x="288" y="400"/>
                  <a:pt x="288" y="400"/>
                </a:cubicBezTo>
                <a:cubicBezTo>
                  <a:pt x="288" y="400"/>
                  <a:pt x="288" y="400"/>
                  <a:pt x="288" y="400"/>
                </a:cubicBezTo>
                <a:cubicBezTo>
                  <a:pt x="288" y="400"/>
                  <a:pt x="288" y="399"/>
                  <a:pt x="288" y="399"/>
                </a:cubicBezTo>
                <a:cubicBezTo>
                  <a:pt x="291" y="388"/>
                  <a:pt x="291" y="388"/>
                  <a:pt x="291" y="388"/>
                </a:cubicBezTo>
                <a:cubicBezTo>
                  <a:pt x="291" y="388"/>
                  <a:pt x="291" y="388"/>
                  <a:pt x="292" y="388"/>
                </a:cubicBezTo>
                <a:cubicBezTo>
                  <a:pt x="295" y="380"/>
                  <a:pt x="310" y="381"/>
                  <a:pt x="317" y="381"/>
                </a:cubicBezTo>
                <a:cubicBezTo>
                  <a:pt x="320" y="381"/>
                  <a:pt x="325" y="381"/>
                  <a:pt x="330" y="381"/>
                </a:cubicBezTo>
                <a:cubicBezTo>
                  <a:pt x="331" y="382"/>
                  <a:pt x="332" y="382"/>
                  <a:pt x="333" y="382"/>
                </a:cubicBezTo>
                <a:cubicBezTo>
                  <a:pt x="333" y="382"/>
                  <a:pt x="333" y="382"/>
                  <a:pt x="333" y="382"/>
                </a:cubicBezTo>
                <a:cubicBezTo>
                  <a:pt x="335" y="383"/>
                  <a:pt x="337" y="384"/>
                  <a:pt x="338" y="385"/>
                </a:cubicBezTo>
                <a:cubicBezTo>
                  <a:pt x="338" y="385"/>
                  <a:pt x="338" y="385"/>
                  <a:pt x="338" y="385"/>
                </a:cubicBezTo>
                <a:cubicBezTo>
                  <a:pt x="338" y="386"/>
                  <a:pt x="338" y="386"/>
                  <a:pt x="338" y="386"/>
                </a:cubicBezTo>
                <a:cubicBezTo>
                  <a:pt x="338" y="386"/>
                  <a:pt x="338" y="386"/>
                  <a:pt x="338" y="386"/>
                </a:cubicBezTo>
                <a:cubicBezTo>
                  <a:pt x="339" y="387"/>
                  <a:pt x="339" y="388"/>
                  <a:pt x="339" y="388"/>
                </a:cubicBezTo>
                <a:cubicBezTo>
                  <a:pt x="339" y="389"/>
                  <a:pt x="339" y="389"/>
                  <a:pt x="339" y="389"/>
                </a:cubicBezTo>
                <a:cubicBezTo>
                  <a:pt x="339" y="389"/>
                  <a:pt x="339" y="389"/>
                  <a:pt x="339" y="389"/>
                </a:cubicBezTo>
                <a:cubicBezTo>
                  <a:pt x="338" y="391"/>
                  <a:pt x="338" y="393"/>
                  <a:pt x="338" y="395"/>
                </a:cubicBezTo>
                <a:cubicBezTo>
                  <a:pt x="336" y="402"/>
                  <a:pt x="336" y="402"/>
                  <a:pt x="336" y="402"/>
                </a:cubicBezTo>
                <a:cubicBezTo>
                  <a:pt x="336" y="403"/>
                  <a:pt x="336" y="404"/>
                  <a:pt x="335" y="404"/>
                </a:cubicBezTo>
                <a:cubicBezTo>
                  <a:pt x="335" y="405"/>
                  <a:pt x="335" y="405"/>
                  <a:pt x="335" y="405"/>
                </a:cubicBezTo>
                <a:cubicBezTo>
                  <a:pt x="335" y="405"/>
                  <a:pt x="334" y="405"/>
                  <a:pt x="334" y="405"/>
                </a:cubicBezTo>
                <a:cubicBezTo>
                  <a:pt x="334" y="405"/>
                  <a:pt x="334" y="406"/>
                  <a:pt x="334" y="406"/>
                </a:cubicBezTo>
                <a:cubicBezTo>
                  <a:pt x="332" y="407"/>
                  <a:pt x="329" y="408"/>
                  <a:pt x="327" y="409"/>
                </a:cubicBezTo>
                <a:cubicBezTo>
                  <a:pt x="327" y="409"/>
                  <a:pt x="327" y="409"/>
                  <a:pt x="327" y="409"/>
                </a:cubicBezTo>
                <a:cubicBezTo>
                  <a:pt x="327" y="409"/>
                  <a:pt x="327" y="409"/>
                  <a:pt x="327" y="409"/>
                </a:cubicBezTo>
                <a:cubicBezTo>
                  <a:pt x="327" y="409"/>
                  <a:pt x="326" y="409"/>
                  <a:pt x="325" y="409"/>
                </a:cubicBezTo>
                <a:cubicBezTo>
                  <a:pt x="325" y="409"/>
                  <a:pt x="325" y="409"/>
                  <a:pt x="324" y="409"/>
                </a:cubicBezTo>
                <a:cubicBezTo>
                  <a:pt x="324" y="409"/>
                  <a:pt x="323" y="409"/>
                  <a:pt x="322" y="409"/>
                </a:cubicBezTo>
                <a:cubicBezTo>
                  <a:pt x="322" y="409"/>
                  <a:pt x="322" y="409"/>
                  <a:pt x="322" y="409"/>
                </a:cubicBezTo>
                <a:cubicBezTo>
                  <a:pt x="298" y="409"/>
                  <a:pt x="298" y="409"/>
                  <a:pt x="298" y="409"/>
                </a:cubicBezTo>
                <a:cubicBezTo>
                  <a:pt x="295" y="409"/>
                  <a:pt x="292" y="409"/>
                  <a:pt x="289" y="407"/>
                </a:cubicBezTo>
                <a:cubicBezTo>
                  <a:pt x="289" y="407"/>
                  <a:pt x="289" y="407"/>
                  <a:pt x="289" y="407"/>
                </a:cubicBezTo>
                <a:close/>
                <a:moveTo>
                  <a:pt x="320" y="369"/>
                </a:moveTo>
                <a:cubicBezTo>
                  <a:pt x="316" y="369"/>
                  <a:pt x="312" y="369"/>
                  <a:pt x="309" y="369"/>
                </a:cubicBezTo>
                <a:cubicBezTo>
                  <a:pt x="306" y="369"/>
                  <a:pt x="301" y="369"/>
                  <a:pt x="299" y="366"/>
                </a:cubicBezTo>
                <a:cubicBezTo>
                  <a:pt x="299" y="365"/>
                  <a:pt x="299" y="365"/>
                  <a:pt x="299" y="365"/>
                </a:cubicBezTo>
                <a:cubicBezTo>
                  <a:pt x="299" y="365"/>
                  <a:pt x="299" y="364"/>
                  <a:pt x="299" y="364"/>
                </a:cubicBezTo>
                <a:cubicBezTo>
                  <a:pt x="299" y="364"/>
                  <a:pt x="299" y="364"/>
                  <a:pt x="299" y="363"/>
                </a:cubicBezTo>
                <a:cubicBezTo>
                  <a:pt x="299" y="363"/>
                  <a:pt x="299" y="363"/>
                  <a:pt x="299" y="363"/>
                </a:cubicBezTo>
                <a:cubicBezTo>
                  <a:pt x="299" y="363"/>
                  <a:pt x="299" y="363"/>
                  <a:pt x="299" y="363"/>
                </a:cubicBezTo>
                <a:cubicBezTo>
                  <a:pt x="299" y="362"/>
                  <a:pt x="299" y="361"/>
                  <a:pt x="300" y="361"/>
                </a:cubicBezTo>
                <a:cubicBezTo>
                  <a:pt x="300" y="358"/>
                  <a:pt x="301" y="355"/>
                  <a:pt x="302" y="353"/>
                </a:cubicBezTo>
                <a:cubicBezTo>
                  <a:pt x="302" y="353"/>
                  <a:pt x="302" y="353"/>
                  <a:pt x="302" y="353"/>
                </a:cubicBezTo>
                <a:cubicBezTo>
                  <a:pt x="302" y="352"/>
                  <a:pt x="303" y="351"/>
                  <a:pt x="303" y="350"/>
                </a:cubicBezTo>
                <a:cubicBezTo>
                  <a:pt x="304" y="350"/>
                  <a:pt x="304" y="350"/>
                  <a:pt x="305" y="349"/>
                </a:cubicBezTo>
                <a:cubicBezTo>
                  <a:pt x="306" y="348"/>
                  <a:pt x="308" y="348"/>
                  <a:pt x="310" y="347"/>
                </a:cubicBezTo>
                <a:cubicBezTo>
                  <a:pt x="310" y="347"/>
                  <a:pt x="310" y="347"/>
                  <a:pt x="310" y="347"/>
                </a:cubicBezTo>
                <a:cubicBezTo>
                  <a:pt x="312" y="347"/>
                  <a:pt x="313" y="347"/>
                  <a:pt x="315" y="347"/>
                </a:cubicBezTo>
                <a:cubicBezTo>
                  <a:pt x="317" y="347"/>
                  <a:pt x="317" y="347"/>
                  <a:pt x="317" y="347"/>
                </a:cubicBezTo>
                <a:cubicBezTo>
                  <a:pt x="317" y="347"/>
                  <a:pt x="318" y="347"/>
                  <a:pt x="319" y="347"/>
                </a:cubicBezTo>
                <a:cubicBezTo>
                  <a:pt x="323" y="347"/>
                  <a:pt x="328" y="347"/>
                  <a:pt x="332" y="347"/>
                </a:cubicBezTo>
                <a:cubicBezTo>
                  <a:pt x="333" y="347"/>
                  <a:pt x="334" y="347"/>
                  <a:pt x="334" y="347"/>
                </a:cubicBezTo>
                <a:cubicBezTo>
                  <a:pt x="335" y="347"/>
                  <a:pt x="335" y="347"/>
                  <a:pt x="335" y="347"/>
                </a:cubicBezTo>
                <a:cubicBezTo>
                  <a:pt x="335" y="347"/>
                  <a:pt x="335" y="347"/>
                  <a:pt x="336" y="347"/>
                </a:cubicBezTo>
                <a:cubicBezTo>
                  <a:pt x="336" y="347"/>
                  <a:pt x="337" y="347"/>
                  <a:pt x="337" y="347"/>
                </a:cubicBezTo>
                <a:cubicBezTo>
                  <a:pt x="337" y="347"/>
                  <a:pt x="337" y="347"/>
                  <a:pt x="337" y="347"/>
                </a:cubicBezTo>
                <a:cubicBezTo>
                  <a:pt x="341" y="347"/>
                  <a:pt x="345" y="348"/>
                  <a:pt x="345" y="351"/>
                </a:cubicBezTo>
                <a:cubicBezTo>
                  <a:pt x="345" y="351"/>
                  <a:pt x="345" y="351"/>
                  <a:pt x="345" y="351"/>
                </a:cubicBezTo>
                <a:cubicBezTo>
                  <a:pt x="345" y="351"/>
                  <a:pt x="345" y="351"/>
                  <a:pt x="345" y="352"/>
                </a:cubicBezTo>
                <a:cubicBezTo>
                  <a:pt x="345" y="355"/>
                  <a:pt x="344" y="359"/>
                  <a:pt x="343" y="362"/>
                </a:cubicBezTo>
                <a:cubicBezTo>
                  <a:pt x="343" y="362"/>
                  <a:pt x="343" y="362"/>
                  <a:pt x="343" y="362"/>
                </a:cubicBezTo>
                <a:cubicBezTo>
                  <a:pt x="343" y="363"/>
                  <a:pt x="343" y="363"/>
                  <a:pt x="343" y="363"/>
                </a:cubicBezTo>
                <a:cubicBezTo>
                  <a:pt x="343" y="364"/>
                  <a:pt x="343" y="364"/>
                  <a:pt x="342" y="365"/>
                </a:cubicBezTo>
                <a:cubicBezTo>
                  <a:pt x="342" y="365"/>
                  <a:pt x="342" y="365"/>
                  <a:pt x="342" y="366"/>
                </a:cubicBezTo>
                <a:cubicBezTo>
                  <a:pt x="342" y="366"/>
                  <a:pt x="342" y="366"/>
                  <a:pt x="342" y="366"/>
                </a:cubicBezTo>
                <a:cubicBezTo>
                  <a:pt x="342" y="366"/>
                  <a:pt x="342" y="366"/>
                  <a:pt x="342" y="366"/>
                </a:cubicBezTo>
                <a:cubicBezTo>
                  <a:pt x="337" y="371"/>
                  <a:pt x="325" y="369"/>
                  <a:pt x="320" y="369"/>
                </a:cubicBezTo>
                <a:close/>
                <a:moveTo>
                  <a:pt x="212" y="404"/>
                </a:moveTo>
                <a:cubicBezTo>
                  <a:pt x="212" y="404"/>
                  <a:pt x="212" y="403"/>
                  <a:pt x="212" y="403"/>
                </a:cubicBezTo>
                <a:cubicBezTo>
                  <a:pt x="213" y="403"/>
                  <a:pt x="213" y="402"/>
                  <a:pt x="213" y="402"/>
                </a:cubicBezTo>
                <a:cubicBezTo>
                  <a:pt x="213" y="402"/>
                  <a:pt x="213" y="402"/>
                  <a:pt x="213" y="402"/>
                </a:cubicBezTo>
                <a:cubicBezTo>
                  <a:pt x="213" y="402"/>
                  <a:pt x="213" y="402"/>
                  <a:pt x="213" y="402"/>
                </a:cubicBezTo>
                <a:cubicBezTo>
                  <a:pt x="213" y="401"/>
                  <a:pt x="214" y="401"/>
                  <a:pt x="214" y="400"/>
                </a:cubicBezTo>
                <a:cubicBezTo>
                  <a:pt x="216" y="396"/>
                  <a:pt x="217" y="393"/>
                  <a:pt x="219" y="389"/>
                </a:cubicBezTo>
                <a:cubicBezTo>
                  <a:pt x="219" y="389"/>
                  <a:pt x="219" y="389"/>
                  <a:pt x="219" y="389"/>
                </a:cubicBezTo>
                <a:cubicBezTo>
                  <a:pt x="219" y="389"/>
                  <a:pt x="219" y="389"/>
                  <a:pt x="219" y="389"/>
                </a:cubicBezTo>
                <a:cubicBezTo>
                  <a:pt x="220" y="388"/>
                  <a:pt x="220" y="388"/>
                  <a:pt x="220" y="388"/>
                </a:cubicBezTo>
                <a:cubicBezTo>
                  <a:pt x="220" y="388"/>
                  <a:pt x="220" y="388"/>
                  <a:pt x="220" y="387"/>
                </a:cubicBezTo>
                <a:cubicBezTo>
                  <a:pt x="220" y="387"/>
                  <a:pt x="220" y="387"/>
                  <a:pt x="221" y="387"/>
                </a:cubicBezTo>
                <a:cubicBezTo>
                  <a:pt x="226" y="380"/>
                  <a:pt x="238" y="382"/>
                  <a:pt x="245" y="382"/>
                </a:cubicBezTo>
                <a:cubicBezTo>
                  <a:pt x="245" y="382"/>
                  <a:pt x="245" y="382"/>
                  <a:pt x="245" y="382"/>
                </a:cubicBezTo>
                <a:cubicBezTo>
                  <a:pt x="247" y="382"/>
                  <a:pt x="253" y="381"/>
                  <a:pt x="258" y="382"/>
                </a:cubicBezTo>
                <a:cubicBezTo>
                  <a:pt x="259" y="382"/>
                  <a:pt x="261" y="382"/>
                  <a:pt x="262" y="382"/>
                </a:cubicBezTo>
                <a:cubicBezTo>
                  <a:pt x="263" y="382"/>
                  <a:pt x="264" y="383"/>
                  <a:pt x="264" y="383"/>
                </a:cubicBezTo>
                <a:cubicBezTo>
                  <a:pt x="266" y="384"/>
                  <a:pt x="267" y="385"/>
                  <a:pt x="267" y="387"/>
                </a:cubicBezTo>
                <a:cubicBezTo>
                  <a:pt x="267" y="387"/>
                  <a:pt x="267" y="387"/>
                  <a:pt x="267" y="387"/>
                </a:cubicBezTo>
                <a:cubicBezTo>
                  <a:pt x="267" y="387"/>
                  <a:pt x="267" y="387"/>
                  <a:pt x="267" y="388"/>
                </a:cubicBezTo>
                <a:cubicBezTo>
                  <a:pt x="267" y="388"/>
                  <a:pt x="267" y="388"/>
                  <a:pt x="267" y="388"/>
                </a:cubicBezTo>
                <a:cubicBezTo>
                  <a:pt x="262" y="402"/>
                  <a:pt x="262" y="402"/>
                  <a:pt x="262" y="402"/>
                </a:cubicBezTo>
                <a:cubicBezTo>
                  <a:pt x="262" y="403"/>
                  <a:pt x="261" y="404"/>
                  <a:pt x="260" y="405"/>
                </a:cubicBezTo>
                <a:cubicBezTo>
                  <a:pt x="259" y="406"/>
                  <a:pt x="258" y="407"/>
                  <a:pt x="256" y="407"/>
                </a:cubicBezTo>
                <a:cubicBezTo>
                  <a:pt x="256" y="407"/>
                  <a:pt x="256" y="407"/>
                  <a:pt x="256" y="407"/>
                </a:cubicBezTo>
                <a:cubicBezTo>
                  <a:pt x="254" y="408"/>
                  <a:pt x="252" y="409"/>
                  <a:pt x="250" y="409"/>
                </a:cubicBezTo>
                <a:cubicBezTo>
                  <a:pt x="249" y="409"/>
                  <a:pt x="249" y="409"/>
                  <a:pt x="249" y="409"/>
                </a:cubicBezTo>
                <a:cubicBezTo>
                  <a:pt x="249" y="409"/>
                  <a:pt x="249" y="409"/>
                  <a:pt x="248" y="409"/>
                </a:cubicBezTo>
                <a:cubicBezTo>
                  <a:pt x="244" y="410"/>
                  <a:pt x="240" y="409"/>
                  <a:pt x="235" y="409"/>
                </a:cubicBezTo>
                <a:cubicBezTo>
                  <a:pt x="231" y="409"/>
                  <a:pt x="227" y="410"/>
                  <a:pt x="222" y="410"/>
                </a:cubicBezTo>
                <a:cubicBezTo>
                  <a:pt x="219" y="410"/>
                  <a:pt x="215" y="409"/>
                  <a:pt x="213" y="406"/>
                </a:cubicBezTo>
                <a:cubicBezTo>
                  <a:pt x="213" y="406"/>
                  <a:pt x="213" y="406"/>
                  <a:pt x="213" y="406"/>
                </a:cubicBezTo>
                <a:cubicBezTo>
                  <a:pt x="213" y="406"/>
                  <a:pt x="213" y="406"/>
                  <a:pt x="213" y="406"/>
                </a:cubicBezTo>
                <a:cubicBezTo>
                  <a:pt x="213" y="405"/>
                  <a:pt x="213" y="405"/>
                  <a:pt x="212" y="405"/>
                </a:cubicBezTo>
                <a:cubicBezTo>
                  <a:pt x="212" y="405"/>
                  <a:pt x="212" y="405"/>
                  <a:pt x="212" y="405"/>
                </a:cubicBezTo>
                <a:cubicBezTo>
                  <a:pt x="212" y="405"/>
                  <a:pt x="212" y="405"/>
                  <a:pt x="212" y="405"/>
                </a:cubicBezTo>
                <a:cubicBezTo>
                  <a:pt x="212" y="404"/>
                  <a:pt x="212" y="404"/>
                  <a:pt x="212" y="404"/>
                </a:cubicBezTo>
                <a:close/>
                <a:moveTo>
                  <a:pt x="212" y="359"/>
                </a:moveTo>
                <a:cubicBezTo>
                  <a:pt x="212" y="359"/>
                  <a:pt x="212" y="359"/>
                  <a:pt x="212" y="359"/>
                </a:cubicBezTo>
                <a:cubicBezTo>
                  <a:pt x="209" y="364"/>
                  <a:pt x="209" y="364"/>
                  <a:pt x="209" y="364"/>
                </a:cubicBezTo>
                <a:cubicBezTo>
                  <a:pt x="209" y="364"/>
                  <a:pt x="208" y="365"/>
                  <a:pt x="207" y="366"/>
                </a:cubicBezTo>
                <a:cubicBezTo>
                  <a:pt x="206" y="367"/>
                  <a:pt x="205" y="367"/>
                  <a:pt x="203" y="368"/>
                </a:cubicBezTo>
                <a:cubicBezTo>
                  <a:pt x="203" y="368"/>
                  <a:pt x="203" y="368"/>
                  <a:pt x="202" y="368"/>
                </a:cubicBezTo>
                <a:cubicBezTo>
                  <a:pt x="202" y="369"/>
                  <a:pt x="202" y="369"/>
                  <a:pt x="202" y="369"/>
                </a:cubicBezTo>
                <a:cubicBezTo>
                  <a:pt x="202" y="369"/>
                  <a:pt x="202" y="369"/>
                  <a:pt x="202" y="369"/>
                </a:cubicBezTo>
                <a:cubicBezTo>
                  <a:pt x="201" y="369"/>
                  <a:pt x="200" y="369"/>
                  <a:pt x="199" y="369"/>
                </a:cubicBezTo>
                <a:cubicBezTo>
                  <a:pt x="197" y="370"/>
                  <a:pt x="196" y="370"/>
                  <a:pt x="194" y="370"/>
                </a:cubicBezTo>
                <a:cubicBezTo>
                  <a:pt x="189" y="370"/>
                  <a:pt x="189" y="370"/>
                  <a:pt x="189" y="370"/>
                </a:cubicBezTo>
                <a:cubicBezTo>
                  <a:pt x="189" y="370"/>
                  <a:pt x="189" y="370"/>
                  <a:pt x="189" y="370"/>
                </a:cubicBezTo>
                <a:cubicBezTo>
                  <a:pt x="184" y="370"/>
                  <a:pt x="178" y="370"/>
                  <a:pt x="172" y="370"/>
                </a:cubicBezTo>
                <a:cubicBezTo>
                  <a:pt x="170" y="370"/>
                  <a:pt x="165" y="369"/>
                  <a:pt x="164" y="366"/>
                </a:cubicBezTo>
                <a:cubicBezTo>
                  <a:pt x="164" y="366"/>
                  <a:pt x="164" y="365"/>
                  <a:pt x="164" y="365"/>
                </a:cubicBezTo>
                <a:cubicBezTo>
                  <a:pt x="165" y="364"/>
                  <a:pt x="166" y="362"/>
                  <a:pt x="166" y="362"/>
                </a:cubicBezTo>
                <a:cubicBezTo>
                  <a:pt x="168" y="358"/>
                  <a:pt x="170" y="355"/>
                  <a:pt x="173" y="352"/>
                </a:cubicBezTo>
                <a:cubicBezTo>
                  <a:pt x="173" y="352"/>
                  <a:pt x="173" y="352"/>
                  <a:pt x="173" y="352"/>
                </a:cubicBezTo>
                <a:cubicBezTo>
                  <a:pt x="173" y="352"/>
                  <a:pt x="173" y="352"/>
                  <a:pt x="173" y="352"/>
                </a:cubicBezTo>
                <a:cubicBezTo>
                  <a:pt x="180" y="345"/>
                  <a:pt x="193" y="347"/>
                  <a:pt x="201" y="347"/>
                </a:cubicBezTo>
                <a:cubicBezTo>
                  <a:pt x="205" y="347"/>
                  <a:pt x="210" y="346"/>
                  <a:pt x="213" y="348"/>
                </a:cubicBezTo>
                <a:cubicBezTo>
                  <a:pt x="213" y="348"/>
                  <a:pt x="213" y="348"/>
                  <a:pt x="213" y="348"/>
                </a:cubicBezTo>
                <a:cubicBezTo>
                  <a:pt x="214" y="348"/>
                  <a:pt x="214" y="348"/>
                  <a:pt x="214" y="348"/>
                </a:cubicBezTo>
                <a:cubicBezTo>
                  <a:pt x="214" y="348"/>
                  <a:pt x="214" y="349"/>
                  <a:pt x="214" y="349"/>
                </a:cubicBezTo>
                <a:cubicBezTo>
                  <a:pt x="215" y="349"/>
                  <a:pt x="216" y="350"/>
                  <a:pt x="216" y="350"/>
                </a:cubicBezTo>
                <a:cubicBezTo>
                  <a:pt x="216" y="351"/>
                  <a:pt x="216" y="352"/>
                  <a:pt x="215" y="353"/>
                </a:cubicBezTo>
                <a:cubicBezTo>
                  <a:pt x="215" y="353"/>
                  <a:pt x="215" y="353"/>
                  <a:pt x="215" y="353"/>
                </a:cubicBezTo>
                <a:cubicBezTo>
                  <a:pt x="214" y="355"/>
                  <a:pt x="213" y="357"/>
                  <a:pt x="212" y="359"/>
                </a:cubicBezTo>
                <a:close/>
                <a:moveTo>
                  <a:pt x="266" y="369"/>
                </a:moveTo>
                <a:cubicBezTo>
                  <a:pt x="266" y="369"/>
                  <a:pt x="265" y="369"/>
                  <a:pt x="264" y="369"/>
                </a:cubicBezTo>
                <a:cubicBezTo>
                  <a:pt x="264" y="369"/>
                  <a:pt x="264" y="370"/>
                  <a:pt x="264" y="370"/>
                </a:cubicBezTo>
                <a:cubicBezTo>
                  <a:pt x="261" y="370"/>
                  <a:pt x="258" y="370"/>
                  <a:pt x="254" y="370"/>
                </a:cubicBezTo>
                <a:cubicBezTo>
                  <a:pt x="240" y="370"/>
                  <a:pt x="240" y="370"/>
                  <a:pt x="240" y="370"/>
                </a:cubicBezTo>
                <a:cubicBezTo>
                  <a:pt x="238" y="370"/>
                  <a:pt x="233" y="369"/>
                  <a:pt x="231" y="366"/>
                </a:cubicBezTo>
                <a:cubicBezTo>
                  <a:pt x="231" y="366"/>
                  <a:pt x="231" y="365"/>
                  <a:pt x="231" y="365"/>
                </a:cubicBezTo>
                <a:cubicBezTo>
                  <a:pt x="231" y="365"/>
                  <a:pt x="231" y="365"/>
                  <a:pt x="231" y="364"/>
                </a:cubicBezTo>
                <a:cubicBezTo>
                  <a:pt x="232" y="363"/>
                  <a:pt x="233" y="362"/>
                  <a:pt x="233" y="361"/>
                </a:cubicBezTo>
                <a:cubicBezTo>
                  <a:pt x="234" y="358"/>
                  <a:pt x="235" y="354"/>
                  <a:pt x="238" y="352"/>
                </a:cubicBezTo>
                <a:cubicBezTo>
                  <a:pt x="238" y="351"/>
                  <a:pt x="238" y="351"/>
                  <a:pt x="238" y="351"/>
                </a:cubicBezTo>
                <a:cubicBezTo>
                  <a:pt x="238" y="351"/>
                  <a:pt x="238" y="351"/>
                  <a:pt x="238" y="351"/>
                </a:cubicBezTo>
                <a:cubicBezTo>
                  <a:pt x="239" y="351"/>
                  <a:pt x="239" y="351"/>
                  <a:pt x="239" y="351"/>
                </a:cubicBezTo>
                <a:cubicBezTo>
                  <a:pt x="239" y="350"/>
                  <a:pt x="239" y="350"/>
                  <a:pt x="239" y="350"/>
                </a:cubicBezTo>
                <a:cubicBezTo>
                  <a:pt x="239" y="350"/>
                  <a:pt x="239" y="350"/>
                  <a:pt x="239" y="350"/>
                </a:cubicBezTo>
                <a:cubicBezTo>
                  <a:pt x="241" y="349"/>
                  <a:pt x="244" y="348"/>
                  <a:pt x="246" y="348"/>
                </a:cubicBezTo>
                <a:cubicBezTo>
                  <a:pt x="246" y="348"/>
                  <a:pt x="246" y="347"/>
                  <a:pt x="247" y="347"/>
                </a:cubicBezTo>
                <a:cubicBezTo>
                  <a:pt x="248" y="347"/>
                  <a:pt x="249" y="347"/>
                  <a:pt x="251" y="347"/>
                </a:cubicBezTo>
                <a:cubicBezTo>
                  <a:pt x="259" y="347"/>
                  <a:pt x="259" y="347"/>
                  <a:pt x="259" y="347"/>
                </a:cubicBezTo>
                <a:cubicBezTo>
                  <a:pt x="262" y="347"/>
                  <a:pt x="265" y="347"/>
                  <a:pt x="267" y="347"/>
                </a:cubicBezTo>
                <a:cubicBezTo>
                  <a:pt x="271" y="347"/>
                  <a:pt x="276" y="346"/>
                  <a:pt x="279" y="349"/>
                </a:cubicBezTo>
                <a:cubicBezTo>
                  <a:pt x="279" y="349"/>
                  <a:pt x="280" y="349"/>
                  <a:pt x="280" y="350"/>
                </a:cubicBezTo>
                <a:cubicBezTo>
                  <a:pt x="280" y="350"/>
                  <a:pt x="280" y="350"/>
                  <a:pt x="280" y="350"/>
                </a:cubicBezTo>
                <a:cubicBezTo>
                  <a:pt x="280" y="350"/>
                  <a:pt x="280" y="350"/>
                  <a:pt x="280" y="350"/>
                </a:cubicBezTo>
                <a:cubicBezTo>
                  <a:pt x="280" y="350"/>
                  <a:pt x="280" y="350"/>
                  <a:pt x="280" y="350"/>
                </a:cubicBezTo>
                <a:cubicBezTo>
                  <a:pt x="280" y="351"/>
                  <a:pt x="280" y="351"/>
                  <a:pt x="280" y="352"/>
                </a:cubicBezTo>
                <a:cubicBezTo>
                  <a:pt x="280" y="355"/>
                  <a:pt x="278" y="359"/>
                  <a:pt x="277" y="361"/>
                </a:cubicBezTo>
                <a:cubicBezTo>
                  <a:pt x="277" y="361"/>
                  <a:pt x="277" y="361"/>
                  <a:pt x="277" y="361"/>
                </a:cubicBezTo>
                <a:cubicBezTo>
                  <a:pt x="277" y="362"/>
                  <a:pt x="277" y="362"/>
                  <a:pt x="276" y="363"/>
                </a:cubicBezTo>
                <a:cubicBezTo>
                  <a:pt x="276" y="363"/>
                  <a:pt x="276" y="363"/>
                  <a:pt x="276" y="363"/>
                </a:cubicBezTo>
                <a:cubicBezTo>
                  <a:pt x="276" y="364"/>
                  <a:pt x="276" y="364"/>
                  <a:pt x="276" y="364"/>
                </a:cubicBezTo>
                <a:cubicBezTo>
                  <a:pt x="276" y="364"/>
                  <a:pt x="276" y="364"/>
                  <a:pt x="276" y="364"/>
                </a:cubicBezTo>
                <a:cubicBezTo>
                  <a:pt x="276" y="364"/>
                  <a:pt x="275" y="365"/>
                  <a:pt x="275" y="365"/>
                </a:cubicBezTo>
                <a:cubicBezTo>
                  <a:pt x="275" y="365"/>
                  <a:pt x="275" y="365"/>
                  <a:pt x="275" y="365"/>
                </a:cubicBezTo>
                <a:cubicBezTo>
                  <a:pt x="275" y="365"/>
                  <a:pt x="275" y="365"/>
                  <a:pt x="275" y="365"/>
                </a:cubicBezTo>
                <a:cubicBezTo>
                  <a:pt x="275" y="366"/>
                  <a:pt x="275" y="366"/>
                  <a:pt x="275" y="366"/>
                </a:cubicBezTo>
                <a:cubicBezTo>
                  <a:pt x="274" y="366"/>
                  <a:pt x="274" y="367"/>
                  <a:pt x="273" y="367"/>
                </a:cubicBezTo>
                <a:cubicBezTo>
                  <a:pt x="273" y="367"/>
                  <a:pt x="272" y="367"/>
                  <a:pt x="272" y="368"/>
                </a:cubicBezTo>
                <a:cubicBezTo>
                  <a:pt x="271" y="368"/>
                  <a:pt x="271" y="368"/>
                  <a:pt x="271" y="368"/>
                </a:cubicBezTo>
                <a:cubicBezTo>
                  <a:pt x="271" y="368"/>
                  <a:pt x="271" y="368"/>
                  <a:pt x="271" y="368"/>
                </a:cubicBezTo>
                <a:cubicBezTo>
                  <a:pt x="269" y="369"/>
                  <a:pt x="268" y="369"/>
                  <a:pt x="266" y="369"/>
                </a:cubicBezTo>
                <a:close/>
                <a:moveTo>
                  <a:pt x="172" y="430"/>
                </a:moveTo>
                <a:cubicBezTo>
                  <a:pt x="172" y="430"/>
                  <a:pt x="172" y="430"/>
                  <a:pt x="172" y="430"/>
                </a:cubicBezTo>
                <a:cubicBezTo>
                  <a:pt x="172" y="433"/>
                  <a:pt x="169" y="437"/>
                  <a:pt x="167" y="439"/>
                </a:cubicBezTo>
                <a:cubicBezTo>
                  <a:pt x="167" y="439"/>
                  <a:pt x="167" y="439"/>
                  <a:pt x="167" y="439"/>
                </a:cubicBezTo>
                <a:cubicBezTo>
                  <a:pt x="165" y="443"/>
                  <a:pt x="164" y="447"/>
                  <a:pt x="161" y="450"/>
                </a:cubicBezTo>
                <a:cubicBezTo>
                  <a:pt x="161" y="450"/>
                  <a:pt x="161" y="450"/>
                  <a:pt x="161" y="451"/>
                </a:cubicBezTo>
                <a:cubicBezTo>
                  <a:pt x="160" y="451"/>
                  <a:pt x="160" y="451"/>
                  <a:pt x="160" y="451"/>
                </a:cubicBezTo>
                <a:cubicBezTo>
                  <a:pt x="160" y="451"/>
                  <a:pt x="160" y="451"/>
                  <a:pt x="160" y="452"/>
                </a:cubicBezTo>
                <a:cubicBezTo>
                  <a:pt x="159" y="452"/>
                  <a:pt x="159" y="452"/>
                  <a:pt x="159" y="452"/>
                </a:cubicBezTo>
                <a:cubicBezTo>
                  <a:pt x="159" y="452"/>
                  <a:pt x="159" y="452"/>
                  <a:pt x="159" y="452"/>
                </a:cubicBezTo>
                <a:cubicBezTo>
                  <a:pt x="156" y="455"/>
                  <a:pt x="153" y="456"/>
                  <a:pt x="150" y="457"/>
                </a:cubicBezTo>
                <a:cubicBezTo>
                  <a:pt x="149" y="457"/>
                  <a:pt x="149" y="457"/>
                  <a:pt x="149" y="458"/>
                </a:cubicBezTo>
                <a:cubicBezTo>
                  <a:pt x="146" y="458"/>
                  <a:pt x="144" y="458"/>
                  <a:pt x="142" y="458"/>
                </a:cubicBezTo>
                <a:cubicBezTo>
                  <a:pt x="141" y="458"/>
                  <a:pt x="141" y="458"/>
                  <a:pt x="141" y="458"/>
                </a:cubicBezTo>
                <a:cubicBezTo>
                  <a:pt x="141" y="458"/>
                  <a:pt x="141" y="458"/>
                  <a:pt x="141" y="458"/>
                </a:cubicBezTo>
                <a:cubicBezTo>
                  <a:pt x="132" y="458"/>
                  <a:pt x="124" y="458"/>
                  <a:pt x="115" y="458"/>
                </a:cubicBezTo>
                <a:cubicBezTo>
                  <a:pt x="114" y="458"/>
                  <a:pt x="114" y="458"/>
                  <a:pt x="113" y="458"/>
                </a:cubicBezTo>
                <a:cubicBezTo>
                  <a:pt x="112" y="458"/>
                  <a:pt x="111" y="458"/>
                  <a:pt x="110" y="458"/>
                </a:cubicBezTo>
                <a:cubicBezTo>
                  <a:pt x="109" y="457"/>
                  <a:pt x="107" y="456"/>
                  <a:pt x="107" y="456"/>
                </a:cubicBezTo>
                <a:cubicBezTo>
                  <a:pt x="106" y="455"/>
                  <a:pt x="106" y="453"/>
                  <a:pt x="106" y="452"/>
                </a:cubicBezTo>
                <a:cubicBezTo>
                  <a:pt x="106" y="451"/>
                  <a:pt x="106" y="451"/>
                  <a:pt x="107" y="450"/>
                </a:cubicBezTo>
                <a:cubicBezTo>
                  <a:pt x="107" y="449"/>
                  <a:pt x="107" y="449"/>
                  <a:pt x="107" y="449"/>
                </a:cubicBezTo>
                <a:cubicBezTo>
                  <a:pt x="107" y="449"/>
                  <a:pt x="107" y="449"/>
                  <a:pt x="107" y="449"/>
                </a:cubicBezTo>
                <a:cubicBezTo>
                  <a:pt x="107" y="448"/>
                  <a:pt x="107" y="448"/>
                  <a:pt x="107" y="448"/>
                </a:cubicBezTo>
                <a:cubicBezTo>
                  <a:pt x="107" y="448"/>
                  <a:pt x="107" y="448"/>
                  <a:pt x="107" y="448"/>
                </a:cubicBezTo>
                <a:cubicBezTo>
                  <a:pt x="109" y="445"/>
                  <a:pt x="112" y="442"/>
                  <a:pt x="114" y="439"/>
                </a:cubicBezTo>
                <a:cubicBezTo>
                  <a:pt x="116" y="436"/>
                  <a:pt x="117" y="433"/>
                  <a:pt x="119" y="431"/>
                </a:cubicBezTo>
                <a:cubicBezTo>
                  <a:pt x="120" y="431"/>
                  <a:pt x="120" y="430"/>
                  <a:pt x="120" y="430"/>
                </a:cubicBezTo>
                <a:cubicBezTo>
                  <a:pt x="120" y="430"/>
                  <a:pt x="120" y="430"/>
                  <a:pt x="120" y="430"/>
                </a:cubicBezTo>
                <a:cubicBezTo>
                  <a:pt x="121" y="430"/>
                  <a:pt x="121" y="429"/>
                  <a:pt x="122" y="429"/>
                </a:cubicBezTo>
                <a:cubicBezTo>
                  <a:pt x="122" y="429"/>
                  <a:pt x="122" y="429"/>
                  <a:pt x="122" y="429"/>
                </a:cubicBezTo>
                <a:cubicBezTo>
                  <a:pt x="122" y="429"/>
                  <a:pt x="122" y="429"/>
                  <a:pt x="122" y="429"/>
                </a:cubicBezTo>
                <a:cubicBezTo>
                  <a:pt x="125" y="426"/>
                  <a:pt x="128" y="425"/>
                  <a:pt x="132" y="424"/>
                </a:cubicBezTo>
                <a:cubicBezTo>
                  <a:pt x="132" y="424"/>
                  <a:pt x="132" y="424"/>
                  <a:pt x="132" y="424"/>
                </a:cubicBezTo>
                <a:cubicBezTo>
                  <a:pt x="132" y="424"/>
                  <a:pt x="132" y="424"/>
                  <a:pt x="132" y="424"/>
                </a:cubicBezTo>
                <a:cubicBezTo>
                  <a:pt x="133" y="424"/>
                  <a:pt x="133" y="424"/>
                  <a:pt x="134" y="424"/>
                </a:cubicBezTo>
                <a:cubicBezTo>
                  <a:pt x="135" y="424"/>
                  <a:pt x="135" y="424"/>
                  <a:pt x="135" y="424"/>
                </a:cubicBezTo>
                <a:cubicBezTo>
                  <a:pt x="136" y="424"/>
                  <a:pt x="136" y="424"/>
                  <a:pt x="137" y="424"/>
                </a:cubicBezTo>
                <a:cubicBezTo>
                  <a:pt x="137" y="423"/>
                  <a:pt x="137" y="423"/>
                  <a:pt x="138" y="423"/>
                </a:cubicBezTo>
                <a:cubicBezTo>
                  <a:pt x="138" y="423"/>
                  <a:pt x="138" y="423"/>
                  <a:pt x="138" y="423"/>
                </a:cubicBezTo>
                <a:cubicBezTo>
                  <a:pt x="138" y="423"/>
                  <a:pt x="138" y="423"/>
                  <a:pt x="138" y="423"/>
                </a:cubicBezTo>
                <a:cubicBezTo>
                  <a:pt x="146" y="423"/>
                  <a:pt x="153" y="423"/>
                  <a:pt x="161" y="423"/>
                </a:cubicBezTo>
                <a:cubicBezTo>
                  <a:pt x="161" y="423"/>
                  <a:pt x="161" y="423"/>
                  <a:pt x="161" y="423"/>
                </a:cubicBezTo>
                <a:cubicBezTo>
                  <a:pt x="163" y="423"/>
                  <a:pt x="163" y="423"/>
                  <a:pt x="163" y="423"/>
                </a:cubicBezTo>
                <a:cubicBezTo>
                  <a:pt x="165" y="423"/>
                  <a:pt x="166" y="424"/>
                  <a:pt x="167" y="424"/>
                </a:cubicBezTo>
                <a:cubicBezTo>
                  <a:pt x="168" y="424"/>
                  <a:pt x="168" y="424"/>
                  <a:pt x="169" y="425"/>
                </a:cubicBezTo>
                <a:cubicBezTo>
                  <a:pt x="169" y="425"/>
                  <a:pt x="169" y="425"/>
                  <a:pt x="169" y="425"/>
                </a:cubicBezTo>
                <a:cubicBezTo>
                  <a:pt x="169" y="425"/>
                  <a:pt x="169" y="425"/>
                  <a:pt x="170" y="425"/>
                </a:cubicBezTo>
                <a:cubicBezTo>
                  <a:pt x="172" y="426"/>
                  <a:pt x="173" y="428"/>
                  <a:pt x="172" y="430"/>
                </a:cubicBezTo>
                <a:close/>
                <a:moveTo>
                  <a:pt x="188" y="402"/>
                </a:moveTo>
                <a:cubicBezTo>
                  <a:pt x="188" y="402"/>
                  <a:pt x="188" y="402"/>
                  <a:pt x="188" y="402"/>
                </a:cubicBezTo>
                <a:cubicBezTo>
                  <a:pt x="188" y="402"/>
                  <a:pt x="188" y="402"/>
                  <a:pt x="188" y="402"/>
                </a:cubicBezTo>
                <a:cubicBezTo>
                  <a:pt x="188" y="403"/>
                  <a:pt x="187" y="403"/>
                  <a:pt x="187" y="404"/>
                </a:cubicBezTo>
                <a:cubicBezTo>
                  <a:pt x="187" y="404"/>
                  <a:pt x="187" y="404"/>
                  <a:pt x="187" y="404"/>
                </a:cubicBezTo>
                <a:cubicBezTo>
                  <a:pt x="185" y="406"/>
                  <a:pt x="182" y="407"/>
                  <a:pt x="179" y="408"/>
                </a:cubicBezTo>
                <a:cubicBezTo>
                  <a:pt x="179" y="408"/>
                  <a:pt x="179" y="408"/>
                  <a:pt x="179" y="408"/>
                </a:cubicBezTo>
                <a:cubicBezTo>
                  <a:pt x="179" y="409"/>
                  <a:pt x="178" y="409"/>
                  <a:pt x="178" y="409"/>
                </a:cubicBezTo>
                <a:cubicBezTo>
                  <a:pt x="177" y="409"/>
                  <a:pt x="177" y="409"/>
                  <a:pt x="177" y="409"/>
                </a:cubicBezTo>
                <a:cubicBezTo>
                  <a:pt x="177" y="409"/>
                  <a:pt x="177" y="409"/>
                  <a:pt x="176" y="409"/>
                </a:cubicBezTo>
                <a:cubicBezTo>
                  <a:pt x="174" y="409"/>
                  <a:pt x="172" y="410"/>
                  <a:pt x="171" y="410"/>
                </a:cubicBezTo>
                <a:cubicBezTo>
                  <a:pt x="170" y="410"/>
                  <a:pt x="170" y="410"/>
                  <a:pt x="170" y="410"/>
                </a:cubicBezTo>
                <a:cubicBezTo>
                  <a:pt x="167" y="410"/>
                  <a:pt x="164" y="410"/>
                  <a:pt x="161" y="410"/>
                </a:cubicBezTo>
                <a:cubicBezTo>
                  <a:pt x="156" y="410"/>
                  <a:pt x="151" y="410"/>
                  <a:pt x="146" y="410"/>
                </a:cubicBezTo>
                <a:cubicBezTo>
                  <a:pt x="146" y="410"/>
                  <a:pt x="145" y="410"/>
                  <a:pt x="144" y="410"/>
                </a:cubicBezTo>
                <a:cubicBezTo>
                  <a:pt x="144" y="410"/>
                  <a:pt x="144" y="410"/>
                  <a:pt x="144" y="410"/>
                </a:cubicBezTo>
                <a:cubicBezTo>
                  <a:pt x="143" y="409"/>
                  <a:pt x="143" y="409"/>
                  <a:pt x="142" y="409"/>
                </a:cubicBezTo>
                <a:cubicBezTo>
                  <a:pt x="142" y="409"/>
                  <a:pt x="142" y="409"/>
                  <a:pt x="142" y="409"/>
                </a:cubicBezTo>
                <a:cubicBezTo>
                  <a:pt x="142" y="409"/>
                  <a:pt x="142" y="409"/>
                  <a:pt x="142" y="409"/>
                </a:cubicBezTo>
                <a:cubicBezTo>
                  <a:pt x="140" y="409"/>
                  <a:pt x="138" y="407"/>
                  <a:pt x="138" y="405"/>
                </a:cubicBezTo>
                <a:cubicBezTo>
                  <a:pt x="138" y="405"/>
                  <a:pt x="138" y="404"/>
                  <a:pt x="138" y="404"/>
                </a:cubicBezTo>
                <a:cubicBezTo>
                  <a:pt x="138" y="404"/>
                  <a:pt x="138" y="404"/>
                  <a:pt x="138" y="403"/>
                </a:cubicBezTo>
                <a:cubicBezTo>
                  <a:pt x="138" y="403"/>
                  <a:pt x="138" y="403"/>
                  <a:pt x="139" y="402"/>
                </a:cubicBezTo>
                <a:cubicBezTo>
                  <a:pt x="139" y="402"/>
                  <a:pt x="139" y="402"/>
                  <a:pt x="139" y="402"/>
                </a:cubicBezTo>
                <a:cubicBezTo>
                  <a:pt x="139" y="402"/>
                  <a:pt x="139" y="402"/>
                  <a:pt x="139" y="402"/>
                </a:cubicBezTo>
                <a:cubicBezTo>
                  <a:pt x="139" y="402"/>
                  <a:pt x="139" y="401"/>
                  <a:pt x="140" y="401"/>
                </a:cubicBezTo>
                <a:cubicBezTo>
                  <a:pt x="142" y="397"/>
                  <a:pt x="144" y="394"/>
                  <a:pt x="147" y="390"/>
                </a:cubicBezTo>
                <a:cubicBezTo>
                  <a:pt x="147" y="390"/>
                  <a:pt x="147" y="390"/>
                  <a:pt x="147" y="390"/>
                </a:cubicBezTo>
                <a:cubicBezTo>
                  <a:pt x="148" y="389"/>
                  <a:pt x="148" y="389"/>
                  <a:pt x="148" y="389"/>
                </a:cubicBezTo>
                <a:cubicBezTo>
                  <a:pt x="149" y="388"/>
                  <a:pt x="149" y="387"/>
                  <a:pt x="151" y="386"/>
                </a:cubicBezTo>
                <a:cubicBezTo>
                  <a:pt x="151" y="385"/>
                  <a:pt x="152" y="385"/>
                  <a:pt x="153" y="385"/>
                </a:cubicBezTo>
                <a:cubicBezTo>
                  <a:pt x="153" y="384"/>
                  <a:pt x="154" y="384"/>
                  <a:pt x="154" y="384"/>
                </a:cubicBezTo>
                <a:cubicBezTo>
                  <a:pt x="154" y="384"/>
                  <a:pt x="154" y="384"/>
                  <a:pt x="155" y="384"/>
                </a:cubicBezTo>
                <a:cubicBezTo>
                  <a:pt x="155" y="384"/>
                  <a:pt x="155" y="384"/>
                  <a:pt x="155" y="384"/>
                </a:cubicBezTo>
                <a:cubicBezTo>
                  <a:pt x="155" y="384"/>
                  <a:pt x="155" y="384"/>
                  <a:pt x="156" y="383"/>
                </a:cubicBezTo>
                <a:cubicBezTo>
                  <a:pt x="157" y="383"/>
                  <a:pt x="158" y="383"/>
                  <a:pt x="160" y="382"/>
                </a:cubicBezTo>
                <a:cubicBezTo>
                  <a:pt x="161" y="382"/>
                  <a:pt x="163" y="382"/>
                  <a:pt x="165" y="382"/>
                </a:cubicBezTo>
                <a:cubicBezTo>
                  <a:pt x="169" y="382"/>
                  <a:pt x="169" y="382"/>
                  <a:pt x="169" y="382"/>
                </a:cubicBezTo>
                <a:cubicBezTo>
                  <a:pt x="170" y="382"/>
                  <a:pt x="171" y="382"/>
                  <a:pt x="172" y="382"/>
                </a:cubicBezTo>
                <a:cubicBezTo>
                  <a:pt x="177" y="382"/>
                  <a:pt x="181" y="382"/>
                  <a:pt x="185" y="382"/>
                </a:cubicBezTo>
                <a:cubicBezTo>
                  <a:pt x="185" y="382"/>
                  <a:pt x="185" y="382"/>
                  <a:pt x="185" y="382"/>
                </a:cubicBezTo>
                <a:cubicBezTo>
                  <a:pt x="187" y="382"/>
                  <a:pt x="187" y="382"/>
                  <a:pt x="187" y="382"/>
                </a:cubicBezTo>
                <a:cubicBezTo>
                  <a:pt x="189" y="382"/>
                  <a:pt x="190" y="382"/>
                  <a:pt x="191" y="382"/>
                </a:cubicBezTo>
                <a:cubicBezTo>
                  <a:pt x="193" y="383"/>
                  <a:pt x="193" y="383"/>
                  <a:pt x="194" y="383"/>
                </a:cubicBezTo>
                <a:cubicBezTo>
                  <a:pt x="196" y="384"/>
                  <a:pt x="197" y="386"/>
                  <a:pt x="196" y="389"/>
                </a:cubicBezTo>
                <a:cubicBezTo>
                  <a:pt x="194" y="392"/>
                  <a:pt x="192" y="395"/>
                  <a:pt x="190" y="398"/>
                </a:cubicBezTo>
                <a:cubicBezTo>
                  <a:pt x="188" y="402"/>
                  <a:pt x="188" y="402"/>
                  <a:pt x="188" y="402"/>
                </a:cubicBezTo>
                <a:cubicBezTo>
                  <a:pt x="188" y="402"/>
                  <a:pt x="188" y="402"/>
                  <a:pt x="188" y="402"/>
                </a:cubicBezTo>
                <a:close/>
                <a:moveTo>
                  <a:pt x="411" y="448"/>
                </a:moveTo>
                <a:cubicBezTo>
                  <a:pt x="411" y="449"/>
                  <a:pt x="411" y="449"/>
                  <a:pt x="411" y="450"/>
                </a:cubicBezTo>
                <a:cubicBezTo>
                  <a:pt x="411" y="450"/>
                  <a:pt x="411" y="450"/>
                  <a:pt x="411" y="450"/>
                </a:cubicBezTo>
                <a:cubicBezTo>
                  <a:pt x="411" y="451"/>
                  <a:pt x="411" y="451"/>
                  <a:pt x="410" y="451"/>
                </a:cubicBezTo>
                <a:cubicBezTo>
                  <a:pt x="410" y="451"/>
                  <a:pt x="410" y="451"/>
                  <a:pt x="410" y="452"/>
                </a:cubicBezTo>
                <a:cubicBezTo>
                  <a:pt x="410" y="452"/>
                  <a:pt x="410" y="452"/>
                  <a:pt x="410" y="452"/>
                </a:cubicBezTo>
                <a:cubicBezTo>
                  <a:pt x="410" y="452"/>
                  <a:pt x="409" y="453"/>
                  <a:pt x="409" y="453"/>
                </a:cubicBezTo>
                <a:cubicBezTo>
                  <a:pt x="409" y="453"/>
                  <a:pt x="409" y="453"/>
                  <a:pt x="409" y="453"/>
                </a:cubicBezTo>
                <a:cubicBezTo>
                  <a:pt x="408" y="454"/>
                  <a:pt x="408" y="454"/>
                  <a:pt x="407" y="455"/>
                </a:cubicBezTo>
                <a:cubicBezTo>
                  <a:pt x="407" y="455"/>
                  <a:pt x="407" y="455"/>
                  <a:pt x="407" y="455"/>
                </a:cubicBezTo>
                <a:cubicBezTo>
                  <a:pt x="407" y="455"/>
                  <a:pt x="407" y="455"/>
                  <a:pt x="407" y="455"/>
                </a:cubicBezTo>
                <a:cubicBezTo>
                  <a:pt x="406" y="455"/>
                  <a:pt x="406" y="456"/>
                  <a:pt x="405" y="456"/>
                </a:cubicBezTo>
                <a:cubicBezTo>
                  <a:pt x="405" y="456"/>
                  <a:pt x="405" y="456"/>
                  <a:pt x="405" y="456"/>
                </a:cubicBezTo>
                <a:cubicBezTo>
                  <a:pt x="404" y="456"/>
                  <a:pt x="404" y="456"/>
                  <a:pt x="404" y="456"/>
                </a:cubicBezTo>
                <a:cubicBezTo>
                  <a:pt x="403" y="456"/>
                  <a:pt x="403" y="457"/>
                  <a:pt x="403" y="457"/>
                </a:cubicBezTo>
                <a:cubicBezTo>
                  <a:pt x="403" y="457"/>
                  <a:pt x="403" y="457"/>
                  <a:pt x="402" y="457"/>
                </a:cubicBezTo>
                <a:cubicBezTo>
                  <a:pt x="402" y="457"/>
                  <a:pt x="402" y="457"/>
                  <a:pt x="402" y="457"/>
                </a:cubicBezTo>
                <a:cubicBezTo>
                  <a:pt x="402" y="457"/>
                  <a:pt x="401" y="457"/>
                  <a:pt x="400" y="457"/>
                </a:cubicBezTo>
                <a:cubicBezTo>
                  <a:pt x="400" y="457"/>
                  <a:pt x="399" y="457"/>
                  <a:pt x="399" y="457"/>
                </a:cubicBezTo>
                <a:cubicBezTo>
                  <a:pt x="398" y="458"/>
                  <a:pt x="398" y="458"/>
                  <a:pt x="397" y="458"/>
                </a:cubicBezTo>
                <a:cubicBezTo>
                  <a:pt x="397" y="458"/>
                  <a:pt x="397" y="458"/>
                  <a:pt x="397" y="458"/>
                </a:cubicBezTo>
                <a:cubicBezTo>
                  <a:pt x="396" y="458"/>
                  <a:pt x="396" y="458"/>
                  <a:pt x="396" y="458"/>
                </a:cubicBezTo>
                <a:cubicBezTo>
                  <a:pt x="396" y="458"/>
                  <a:pt x="396" y="458"/>
                  <a:pt x="396" y="458"/>
                </a:cubicBezTo>
                <a:cubicBezTo>
                  <a:pt x="393" y="458"/>
                  <a:pt x="390" y="458"/>
                  <a:pt x="387" y="458"/>
                </a:cubicBezTo>
                <a:cubicBezTo>
                  <a:pt x="373" y="458"/>
                  <a:pt x="212" y="458"/>
                  <a:pt x="200" y="458"/>
                </a:cubicBezTo>
                <a:cubicBezTo>
                  <a:pt x="199" y="458"/>
                  <a:pt x="198" y="458"/>
                  <a:pt x="198" y="458"/>
                </a:cubicBezTo>
                <a:cubicBezTo>
                  <a:pt x="197" y="458"/>
                  <a:pt x="196" y="458"/>
                  <a:pt x="195" y="457"/>
                </a:cubicBezTo>
                <a:cubicBezTo>
                  <a:pt x="193" y="457"/>
                  <a:pt x="192" y="456"/>
                  <a:pt x="191" y="455"/>
                </a:cubicBezTo>
                <a:cubicBezTo>
                  <a:pt x="190" y="454"/>
                  <a:pt x="190" y="453"/>
                  <a:pt x="189" y="452"/>
                </a:cubicBezTo>
                <a:cubicBezTo>
                  <a:pt x="189" y="451"/>
                  <a:pt x="189" y="450"/>
                  <a:pt x="190" y="449"/>
                </a:cubicBezTo>
                <a:cubicBezTo>
                  <a:pt x="191" y="448"/>
                  <a:pt x="191" y="448"/>
                  <a:pt x="191" y="448"/>
                </a:cubicBezTo>
                <a:cubicBezTo>
                  <a:pt x="191" y="448"/>
                  <a:pt x="191" y="448"/>
                  <a:pt x="191" y="448"/>
                </a:cubicBezTo>
                <a:cubicBezTo>
                  <a:pt x="192" y="444"/>
                  <a:pt x="194" y="440"/>
                  <a:pt x="196" y="437"/>
                </a:cubicBezTo>
                <a:cubicBezTo>
                  <a:pt x="196" y="436"/>
                  <a:pt x="197" y="435"/>
                  <a:pt x="197" y="435"/>
                </a:cubicBezTo>
                <a:cubicBezTo>
                  <a:pt x="198" y="432"/>
                  <a:pt x="198" y="432"/>
                  <a:pt x="198" y="432"/>
                </a:cubicBezTo>
                <a:cubicBezTo>
                  <a:pt x="199" y="431"/>
                  <a:pt x="200" y="430"/>
                  <a:pt x="201" y="428"/>
                </a:cubicBezTo>
                <a:cubicBezTo>
                  <a:pt x="201" y="428"/>
                  <a:pt x="202" y="428"/>
                  <a:pt x="202" y="428"/>
                </a:cubicBezTo>
                <a:cubicBezTo>
                  <a:pt x="202" y="428"/>
                  <a:pt x="202" y="428"/>
                  <a:pt x="203" y="428"/>
                </a:cubicBezTo>
                <a:cubicBezTo>
                  <a:pt x="203" y="427"/>
                  <a:pt x="203" y="427"/>
                  <a:pt x="203" y="427"/>
                </a:cubicBezTo>
                <a:cubicBezTo>
                  <a:pt x="203" y="427"/>
                  <a:pt x="203" y="427"/>
                  <a:pt x="203" y="427"/>
                </a:cubicBezTo>
                <a:cubicBezTo>
                  <a:pt x="204" y="427"/>
                  <a:pt x="204" y="427"/>
                  <a:pt x="204" y="427"/>
                </a:cubicBezTo>
                <a:cubicBezTo>
                  <a:pt x="204" y="426"/>
                  <a:pt x="205" y="426"/>
                  <a:pt x="205" y="426"/>
                </a:cubicBezTo>
                <a:cubicBezTo>
                  <a:pt x="205" y="426"/>
                  <a:pt x="206" y="426"/>
                  <a:pt x="206" y="425"/>
                </a:cubicBezTo>
                <a:cubicBezTo>
                  <a:pt x="206" y="425"/>
                  <a:pt x="207" y="425"/>
                  <a:pt x="207" y="425"/>
                </a:cubicBezTo>
                <a:cubicBezTo>
                  <a:pt x="208" y="425"/>
                  <a:pt x="208" y="425"/>
                  <a:pt x="209" y="424"/>
                </a:cubicBezTo>
                <a:cubicBezTo>
                  <a:pt x="209" y="424"/>
                  <a:pt x="210" y="424"/>
                  <a:pt x="210" y="424"/>
                </a:cubicBezTo>
                <a:cubicBezTo>
                  <a:pt x="210" y="424"/>
                  <a:pt x="210" y="424"/>
                  <a:pt x="210" y="424"/>
                </a:cubicBezTo>
                <a:cubicBezTo>
                  <a:pt x="212" y="423"/>
                  <a:pt x="214" y="423"/>
                  <a:pt x="216" y="423"/>
                </a:cubicBezTo>
                <a:cubicBezTo>
                  <a:pt x="216" y="423"/>
                  <a:pt x="385" y="423"/>
                  <a:pt x="392" y="423"/>
                </a:cubicBezTo>
                <a:cubicBezTo>
                  <a:pt x="393" y="423"/>
                  <a:pt x="395" y="423"/>
                  <a:pt x="397" y="423"/>
                </a:cubicBezTo>
                <a:cubicBezTo>
                  <a:pt x="398" y="423"/>
                  <a:pt x="399" y="423"/>
                  <a:pt x="400" y="423"/>
                </a:cubicBezTo>
                <a:cubicBezTo>
                  <a:pt x="400" y="423"/>
                  <a:pt x="400" y="423"/>
                  <a:pt x="400" y="423"/>
                </a:cubicBezTo>
                <a:cubicBezTo>
                  <a:pt x="401" y="423"/>
                  <a:pt x="402" y="423"/>
                  <a:pt x="402" y="423"/>
                </a:cubicBezTo>
                <a:cubicBezTo>
                  <a:pt x="403" y="423"/>
                  <a:pt x="403" y="423"/>
                  <a:pt x="403" y="423"/>
                </a:cubicBezTo>
                <a:cubicBezTo>
                  <a:pt x="403" y="423"/>
                  <a:pt x="403" y="423"/>
                  <a:pt x="403" y="423"/>
                </a:cubicBezTo>
                <a:cubicBezTo>
                  <a:pt x="404" y="424"/>
                  <a:pt x="404" y="424"/>
                  <a:pt x="405" y="424"/>
                </a:cubicBezTo>
                <a:cubicBezTo>
                  <a:pt x="405" y="424"/>
                  <a:pt x="405" y="424"/>
                  <a:pt x="405" y="424"/>
                </a:cubicBezTo>
                <a:cubicBezTo>
                  <a:pt x="406" y="425"/>
                  <a:pt x="406" y="425"/>
                  <a:pt x="407" y="425"/>
                </a:cubicBezTo>
                <a:cubicBezTo>
                  <a:pt x="407" y="425"/>
                  <a:pt x="407" y="425"/>
                  <a:pt x="407" y="425"/>
                </a:cubicBezTo>
                <a:cubicBezTo>
                  <a:pt x="407" y="425"/>
                  <a:pt x="407" y="425"/>
                  <a:pt x="407" y="425"/>
                </a:cubicBezTo>
                <a:cubicBezTo>
                  <a:pt x="408" y="426"/>
                  <a:pt x="408" y="426"/>
                  <a:pt x="408" y="426"/>
                </a:cubicBezTo>
                <a:cubicBezTo>
                  <a:pt x="409" y="427"/>
                  <a:pt x="409" y="427"/>
                  <a:pt x="410" y="428"/>
                </a:cubicBezTo>
                <a:cubicBezTo>
                  <a:pt x="411" y="429"/>
                  <a:pt x="411" y="430"/>
                  <a:pt x="411" y="431"/>
                </a:cubicBezTo>
                <a:cubicBezTo>
                  <a:pt x="411" y="432"/>
                  <a:pt x="411" y="432"/>
                  <a:pt x="411" y="432"/>
                </a:cubicBezTo>
                <a:cubicBezTo>
                  <a:pt x="411" y="432"/>
                  <a:pt x="411" y="432"/>
                  <a:pt x="411" y="432"/>
                </a:cubicBezTo>
                <a:cubicBezTo>
                  <a:pt x="411" y="436"/>
                  <a:pt x="411" y="441"/>
                  <a:pt x="411" y="445"/>
                </a:cubicBezTo>
                <a:cubicBezTo>
                  <a:pt x="411" y="446"/>
                  <a:pt x="411" y="447"/>
                  <a:pt x="411" y="448"/>
                </a:cubicBezTo>
                <a:close/>
                <a:moveTo>
                  <a:pt x="434" y="366"/>
                </a:moveTo>
                <a:cubicBezTo>
                  <a:pt x="434" y="366"/>
                  <a:pt x="434" y="366"/>
                  <a:pt x="434" y="366"/>
                </a:cubicBezTo>
                <a:cubicBezTo>
                  <a:pt x="434" y="366"/>
                  <a:pt x="434" y="366"/>
                  <a:pt x="434" y="365"/>
                </a:cubicBezTo>
                <a:cubicBezTo>
                  <a:pt x="433" y="365"/>
                  <a:pt x="433" y="364"/>
                  <a:pt x="432" y="363"/>
                </a:cubicBezTo>
                <a:cubicBezTo>
                  <a:pt x="432" y="362"/>
                  <a:pt x="432" y="362"/>
                  <a:pt x="432" y="362"/>
                </a:cubicBezTo>
                <a:cubicBezTo>
                  <a:pt x="432" y="362"/>
                  <a:pt x="432" y="361"/>
                  <a:pt x="432" y="360"/>
                </a:cubicBezTo>
                <a:cubicBezTo>
                  <a:pt x="432" y="360"/>
                  <a:pt x="432" y="360"/>
                  <a:pt x="432" y="360"/>
                </a:cubicBezTo>
                <a:cubicBezTo>
                  <a:pt x="432" y="358"/>
                  <a:pt x="432" y="355"/>
                  <a:pt x="432" y="353"/>
                </a:cubicBezTo>
                <a:cubicBezTo>
                  <a:pt x="432" y="352"/>
                  <a:pt x="432" y="352"/>
                  <a:pt x="432" y="352"/>
                </a:cubicBezTo>
                <a:cubicBezTo>
                  <a:pt x="432" y="351"/>
                  <a:pt x="432" y="350"/>
                  <a:pt x="432" y="350"/>
                </a:cubicBezTo>
                <a:cubicBezTo>
                  <a:pt x="433" y="349"/>
                  <a:pt x="434" y="349"/>
                  <a:pt x="435" y="348"/>
                </a:cubicBezTo>
                <a:cubicBezTo>
                  <a:pt x="436" y="348"/>
                  <a:pt x="437" y="347"/>
                  <a:pt x="438" y="347"/>
                </a:cubicBezTo>
                <a:cubicBezTo>
                  <a:pt x="438" y="347"/>
                  <a:pt x="438" y="347"/>
                  <a:pt x="438" y="347"/>
                </a:cubicBezTo>
                <a:cubicBezTo>
                  <a:pt x="438" y="347"/>
                  <a:pt x="438" y="347"/>
                  <a:pt x="438" y="347"/>
                </a:cubicBezTo>
                <a:cubicBezTo>
                  <a:pt x="439" y="347"/>
                  <a:pt x="439" y="347"/>
                  <a:pt x="440" y="347"/>
                </a:cubicBezTo>
                <a:cubicBezTo>
                  <a:pt x="440" y="347"/>
                  <a:pt x="440" y="347"/>
                  <a:pt x="441" y="347"/>
                </a:cubicBezTo>
                <a:cubicBezTo>
                  <a:pt x="443" y="346"/>
                  <a:pt x="445" y="346"/>
                  <a:pt x="447" y="346"/>
                </a:cubicBezTo>
                <a:cubicBezTo>
                  <a:pt x="463" y="346"/>
                  <a:pt x="463" y="346"/>
                  <a:pt x="463" y="346"/>
                </a:cubicBezTo>
                <a:cubicBezTo>
                  <a:pt x="464" y="346"/>
                  <a:pt x="465" y="346"/>
                  <a:pt x="465" y="347"/>
                </a:cubicBezTo>
                <a:cubicBezTo>
                  <a:pt x="469" y="347"/>
                  <a:pt x="474" y="348"/>
                  <a:pt x="475" y="352"/>
                </a:cubicBezTo>
                <a:cubicBezTo>
                  <a:pt x="476" y="355"/>
                  <a:pt x="476" y="359"/>
                  <a:pt x="477" y="362"/>
                </a:cubicBezTo>
                <a:cubicBezTo>
                  <a:pt x="477" y="363"/>
                  <a:pt x="477" y="363"/>
                  <a:pt x="477" y="363"/>
                </a:cubicBezTo>
                <a:cubicBezTo>
                  <a:pt x="477" y="364"/>
                  <a:pt x="477" y="364"/>
                  <a:pt x="477" y="365"/>
                </a:cubicBezTo>
                <a:cubicBezTo>
                  <a:pt x="477" y="365"/>
                  <a:pt x="477" y="365"/>
                  <a:pt x="477" y="365"/>
                </a:cubicBezTo>
                <a:cubicBezTo>
                  <a:pt x="477" y="365"/>
                  <a:pt x="477" y="365"/>
                  <a:pt x="477" y="365"/>
                </a:cubicBezTo>
                <a:cubicBezTo>
                  <a:pt x="477" y="365"/>
                  <a:pt x="477" y="365"/>
                  <a:pt x="477" y="365"/>
                </a:cubicBezTo>
                <a:cubicBezTo>
                  <a:pt x="476" y="367"/>
                  <a:pt x="474" y="368"/>
                  <a:pt x="472" y="369"/>
                </a:cubicBezTo>
                <a:cubicBezTo>
                  <a:pt x="471" y="369"/>
                  <a:pt x="471" y="369"/>
                  <a:pt x="471" y="369"/>
                </a:cubicBezTo>
                <a:cubicBezTo>
                  <a:pt x="471" y="369"/>
                  <a:pt x="471" y="369"/>
                  <a:pt x="470" y="369"/>
                </a:cubicBezTo>
                <a:cubicBezTo>
                  <a:pt x="470" y="369"/>
                  <a:pt x="470" y="369"/>
                  <a:pt x="470" y="369"/>
                </a:cubicBezTo>
                <a:cubicBezTo>
                  <a:pt x="469" y="369"/>
                  <a:pt x="469" y="369"/>
                  <a:pt x="469" y="369"/>
                </a:cubicBezTo>
                <a:cubicBezTo>
                  <a:pt x="463" y="370"/>
                  <a:pt x="457" y="369"/>
                  <a:pt x="455" y="369"/>
                </a:cubicBezTo>
                <a:cubicBezTo>
                  <a:pt x="445" y="369"/>
                  <a:pt x="445" y="369"/>
                  <a:pt x="445" y="369"/>
                </a:cubicBezTo>
                <a:cubicBezTo>
                  <a:pt x="444" y="369"/>
                  <a:pt x="443" y="369"/>
                  <a:pt x="442" y="369"/>
                </a:cubicBezTo>
                <a:cubicBezTo>
                  <a:pt x="442" y="369"/>
                  <a:pt x="441" y="369"/>
                  <a:pt x="441" y="369"/>
                </a:cubicBezTo>
                <a:cubicBezTo>
                  <a:pt x="440" y="369"/>
                  <a:pt x="440" y="369"/>
                  <a:pt x="440" y="369"/>
                </a:cubicBezTo>
                <a:cubicBezTo>
                  <a:pt x="440" y="369"/>
                  <a:pt x="440" y="369"/>
                  <a:pt x="440" y="369"/>
                </a:cubicBezTo>
                <a:cubicBezTo>
                  <a:pt x="439" y="369"/>
                  <a:pt x="439" y="369"/>
                  <a:pt x="438" y="368"/>
                </a:cubicBezTo>
                <a:cubicBezTo>
                  <a:pt x="438" y="368"/>
                  <a:pt x="438" y="368"/>
                  <a:pt x="438" y="368"/>
                </a:cubicBezTo>
                <a:cubicBezTo>
                  <a:pt x="437" y="368"/>
                  <a:pt x="437" y="368"/>
                  <a:pt x="436" y="367"/>
                </a:cubicBezTo>
                <a:cubicBezTo>
                  <a:pt x="436" y="367"/>
                  <a:pt x="435" y="367"/>
                  <a:pt x="434" y="366"/>
                </a:cubicBezTo>
                <a:cubicBezTo>
                  <a:pt x="434" y="366"/>
                  <a:pt x="434" y="366"/>
                  <a:pt x="434" y="366"/>
                </a:cubicBezTo>
                <a:close/>
                <a:moveTo>
                  <a:pt x="437" y="404"/>
                </a:moveTo>
                <a:cubicBezTo>
                  <a:pt x="436" y="403"/>
                  <a:pt x="436" y="402"/>
                  <a:pt x="435" y="402"/>
                </a:cubicBezTo>
                <a:cubicBezTo>
                  <a:pt x="435" y="400"/>
                  <a:pt x="435" y="400"/>
                  <a:pt x="435" y="400"/>
                </a:cubicBezTo>
                <a:cubicBezTo>
                  <a:pt x="435" y="400"/>
                  <a:pt x="435" y="400"/>
                  <a:pt x="435" y="400"/>
                </a:cubicBezTo>
                <a:cubicBezTo>
                  <a:pt x="435" y="396"/>
                  <a:pt x="435" y="392"/>
                  <a:pt x="434" y="388"/>
                </a:cubicBezTo>
                <a:cubicBezTo>
                  <a:pt x="434" y="388"/>
                  <a:pt x="434" y="388"/>
                  <a:pt x="434" y="388"/>
                </a:cubicBezTo>
                <a:cubicBezTo>
                  <a:pt x="434" y="388"/>
                  <a:pt x="434" y="388"/>
                  <a:pt x="434" y="388"/>
                </a:cubicBezTo>
                <a:cubicBezTo>
                  <a:pt x="434" y="388"/>
                  <a:pt x="434" y="388"/>
                  <a:pt x="434" y="387"/>
                </a:cubicBezTo>
                <a:cubicBezTo>
                  <a:pt x="435" y="379"/>
                  <a:pt x="453" y="381"/>
                  <a:pt x="458" y="381"/>
                </a:cubicBezTo>
                <a:cubicBezTo>
                  <a:pt x="465" y="381"/>
                  <a:pt x="477" y="380"/>
                  <a:pt x="481" y="386"/>
                </a:cubicBezTo>
                <a:cubicBezTo>
                  <a:pt x="481" y="387"/>
                  <a:pt x="482" y="387"/>
                  <a:pt x="482" y="388"/>
                </a:cubicBezTo>
                <a:cubicBezTo>
                  <a:pt x="482" y="389"/>
                  <a:pt x="482" y="389"/>
                  <a:pt x="482" y="389"/>
                </a:cubicBezTo>
                <a:cubicBezTo>
                  <a:pt x="482" y="389"/>
                  <a:pt x="482" y="389"/>
                  <a:pt x="482" y="389"/>
                </a:cubicBezTo>
                <a:cubicBezTo>
                  <a:pt x="483" y="391"/>
                  <a:pt x="483" y="392"/>
                  <a:pt x="484" y="395"/>
                </a:cubicBezTo>
                <a:cubicBezTo>
                  <a:pt x="485" y="401"/>
                  <a:pt x="485" y="401"/>
                  <a:pt x="485" y="401"/>
                </a:cubicBezTo>
                <a:cubicBezTo>
                  <a:pt x="485" y="402"/>
                  <a:pt x="485" y="403"/>
                  <a:pt x="484" y="404"/>
                </a:cubicBezTo>
                <a:cubicBezTo>
                  <a:pt x="484" y="405"/>
                  <a:pt x="484" y="405"/>
                  <a:pt x="483" y="406"/>
                </a:cubicBezTo>
                <a:cubicBezTo>
                  <a:pt x="483" y="406"/>
                  <a:pt x="483" y="406"/>
                  <a:pt x="482" y="407"/>
                </a:cubicBezTo>
                <a:cubicBezTo>
                  <a:pt x="482" y="407"/>
                  <a:pt x="482" y="407"/>
                  <a:pt x="482" y="407"/>
                </a:cubicBezTo>
                <a:cubicBezTo>
                  <a:pt x="482" y="407"/>
                  <a:pt x="482" y="407"/>
                  <a:pt x="482" y="407"/>
                </a:cubicBezTo>
                <a:cubicBezTo>
                  <a:pt x="481" y="407"/>
                  <a:pt x="481" y="407"/>
                  <a:pt x="481" y="407"/>
                </a:cubicBezTo>
                <a:cubicBezTo>
                  <a:pt x="480" y="408"/>
                  <a:pt x="480" y="408"/>
                  <a:pt x="480" y="408"/>
                </a:cubicBezTo>
                <a:cubicBezTo>
                  <a:pt x="479" y="408"/>
                  <a:pt x="479" y="408"/>
                  <a:pt x="479" y="408"/>
                </a:cubicBezTo>
                <a:cubicBezTo>
                  <a:pt x="479" y="408"/>
                  <a:pt x="479" y="408"/>
                  <a:pt x="478" y="408"/>
                </a:cubicBezTo>
                <a:cubicBezTo>
                  <a:pt x="478" y="408"/>
                  <a:pt x="478" y="409"/>
                  <a:pt x="477" y="409"/>
                </a:cubicBezTo>
                <a:cubicBezTo>
                  <a:pt x="477" y="409"/>
                  <a:pt x="477" y="409"/>
                  <a:pt x="477" y="409"/>
                </a:cubicBezTo>
                <a:cubicBezTo>
                  <a:pt x="477" y="409"/>
                  <a:pt x="476" y="409"/>
                  <a:pt x="475" y="409"/>
                </a:cubicBezTo>
                <a:cubicBezTo>
                  <a:pt x="474" y="409"/>
                  <a:pt x="474" y="409"/>
                  <a:pt x="473" y="409"/>
                </a:cubicBezTo>
                <a:cubicBezTo>
                  <a:pt x="473" y="409"/>
                  <a:pt x="473" y="409"/>
                  <a:pt x="473" y="409"/>
                </a:cubicBezTo>
                <a:cubicBezTo>
                  <a:pt x="473" y="409"/>
                  <a:pt x="473" y="409"/>
                  <a:pt x="473" y="409"/>
                </a:cubicBezTo>
                <a:cubicBezTo>
                  <a:pt x="473" y="409"/>
                  <a:pt x="473" y="409"/>
                  <a:pt x="473" y="409"/>
                </a:cubicBezTo>
                <a:cubicBezTo>
                  <a:pt x="465" y="409"/>
                  <a:pt x="457" y="409"/>
                  <a:pt x="449" y="409"/>
                </a:cubicBezTo>
                <a:cubicBezTo>
                  <a:pt x="448" y="409"/>
                  <a:pt x="447" y="409"/>
                  <a:pt x="447" y="409"/>
                </a:cubicBezTo>
                <a:cubicBezTo>
                  <a:pt x="446" y="409"/>
                  <a:pt x="446" y="409"/>
                  <a:pt x="446" y="409"/>
                </a:cubicBezTo>
                <a:cubicBezTo>
                  <a:pt x="445" y="409"/>
                  <a:pt x="445" y="409"/>
                  <a:pt x="444" y="409"/>
                </a:cubicBezTo>
                <a:cubicBezTo>
                  <a:pt x="444" y="409"/>
                  <a:pt x="444" y="409"/>
                  <a:pt x="444" y="409"/>
                </a:cubicBezTo>
                <a:cubicBezTo>
                  <a:pt x="444" y="408"/>
                  <a:pt x="444" y="408"/>
                  <a:pt x="444" y="408"/>
                </a:cubicBezTo>
                <a:cubicBezTo>
                  <a:pt x="443" y="408"/>
                  <a:pt x="442" y="408"/>
                  <a:pt x="442" y="408"/>
                </a:cubicBezTo>
                <a:cubicBezTo>
                  <a:pt x="441" y="408"/>
                  <a:pt x="441" y="407"/>
                  <a:pt x="441" y="407"/>
                </a:cubicBezTo>
                <a:cubicBezTo>
                  <a:pt x="441" y="407"/>
                  <a:pt x="440" y="407"/>
                  <a:pt x="440" y="407"/>
                </a:cubicBezTo>
                <a:cubicBezTo>
                  <a:pt x="440" y="407"/>
                  <a:pt x="440" y="407"/>
                  <a:pt x="440" y="407"/>
                </a:cubicBezTo>
                <a:cubicBezTo>
                  <a:pt x="439" y="406"/>
                  <a:pt x="437" y="405"/>
                  <a:pt x="437" y="404"/>
                </a:cubicBezTo>
                <a:close/>
                <a:moveTo>
                  <a:pt x="494" y="451"/>
                </a:moveTo>
                <a:cubicBezTo>
                  <a:pt x="493" y="453"/>
                  <a:pt x="492" y="453"/>
                  <a:pt x="491" y="454"/>
                </a:cubicBezTo>
                <a:cubicBezTo>
                  <a:pt x="490" y="455"/>
                  <a:pt x="489" y="456"/>
                  <a:pt x="487" y="456"/>
                </a:cubicBezTo>
                <a:cubicBezTo>
                  <a:pt x="485" y="457"/>
                  <a:pt x="484" y="457"/>
                  <a:pt x="481" y="457"/>
                </a:cubicBezTo>
                <a:cubicBezTo>
                  <a:pt x="476" y="457"/>
                  <a:pt x="476" y="457"/>
                  <a:pt x="476" y="457"/>
                </a:cubicBezTo>
                <a:cubicBezTo>
                  <a:pt x="476" y="457"/>
                  <a:pt x="476" y="457"/>
                  <a:pt x="476" y="457"/>
                </a:cubicBezTo>
                <a:cubicBezTo>
                  <a:pt x="469" y="457"/>
                  <a:pt x="462" y="457"/>
                  <a:pt x="454" y="457"/>
                </a:cubicBezTo>
                <a:cubicBezTo>
                  <a:pt x="453" y="457"/>
                  <a:pt x="453" y="457"/>
                  <a:pt x="452" y="457"/>
                </a:cubicBezTo>
                <a:cubicBezTo>
                  <a:pt x="451" y="457"/>
                  <a:pt x="451" y="457"/>
                  <a:pt x="451" y="457"/>
                </a:cubicBezTo>
                <a:cubicBezTo>
                  <a:pt x="450" y="457"/>
                  <a:pt x="450" y="457"/>
                  <a:pt x="449" y="457"/>
                </a:cubicBezTo>
                <a:cubicBezTo>
                  <a:pt x="449" y="457"/>
                  <a:pt x="449" y="457"/>
                  <a:pt x="448" y="457"/>
                </a:cubicBezTo>
                <a:cubicBezTo>
                  <a:pt x="448" y="457"/>
                  <a:pt x="448" y="457"/>
                  <a:pt x="448" y="457"/>
                </a:cubicBezTo>
                <a:cubicBezTo>
                  <a:pt x="445" y="456"/>
                  <a:pt x="442" y="454"/>
                  <a:pt x="440" y="451"/>
                </a:cubicBezTo>
                <a:cubicBezTo>
                  <a:pt x="440" y="451"/>
                  <a:pt x="440" y="451"/>
                  <a:pt x="440" y="451"/>
                </a:cubicBezTo>
                <a:cubicBezTo>
                  <a:pt x="440" y="451"/>
                  <a:pt x="440" y="451"/>
                  <a:pt x="440" y="451"/>
                </a:cubicBezTo>
                <a:cubicBezTo>
                  <a:pt x="440" y="451"/>
                  <a:pt x="440" y="451"/>
                  <a:pt x="440" y="450"/>
                </a:cubicBezTo>
                <a:cubicBezTo>
                  <a:pt x="439" y="450"/>
                  <a:pt x="439" y="449"/>
                  <a:pt x="439" y="449"/>
                </a:cubicBezTo>
                <a:cubicBezTo>
                  <a:pt x="439" y="449"/>
                  <a:pt x="439" y="449"/>
                  <a:pt x="439" y="448"/>
                </a:cubicBezTo>
                <a:cubicBezTo>
                  <a:pt x="439" y="448"/>
                  <a:pt x="439" y="448"/>
                  <a:pt x="439" y="448"/>
                </a:cubicBezTo>
                <a:cubicBezTo>
                  <a:pt x="439" y="447"/>
                  <a:pt x="439" y="447"/>
                  <a:pt x="439" y="447"/>
                </a:cubicBezTo>
                <a:cubicBezTo>
                  <a:pt x="439" y="447"/>
                  <a:pt x="439" y="447"/>
                  <a:pt x="439" y="447"/>
                </a:cubicBezTo>
                <a:cubicBezTo>
                  <a:pt x="439" y="444"/>
                  <a:pt x="438" y="439"/>
                  <a:pt x="438" y="435"/>
                </a:cubicBezTo>
                <a:cubicBezTo>
                  <a:pt x="438" y="435"/>
                  <a:pt x="438" y="434"/>
                  <a:pt x="438" y="433"/>
                </a:cubicBezTo>
                <a:cubicBezTo>
                  <a:pt x="438" y="431"/>
                  <a:pt x="438" y="431"/>
                  <a:pt x="438" y="431"/>
                </a:cubicBezTo>
                <a:cubicBezTo>
                  <a:pt x="438" y="431"/>
                  <a:pt x="438" y="431"/>
                  <a:pt x="438" y="431"/>
                </a:cubicBezTo>
                <a:cubicBezTo>
                  <a:pt x="438" y="430"/>
                  <a:pt x="438" y="430"/>
                  <a:pt x="438" y="430"/>
                </a:cubicBezTo>
                <a:cubicBezTo>
                  <a:pt x="438" y="430"/>
                  <a:pt x="438" y="429"/>
                  <a:pt x="438" y="429"/>
                </a:cubicBezTo>
                <a:cubicBezTo>
                  <a:pt x="438" y="429"/>
                  <a:pt x="438" y="429"/>
                  <a:pt x="438" y="428"/>
                </a:cubicBezTo>
                <a:cubicBezTo>
                  <a:pt x="439" y="428"/>
                  <a:pt x="439" y="428"/>
                  <a:pt x="439" y="428"/>
                </a:cubicBezTo>
                <a:cubicBezTo>
                  <a:pt x="439" y="428"/>
                  <a:pt x="439" y="428"/>
                  <a:pt x="439" y="428"/>
                </a:cubicBezTo>
                <a:cubicBezTo>
                  <a:pt x="439" y="427"/>
                  <a:pt x="439" y="427"/>
                  <a:pt x="439" y="427"/>
                </a:cubicBezTo>
                <a:cubicBezTo>
                  <a:pt x="440" y="426"/>
                  <a:pt x="440" y="426"/>
                  <a:pt x="440" y="426"/>
                </a:cubicBezTo>
                <a:cubicBezTo>
                  <a:pt x="440" y="426"/>
                  <a:pt x="441" y="426"/>
                  <a:pt x="441" y="425"/>
                </a:cubicBezTo>
                <a:cubicBezTo>
                  <a:pt x="441" y="425"/>
                  <a:pt x="441" y="425"/>
                  <a:pt x="441" y="425"/>
                </a:cubicBezTo>
                <a:cubicBezTo>
                  <a:pt x="441" y="425"/>
                  <a:pt x="441" y="425"/>
                  <a:pt x="441" y="425"/>
                </a:cubicBezTo>
                <a:cubicBezTo>
                  <a:pt x="442" y="425"/>
                  <a:pt x="442" y="425"/>
                  <a:pt x="443" y="424"/>
                </a:cubicBezTo>
                <a:cubicBezTo>
                  <a:pt x="443" y="424"/>
                  <a:pt x="443" y="424"/>
                  <a:pt x="443" y="424"/>
                </a:cubicBezTo>
                <a:cubicBezTo>
                  <a:pt x="444" y="424"/>
                  <a:pt x="444" y="424"/>
                  <a:pt x="444" y="424"/>
                </a:cubicBezTo>
                <a:cubicBezTo>
                  <a:pt x="444" y="424"/>
                  <a:pt x="444" y="424"/>
                  <a:pt x="444" y="424"/>
                </a:cubicBezTo>
                <a:cubicBezTo>
                  <a:pt x="444" y="424"/>
                  <a:pt x="445" y="423"/>
                  <a:pt x="445" y="423"/>
                </a:cubicBezTo>
                <a:cubicBezTo>
                  <a:pt x="446" y="423"/>
                  <a:pt x="446" y="423"/>
                  <a:pt x="446" y="423"/>
                </a:cubicBezTo>
                <a:cubicBezTo>
                  <a:pt x="446" y="423"/>
                  <a:pt x="447" y="423"/>
                  <a:pt x="447" y="423"/>
                </a:cubicBezTo>
                <a:cubicBezTo>
                  <a:pt x="448" y="423"/>
                  <a:pt x="448" y="423"/>
                  <a:pt x="449" y="423"/>
                </a:cubicBezTo>
                <a:cubicBezTo>
                  <a:pt x="450" y="423"/>
                  <a:pt x="450" y="423"/>
                  <a:pt x="450" y="423"/>
                </a:cubicBezTo>
                <a:cubicBezTo>
                  <a:pt x="450" y="423"/>
                  <a:pt x="450" y="423"/>
                  <a:pt x="451" y="423"/>
                </a:cubicBezTo>
                <a:cubicBezTo>
                  <a:pt x="452" y="423"/>
                  <a:pt x="452" y="423"/>
                  <a:pt x="452" y="423"/>
                </a:cubicBezTo>
                <a:cubicBezTo>
                  <a:pt x="453" y="423"/>
                  <a:pt x="454" y="423"/>
                  <a:pt x="455" y="423"/>
                </a:cubicBezTo>
                <a:cubicBezTo>
                  <a:pt x="457" y="423"/>
                  <a:pt x="458" y="423"/>
                  <a:pt x="459" y="423"/>
                </a:cubicBezTo>
                <a:cubicBezTo>
                  <a:pt x="469" y="423"/>
                  <a:pt x="469" y="423"/>
                  <a:pt x="469" y="423"/>
                </a:cubicBezTo>
                <a:cubicBezTo>
                  <a:pt x="472" y="423"/>
                  <a:pt x="475" y="423"/>
                  <a:pt x="478" y="423"/>
                </a:cubicBezTo>
                <a:cubicBezTo>
                  <a:pt x="478" y="423"/>
                  <a:pt x="479" y="423"/>
                  <a:pt x="479" y="423"/>
                </a:cubicBezTo>
                <a:cubicBezTo>
                  <a:pt x="479" y="423"/>
                  <a:pt x="480" y="423"/>
                  <a:pt x="480" y="423"/>
                </a:cubicBezTo>
                <a:cubicBezTo>
                  <a:pt x="480" y="423"/>
                  <a:pt x="480" y="423"/>
                  <a:pt x="481" y="423"/>
                </a:cubicBezTo>
                <a:cubicBezTo>
                  <a:pt x="481" y="423"/>
                  <a:pt x="481" y="423"/>
                  <a:pt x="481" y="423"/>
                </a:cubicBezTo>
                <a:cubicBezTo>
                  <a:pt x="481" y="423"/>
                  <a:pt x="481" y="423"/>
                  <a:pt x="481" y="423"/>
                </a:cubicBezTo>
                <a:cubicBezTo>
                  <a:pt x="482" y="423"/>
                  <a:pt x="482" y="424"/>
                  <a:pt x="483" y="424"/>
                </a:cubicBezTo>
                <a:cubicBezTo>
                  <a:pt x="483" y="424"/>
                  <a:pt x="484" y="424"/>
                  <a:pt x="484" y="424"/>
                </a:cubicBezTo>
                <a:cubicBezTo>
                  <a:pt x="484" y="424"/>
                  <a:pt x="484" y="424"/>
                  <a:pt x="484" y="425"/>
                </a:cubicBezTo>
                <a:cubicBezTo>
                  <a:pt x="485" y="425"/>
                  <a:pt x="485" y="425"/>
                  <a:pt x="486" y="425"/>
                </a:cubicBezTo>
                <a:cubicBezTo>
                  <a:pt x="487" y="426"/>
                  <a:pt x="488" y="427"/>
                  <a:pt x="489" y="428"/>
                </a:cubicBezTo>
                <a:cubicBezTo>
                  <a:pt x="490" y="429"/>
                  <a:pt x="491" y="430"/>
                  <a:pt x="491" y="431"/>
                </a:cubicBezTo>
                <a:cubicBezTo>
                  <a:pt x="492" y="438"/>
                  <a:pt x="492" y="438"/>
                  <a:pt x="492" y="438"/>
                </a:cubicBezTo>
                <a:cubicBezTo>
                  <a:pt x="493" y="441"/>
                  <a:pt x="493" y="443"/>
                  <a:pt x="494" y="446"/>
                </a:cubicBezTo>
                <a:cubicBezTo>
                  <a:pt x="494" y="446"/>
                  <a:pt x="494" y="446"/>
                  <a:pt x="494" y="446"/>
                </a:cubicBezTo>
                <a:cubicBezTo>
                  <a:pt x="494" y="448"/>
                  <a:pt x="494" y="448"/>
                  <a:pt x="494" y="448"/>
                </a:cubicBezTo>
                <a:cubicBezTo>
                  <a:pt x="494" y="449"/>
                  <a:pt x="494" y="450"/>
                  <a:pt x="494" y="451"/>
                </a:cubicBezTo>
                <a:close/>
                <a:moveTo>
                  <a:pt x="508" y="369"/>
                </a:moveTo>
                <a:cubicBezTo>
                  <a:pt x="507" y="368"/>
                  <a:pt x="505" y="368"/>
                  <a:pt x="505" y="367"/>
                </a:cubicBezTo>
                <a:cubicBezTo>
                  <a:pt x="504" y="366"/>
                  <a:pt x="503" y="365"/>
                  <a:pt x="503" y="365"/>
                </a:cubicBezTo>
                <a:cubicBezTo>
                  <a:pt x="502" y="363"/>
                  <a:pt x="502" y="363"/>
                  <a:pt x="502" y="363"/>
                </a:cubicBezTo>
                <a:cubicBezTo>
                  <a:pt x="502" y="361"/>
                  <a:pt x="501" y="359"/>
                  <a:pt x="500" y="357"/>
                </a:cubicBezTo>
                <a:cubicBezTo>
                  <a:pt x="500" y="356"/>
                  <a:pt x="499" y="355"/>
                  <a:pt x="499" y="353"/>
                </a:cubicBezTo>
                <a:cubicBezTo>
                  <a:pt x="499" y="353"/>
                  <a:pt x="499" y="353"/>
                  <a:pt x="499" y="353"/>
                </a:cubicBezTo>
                <a:cubicBezTo>
                  <a:pt x="499" y="353"/>
                  <a:pt x="499" y="353"/>
                  <a:pt x="499" y="353"/>
                </a:cubicBezTo>
                <a:cubicBezTo>
                  <a:pt x="499" y="352"/>
                  <a:pt x="499" y="352"/>
                  <a:pt x="499" y="352"/>
                </a:cubicBezTo>
                <a:cubicBezTo>
                  <a:pt x="499" y="352"/>
                  <a:pt x="499" y="352"/>
                  <a:pt x="499" y="352"/>
                </a:cubicBezTo>
                <a:cubicBezTo>
                  <a:pt x="499" y="352"/>
                  <a:pt x="499" y="352"/>
                  <a:pt x="499" y="352"/>
                </a:cubicBezTo>
                <a:cubicBezTo>
                  <a:pt x="501" y="348"/>
                  <a:pt x="508" y="348"/>
                  <a:pt x="511" y="348"/>
                </a:cubicBezTo>
                <a:cubicBezTo>
                  <a:pt x="528" y="348"/>
                  <a:pt x="528" y="348"/>
                  <a:pt x="528" y="348"/>
                </a:cubicBezTo>
                <a:cubicBezTo>
                  <a:pt x="529" y="348"/>
                  <a:pt x="531" y="348"/>
                  <a:pt x="532" y="349"/>
                </a:cubicBezTo>
                <a:cubicBezTo>
                  <a:pt x="532" y="349"/>
                  <a:pt x="533" y="349"/>
                  <a:pt x="533" y="349"/>
                </a:cubicBezTo>
                <a:cubicBezTo>
                  <a:pt x="533" y="349"/>
                  <a:pt x="534" y="349"/>
                  <a:pt x="534" y="349"/>
                </a:cubicBezTo>
                <a:cubicBezTo>
                  <a:pt x="534" y="349"/>
                  <a:pt x="534" y="349"/>
                  <a:pt x="534" y="349"/>
                </a:cubicBezTo>
                <a:cubicBezTo>
                  <a:pt x="535" y="349"/>
                  <a:pt x="536" y="350"/>
                  <a:pt x="536" y="350"/>
                </a:cubicBezTo>
                <a:cubicBezTo>
                  <a:pt x="536" y="350"/>
                  <a:pt x="536" y="350"/>
                  <a:pt x="536" y="350"/>
                </a:cubicBezTo>
                <a:cubicBezTo>
                  <a:pt x="536" y="350"/>
                  <a:pt x="536" y="350"/>
                  <a:pt x="536" y="350"/>
                </a:cubicBezTo>
                <a:cubicBezTo>
                  <a:pt x="537" y="350"/>
                  <a:pt x="537" y="350"/>
                  <a:pt x="538" y="350"/>
                </a:cubicBezTo>
                <a:cubicBezTo>
                  <a:pt x="538" y="351"/>
                  <a:pt x="538" y="351"/>
                  <a:pt x="538" y="351"/>
                </a:cubicBezTo>
                <a:cubicBezTo>
                  <a:pt x="538" y="351"/>
                  <a:pt x="538" y="351"/>
                  <a:pt x="539" y="351"/>
                </a:cubicBezTo>
                <a:cubicBezTo>
                  <a:pt x="539" y="351"/>
                  <a:pt x="539" y="351"/>
                  <a:pt x="539" y="351"/>
                </a:cubicBezTo>
                <a:cubicBezTo>
                  <a:pt x="539" y="352"/>
                  <a:pt x="539" y="352"/>
                  <a:pt x="539" y="352"/>
                </a:cubicBezTo>
                <a:cubicBezTo>
                  <a:pt x="540" y="352"/>
                  <a:pt x="541" y="353"/>
                  <a:pt x="541" y="354"/>
                </a:cubicBezTo>
                <a:cubicBezTo>
                  <a:pt x="541" y="354"/>
                  <a:pt x="541" y="354"/>
                  <a:pt x="541" y="354"/>
                </a:cubicBezTo>
                <a:cubicBezTo>
                  <a:pt x="543" y="356"/>
                  <a:pt x="544" y="359"/>
                  <a:pt x="545" y="361"/>
                </a:cubicBezTo>
                <a:cubicBezTo>
                  <a:pt x="545" y="361"/>
                  <a:pt x="545" y="361"/>
                  <a:pt x="545" y="361"/>
                </a:cubicBezTo>
                <a:cubicBezTo>
                  <a:pt x="546" y="363"/>
                  <a:pt x="547" y="364"/>
                  <a:pt x="547" y="365"/>
                </a:cubicBezTo>
                <a:cubicBezTo>
                  <a:pt x="547" y="366"/>
                  <a:pt x="547" y="366"/>
                  <a:pt x="547" y="366"/>
                </a:cubicBezTo>
                <a:cubicBezTo>
                  <a:pt x="547" y="366"/>
                  <a:pt x="547" y="366"/>
                  <a:pt x="547" y="366"/>
                </a:cubicBezTo>
                <a:cubicBezTo>
                  <a:pt x="547" y="368"/>
                  <a:pt x="545" y="369"/>
                  <a:pt x="543" y="370"/>
                </a:cubicBezTo>
                <a:cubicBezTo>
                  <a:pt x="542" y="370"/>
                  <a:pt x="542" y="370"/>
                  <a:pt x="542" y="370"/>
                </a:cubicBezTo>
                <a:cubicBezTo>
                  <a:pt x="542" y="370"/>
                  <a:pt x="542" y="370"/>
                  <a:pt x="542" y="370"/>
                </a:cubicBezTo>
                <a:cubicBezTo>
                  <a:pt x="542" y="370"/>
                  <a:pt x="541" y="370"/>
                  <a:pt x="541" y="371"/>
                </a:cubicBezTo>
                <a:cubicBezTo>
                  <a:pt x="540" y="371"/>
                  <a:pt x="540" y="371"/>
                  <a:pt x="540" y="371"/>
                </a:cubicBezTo>
                <a:cubicBezTo>
                  <a:pt x="540" y="371"/>
                  <a:pt x="539" y="371"/>
                  <a:pt x="539" y="371"/>
                </a:cubicBezTo>
                <a:cubicBezTo>
                  <a:pt x="539" y="371"/>
                  <a:pt x="538" y="371"/>
                  <a:pt x="538" y="371"/>
                </a:cubicBezTo>
                <a:cubicBezTo>
                  <a:pt x="538" y="371"/>
                  <a:pt x="538" y="371"/>
                  <a:pt x="538" y="371"/>
                </a:cubicBezTo>
                <a:cubicBezTo>
                  <a:pt x="538" y="371"/>
                  <a:pt x="538" y="371"/>
                  <a:pt x="538" y="371"/>
                </a:cubicBezTo>
                <a:cubicBezTo>
                  <a:pt x="535" y="371"/>
                  <a:pt x="532" y="371"/>
                  <a:pt x="530" y="371"/>
                </a:cubicBezTo>
                <a:cubicBezTo>
                  <a:pt x="526" y="371"/>
                  <a:pt x="521" y="371"/>
                  <a:pt x="517" y="371"/>
                </a:cubicBezTo>
                <a:cubicBezTo>
                  <a:pt x="514" y="371"/>
                  <a:pt x="511" y="370"/>
                  <a:pt x="508" y="369"/>
                </a:cubicBezTo>
                <a:cubicBezTo>
                  <a:pt x="508" y="369"/>
                  <a:pt x="508" y="369"/>
                  <a:pt x="508" y="369"/>
                </a:cubicBezTo>
                <a:close/>
                <a:moveTo>
                  <a:pt x="519" y="405"/>
                </a:moveTo>
                <a:cubicBezTo>
                  <a:pt x="518" y="404"/>
                  <a:pt x="517" y="403"/>
                  <a:pt x="517" y="402"/>
                </a:cubicBezTo>
                <a:cubicBezTo>
                  <a:pt x="515" y="396"/>
                  <a:pt x="515" y="396"/>
                  <a:pt x="515" y="396"/>
                </a:cubicBezTo>
                <a:cubicBezTo>
                  <a:pt x="514" y="394"/>
                  <a:pt x="513" y="392"/>
                  <a:pt x="512" y="390"/>
                </a:cubicBezTo>
                <a:cubicBezTo>
                  <a:pt x="512" y="390"/>
                  <a:pt x="512" y="390"/>
                  <a:pt x="512" y="390"/>
                </a:cubicBezTo>
                <a:cubicBezTo>
                  <a:pt x="512" y="389"/>
                  <a:pt x="512" y="389"/>
                  <a:pt x="512" y="389"/>
                </a:cubicBezTo>
                <a:cubicBezTo>
                  <a:pt x="512" y="388"/>
                  <a:pt x="512" y="387"/>
                  <a:pt x="512" y="386"/>
                </a:cubicBezTo>
                <a:cubicBezTo>
                  <a:pt x="512" y="386"/>
                  <a:pt x="513" y="385"/>
                  <a:pt x="513" y="385"/>
                </a:cubicBezTo>
                <a:cubicBezTo>
                  <a:pt x="513" y="385"/>
                  <a:pt x="513" y="385"/>
                  <a:pt x="514" y="385"/>
                </a:cubicBezTo>
                <a:cubicBezTo>
                  <a:pt x="514" y="384"/>
                  <a:pt x="514" y="384"/>
                  <a:pt x="514" y="384"/>
                </a:cubicBezTo>
                <a:cubicBezTo>
                  <a:pt x="515" y="384"/>
                  <a:pt x="516" y="383"/>
                  <a:pt x="517" y="383"/>
                </a:cubicBezTo>
                <a:cubicBezTo>
                  <a:pt x="518" y="383"/>
                  <a:pt x="519" y="383"/>
                  <a:pt x="520" y="382"/>
                </a:cubicBezTo>
                <a:cubicBezTo>
                  <a:pt x="525" y="382"/>
                  <a:pt x="530" y="382"/>
                  <a:pt x="532" y="382"/>
                </a:cubicBezTo>
                <a:cubicBezTo>
                  <a:pt x="540" y="382"/>
                  <a:pt x="554" y="381"/>
                  <a:pt x="559" y="389"/>
                </a:cubicBezTo>
                <a:cubicBezTo>
                  <a:pt x="559" y="389"/>
                  <a:pt x="559" y="389"/>
                  <a:pt x="559" y="389"/>
                </a:cubicBezTo>
                <a:cubicBezTo>
                  <a:pt x="559" y="389"/>
                  <a:pt x="559" y="389"/>
                  <a:pt x="559" y="389"/>
                </a:cubicBezTo>
                <a:cubicBezTo>
                  <a:pt x="559" y="389"/>
                  <a:pt x="559" y="389"/>
                  <a:pt x="559" y="389"/>
                </a:cubicBezTo>
                <a:cubicBezTo>
                  <a:pt x="561" y="393"/>
                  <a:pt x="562" y="396"/>
                  <a:pt x="564" y="400"/>
                </a:cubicBezTo>
                <a:cubicBezTo>
                  <a:pt x="565" y="401"/>
                  <a:pt x="565" y="402"/>
                  <a:pt x="566" y="403"/>
                </a:cubicBezTo>
                <a:cubicBezTo>
                  <a:pt x="566" y="403"/>
                  <a:pt x="566" y="403"/>
                  <a:pt x="566" y="403"/>
                </a:cubicBezTo>
                <a:cubicBezTo>
                  <a:pt x="566" y="404"/>
                  <a:pt x="566" y="404"/>
                  <a:pt x="566" y="404"/>
                </a:cubicBezTo>
                <a:cubicBezTo>
                  <a:pt x="566" y="404"/>
                  <a:pt x="566" y="405"/>
                  <a:pt x="566" y="405"/>
                </a:cubicBezTo>
                <a:cubicBezTo>
                  <a:pt x="566" y="405"/>
                  <a:pt x="566" y="405"/>
                  <a:pt x="566" y="405"/>
                </a:cubicBezTo>
                <a:cubicBezTo>
                  <a:pt x="566" y="405"/>
                  <a:pt x="566" y="405"/>
                  <a:pt x="566" y="405"/>
                </a:cubicBezTo>
                <a:cubicBezTo>
                  <a:pt x="566" y="406"/>
                  <a:pt x="565" y="406"/>
                  <a:pt x="565" y="406"/>
                </a:cubicBezTo>
                <a:cubicBezTo>
                  <a:pt x="565" y="406"/>
                  <a:pt x="565" y="406"/>
                  <a:pt x="565" y="406"/>
                </a:cubicBezTo>
                <a:cubicBezTo>
                  <a:pt x="565" y="407"/>
                  <a:pt x="565" y="407"/>
                  <a:pt x="564" y="407"/>
                </a:cubicBezTo>
                <a:cubicBezTo>
                  <a:pt x="564" y="407"/>
                  <a:pt x="564" y="407"/>
                  <a:pt x="564" y="407"/>
                </a:cubicBezTo>
                <a:cubicBezTo>
                  <a:pt x="564" y="408"/>
                  <a:pt x="564" y="408"/>
                  <a:pt x="564" y="408"/>
                </a:cubicBezTo>
                <a:cubicBezTo>
                  <a:pt x="564" y="408"/>
                  <a:pt x="563" y="408"/>
                  <a:pt x="563" y="408"/>
                </a:cubicBezTo>
                <a:cubicBezTo>
                  <a:pt x="563" y="408"/>
                  <a:pt x="562" y="409"/>
                  <a:pt x="561" y="409"/>
                </a:cubicBezTo>
                <a:cubicBezTo>
                  <a:pt x="561" y="409"/>
                  <a:pt x="561" y="409"/>
                  <a:pt x="560" y="409"/>
                </a:cubicBezTo>
                <a:cubicBezTo>
                  <a:pt x="560" y="409"/>
                  <a:pt x="559" y="409"/>
                  <a:pt x="559" y="410"/>
                </a:cubicBezTo>
                <a:cubicBezTo>
                  <a:pt x="559" y="410"/>
                  <a:pt x="559" y="410"/>
                  <a:pt x="559" y="410"/>
                </a:cubicBezTo>
                <a:cubicBezTo>
                  <a:pt x="558" y="410"/>
                  <a:pt x="558" y="410"/>
                  <a:pt x="558" y="410"/>
                </a:cubicBezTo>
                <a:cubicBezTo>
                  <a:pt x="550" y="410"/>
                  <a:pt x="541" y="410"/>
                  <a:pt x="532" y="410"/>
                </a:cubicBezTo>
                <a:cubicBezTo>
                  <a:pt x="532" y="410"/>
                  <a:pt x="531" y="410"/>
                  <a:pt x="530" y="410"/>
                </a:cubicBezTo>
                <a:cubicBezTo>
                  <a:pt x="530" y="410"/>
                  <a:pt x="530" y="410"/>
                  <a:pt x="530" y="410"/>
                </a:cubicBezTo>
                <a:cubicBezTo>
                  <a:pt x="527" y="409"/>
                  <a:pt x="524" y="408"/>
                  <a:pt x="521" y="406"/>
                </a:cubicBezTo>
                <a:cubicBezTo>
                  <a:pt x="520" y="406"/>
                  <a:pt x="520" y="406"/>
                  <a:pt x="519" y="405"/>
                </a:cubicBezTo>
                <a:close/>
                <a:moveTo>
                  <a:pt x="589" y="451"/>
                </a:moveTo>
                <a:cubicBezTo>
                  <a:pt x="589" y="452"/>
                  <a:pt x="588" y="452"/>
                  <a:pt x="588" y="452"/>
                </a:cubicBezTo>
                <a:cubicBezTo>
                  <a:pt x="588" y="452"/>
                  <a:pt x="588" y="452"/>
                  <a:pt x="588" y="453"/>
                </a:cubicBezTo>
                <a:cubicBezTo>
                  <a:pt x="588" y="453"/>
                  <a:pt x="588" y="453"/>
                  <a:pt x="588" y="453"/>
                </a:cubicBezTo>
                <a:cubicBezTo>
                  <a:pt x="588" y="453"/>
                  <a:pt x="588" y="453"/>
                  <a:pt x="588" y="454"/>
                </a:cubicBezTo>
                <a:cubicBezTo>
                  <a:pt x="588" y="454"/>
                  <a:pt x="588" y="454"/>
                  <a:pt x="587" y="454"/>
                </a:cubicBezTo>
                <a:cubicBezTo>
                  <a:pt x="587" y="454"/>
                  <a:pt x="587" y="454"/>
                  <a:pt x="587" y="454"/>
                </a:cubicBezTo>
                <a:cubicBezTo>
                  <a:pt x="587" y="454"/>
                  <a:pt x="587" y="454"/>
                  <a:pt x="587" y="455"/>
                </a:cubicBezTo>
                <a:cubicBezTo>
                  <a:pt x="585" y="456"/>
                  <a:pt x="583" y="457"/>
                  <a:pt x="581" y="457"/>
                </a:cubicBezTo>
                <a:cubicBezTo>
                  <a:pt x="581" y="457"/>
                  <a:pt x="581" y="457"/>
                  <a:pt x="581" y="457"/>
                </a:cubicBezTo>
                <a:cubicBezTo>
                  <a:pt x="580" y="457"/>
                  <a:pt x="579" y="457"/>
                  <a:pt x="578" y="457"/>
                </a:cubicBezTo>
                <a:cubicBezTo>
                  <a:pt x="578" y="457"/>
                  <a:pt x="578" y="457"/>
                  <a:pt x="578" y="457"/>
                </a:cubicBezTo>
                <a:cubicBezTo>
                  <a:pt x="577" y="457"/>
                  <a:pt x="577" y="457"/>
                  <a:pt x="577" y="457"/>
                </a:cubicBezTo>
                <a:cubicBezTo>
                  <a:pt x="577" y="457"/>
                  <a:pt x="576" y="457"/>
                  <a:pt x="575" y="457"/>
                </a:cubicBezTo>
                <a:cubicBezTo>
                  <a:pt x="552" y="457"/>
                  <a:pt x="552" y="457"/>
                  <a:pt x="552" y="457"/>
                </a:cubicBezTo>
                <a:cubicBezTo>
                  <a:pt x="551" y="457"/>
                  <a:pt x="550" y="457"/>
                  <a:pt x="549" y="457"/>
                </a:cubicBezTo>
                <a:cubicBezTo>
                  <a:pt x="549" y="457"/>
                  <a:pt x="549" y="457"/>
                  <a:pt x="548" y="457"/>
                </a:cubicBezTo>
                <a:cubicBezTo>
                  <a:pt x="543" y="456"/>
                  <a:pt x="538" y="454"/>
                  <a:pt x="535" y="450"/>
                </a:cubicBezTo>
                <a:cubicBezTo>
                  <a:pt x="534" y="449"/>
                  <a:pt x="534" y="449"/>
                  <a:pt x="534" y="448"/>
                </a:cubicBezTo>
                <a:cubicBezTo>
                  <a:pt x="534" y="448"/>
                  <a:pt x="534" y="448"/>
                  <a:pt x="534" y="448"/>
                </a:cubicBezTo>
                <a:cubicBezTo>
                  <a:pt x="534" y="448"/>
                  <a:pt x="534" y="448"/>
                  <a:pt x="534" y="448"/>
                </a:cubicBezTo>
                <a:cubicBezTo>
                  <a:pt x="533" y="444"/>
                  <a:pt x="531" y="441"/>
                  <a:pt x="530" y="438"/>
                </a:cubicBezTo>
                <a:cubicBezTo>
                  <a:pt x="530" y="436"/>
                  <a:pt x="528" y="434"/>
                  <a:pt x="528" y="432"/>
                </a:cubicBezTo>
                <a:cubicBezTo>
                  <a:pt x="528" y="432"/>
                  <a:pt x="528" y="432"/>
                  <a:pt x="528" y="432"/>
                </a:cubicBezTo>
                <a:cubicBezTo>
                  <a:pt x="528" y="431"/>
                  <a:pt x="528" y="431"/>
                  <a:pt x="528" y="431"/>
                </a:cubicBezTo>
                <a:cubicBezTo>
                  <a:pt x="528" y="431"/>
                  <a:pt x="528" y="431"/>
                  <a:pt x="528" y="431"/>
                </a:cubicBezTo>
                <a:cubicBezTo>
                  <a:pt x="528" y="430"/>
                  <a:pt x="528" y="429"/>
                  <a:pt x="528" y="428"/>
                </a:cubicBezTo>
                <a:cubicBezTo>
                  <a:pt x="528" y="428"/>
                  <a:pt x="528" y="427"/>
                  <a:pt x="528" y="427"/>
                </a:cubicBezTo>
                <a:cubicBezTo>
                  <a:pt x="528" y="427"/>
                  <a:pt x="528" y="427"/>
                  <a:pt x="528" y="427"/>
                </a:cubicBezTo>
                <a:cubicBezTo>
                  <a:pt x="530" y="425"/>
                  <a:pt x="532" y="424"/>
                  <a:pt x="535" y="423"/>
                </a:cubicBezTo>
                <a:cubicBezTo>
                  <a:pt x="535" y="423"/>
                  <a:pt x="535" y="423"/>
                  <a:pt x="536" y="423"/>
                </a:cubicBezTo>
                <a:cubicBezTo>
                  <a:pt x="536" y="423"/>
                  <a:pt x="537" y="423"/>
                  <a:pt x="538" y="423"/>
                </a:cubicBezTo>
                <a:cubicBezTo>
                  <a:pt x="538" y="423"/>
                  <a:pt x="538" y="423"/>
                  <a:pt x="538" y="423"/>
                </a:cubicBezTo>
                <a:cubicBezTo>
                  <a:pt x="540" y="423"/>
                  <a:pt x="540" y="423"/>
                  <a:pt x="540" y="423"/>
                </a:cubicBezTo>
                <a:cubicBezTo>
                  <a:pt x="540" y="423"/>
                  <a:pt x="540" y="423"/>
                  <a:pt x="541" y="423"/>
                </a:cubicBezTo>
                <a:cubicBezTo>
                  <a:pt x="548" y="423"/>
                  <a:pt x="555" y="423"/>
                  <a:pt x="563" y="423"/>
                </a:cubicBezTo>
                <a:cubicBezTo>
                  <a:pt x="563" y="423"/>
                  <a:pt x="563" y="423"/>
                  <a:pt x="563" y="423"/>
                </a:cubicBezTo>
                <a:cubicBezTo>
                  <a:pt x="563" y="423"/>
                  <a:pt x="563" y="423"/>
                  <a:pt x="563" y="423"/>
                </a:cubicBezTo>
                <a:cubicBezTo>
                  <a:pt x="563" y="423"/>
                  <a:pt x="564" y="423"/>
                  <a:pt x="565" y="423"/>
                </a:cubicBezTo>
                <a:cubicBezTo>
                  <a:pt x="565" y="423"/>
                  <a:pt x="565" y="423"/>
                  <a:pt x="565" y="423"/>
                </a:cubicBezTo>
                <a:cubicBezTo>
                  <a:pt x="570" y="424"/>
                  <a:pt x="576" y="426"/>
                  <a:pt x="579" y="430"/>
                </a:cubicBezTo>
                <a:cubicBezTo>
                  <a:pt x="579" y="430"/>
                  <a:pt x="579" y="431"/>
                  <a:pt x="580" y="431"/>
                </a:cubicBezTo>
                <a:cubicBezTo>
                  <a:pt x="581" y="433"/>
                  <a:pt x="581" y="433"/>
                  <a:pt x="581" y="433"/>
                </a:cubicBezTo>
                <a:cubicBezTo>
                  <a:pt x="582" y="436"/>
                  <a:pt x="584" y="439"/>
                  <a:pt x="585" y="442"/>
                </a:cubicBezTo>
                <a:cubicBezTo>
                  <a:pt x="586" y="443"/>
                  <a:pt x="588" y="446"/>
                  <a:pt x="588" y="448"/>
                </a:cubicBezTo>
                <a:cubicBezTo>
                  <a:pt x="589" y="449"/>
                  <a:pt x="589" y="450"/>
                  <a:pt x="589" y="451"/>
                </a:cubicBezTo>
                <a:close/>
                <a:moveTo>
                  <a:pt x="594" y="406"/>
                </a:moveTo>
                <a:cubicBezTo>
                  <a:pt x="593" y="406"/>
                  <a:pt x="593" y="405"/>
                  <a:pt x="592" y="405"/>
                </a:cubicBezTo>
                <a:cubicBezTo>
                  <a:pt x="591" y="404"/>
                  <a:pt x="590" y="403"/>
                  <a:pt x="590" y="402"/>
                </a:cubicBezTo>
                <a:cubicBezTo>
                  <a:pt x="589" y="401"/>
                  <a:pt x="589" y="401"/>
                  <a:pt x="589" y="401"/>
                </a:cubicBezTo>
                <a:cubicBezTo>
                  <a:pt x="589" y="401"/>
                  <a:pt x="589" y="401"/>
                  <a:pt x="589" y="401"/>
                </a:cubicBezTo>
                <a:cubicBezTo>
                  <a:pt x="587" y="398"/>
                  <a:pt x="585" y="394"/>
                  <a:pt x="583" y="390"/>
                </a:cubicBezTo>
                <a:cubicBezTo>
                  <a:pt x="583" y="390"/>
                  <a:pt x="583" y="390"/>
                  <a:pt x="583" y="390"/>
                </a:cubicBezTo>
                <a:cubicBezTo>
                  <a:pt x="582" y="389"/>
                  <a:pt x="582" y="389"/>
                  <a:pt x="582" y="389"/>
                </a:cubicBezTo>
                <a:cubicBezTo>
                  <a:pt x="582" y="388"/>
                  <a:pt x="582" y="387"/>
                  <a:pt x="582" y="386"/>
                </a:cubicBezTo>
                <a:cubicBezTo>
                  <a:pt x="582" y="385"/>
                  <a:pt x="582" y="385"/>
                  <a:pt x="583" y="384"/>
                </a:cubicBezTo>
                <a:cubicBezTo>
                  <a:pt x="584" y="383"/>
                  <a:pt x="585" y="383"/>
                  <a:pt x="586" y="383"/>
                </a:cubicBezTo>
                <a:cubicBezTo>
                  <a:pt x="588" y="382"/>
                  <a:pt x="589" y="382"/>
                  <a:pt x="591" y="382"/>
                </a:cubicBezTo>
                <a:cubicBezTo>
                  <a:pt x="591" y="382"/>
                  <a:pt x="591" y="382"/>
                  <a:pt x="591" y="382"/>
                </a:cubicBezTo>
                <a:cubicBezTo>
                  <a:pt x="594" y="382"/>
                  <a:pt x="598" y="382"/>
                  <a:pt x="600" y="382"/>
                </a:cubicBezTo>
                <a:cubicBezTo>
                  <a:pt x="609" y="382"/>
                  <a:pt x="623" y="380"/>
                  <a:pt x="629" y="389"/>
                </a:cubicBezTo>
                <a:cubicBezTo>
                  <a:pt x="631" y="392"/>
                  <a:pt x="633" y="394"/>
                  <a:pt x="635" y="397"/>
                </a:cubicBezTo>
                <a:cubicBezTo>
                  <a:pt x="636" y="399"/>
                  <a:pt x="637" y="401"/>
                  <a:pt x="638" y="402"/>
                </a:cubicBezTo>
                <a:cubicBezTo>
                  <a:pt x="639" y="403"/>
                  <a:pt x="639" y="404"/>
                  <a:pt x="639" y="405"/>
                </a:cubicBezTo>
                <a:cubicBezTo>
                  <a:pt x="639" y="405"/>
                  <a:pt x="639" y="406"/>
                  <a:pt x="639" y="406"/>
                </a:cubicBezTo>
                <a:cubicBezTo>
                  <a:pt x="639" y="407"/>
                  <a:pt x="638" y="407"/>
                  <a:pt x="638" y="407"/>
                </a:cubicBezTo>
                <a:cubicBezTo>
                  <a:pt x="638" y="407"/>
                  <a:pt x="638" y="407"/>
                  <a:pt x="638" y="407"/>
                </a:cubicBezTo>
                <a:cubicBezTo>
                  <a:pt x="638" y="407"/>
                  <a:pt x="638" y="407"/>
                  <a:pt x="638" y="407"/>
                </a:cubicBezTo>
                <a:cubicBezTo>
                  <a:pt x="638" y="408"/>
                  <a:pt x="638" y="408"/>
                  <a:pt x="637" y="408"/>
                </a:cubicBezTo>
                <a:cubicBezTo>
                  <a:pt x="637" y="408"/>
                  <a:pt x="637" y="408"/>
                  <a:pt x="637" y="408"/>
                </a:cubicBezTo>
                <a:cubicBezTo>
                  <a:pt x="637" y="408"/>
                  <a:pt x="637" y="408"/>
                  <a:pt x="636" y="408"/>
                </a:cubicBezTo>
                <a:cubicBezTo>
                  <a:pt x="636" y="408"/>
                  <a:pt x="635" y="409"/>
                  <a:pt x="635" y="409"/>
                </a:cubicBezTo>
                <a:cubicBezTo>
                  <a:pt x="635" y="409"/>
                  <a:pt x="635" y="409"/>
                  <a:pt x="635" y="409"/>
                </a:cubicBezTo>
                <a:cubicBezTo>
                  <a:pt x="635" y="409"/>
                  <a:pt x="635" y="409"/>
                  <a:pt x="635" y="409"/>
                </a:cubicBezTo>
                <a:cubicBezTo>
                  <a:pt x="631" y="410"/>
                  <a:pt x="625" y="410"/>
                  <a:pt x="621" y="410"/>
                </a:cubicBezTo>
                <a:cubicBezTo>
                  <a:pt x="616" y="410"/>
                  <a:pt x="611" y="410"/>
                  <a:pt x="607" y="410"/>
                </a:cubicBezTo>
                <a:cubicBezTo>
                  <a:pt x="602" y="410"/>
                  <a:pt x="598" y="408"/>
                  <a:pt x="594" y="406"/>
                </a:cubicBezTo>
                <a:close/>
                <a:moveTo>
                  <a:pt x="670" y="454"/>
                </a:moveTo>
                <a:cubicBezTo>
                  <a:pt x="670" y="454"/>
                  <a:pt x="670" y="454"/>
                  <a:pt x="670" y="454"/>
                </a:cubicBezTo>
                <a:cubicBezTo>
                  <a:pt x="669" y="455"/>
                  <a:pt x="668" y="456"/>
                  <a:pt x="666" y="456"/>
                </a:cubicBezTo>
                <a:cubicBezTo>
                  <a:pt x="665" y="457"/>
                  <a:pt x="664" y="457"/>
                  <a:pt x="662" y="457"/>
                </a:cubicBezTo>
                <a:cubicBezTo>
                  <a:pt x="660" y="457"/>
                  <a:pt x="660" y="457"/>
                  <a:pt x="660" y="457"/>
                </a:cubicBezTo>
                <a:cubicBezTo>
                  <a:pt x="660" y="457"/>
                  <a:pt x="660" y="457"/>
                  <a:pt x="660" y="457"/>
                </a:cubicBezTo>
                <a:cubicBezTo>
                  <a:pt x="651" y="457"/>
                  <a:pt x="643" y="457"/>
                  <a:pt x="635" y="457"/>
                </a:cubicBezTo>
                <a:cubicBezTo>
                  <a:pt x="634" y="457"/>
                  <a:pt x="633" y="457"/>
                  <a:pt x="632" y="457"/>
                </a:cubicBezTo>
                <a:cubicBezTo>
                  <a:pt x="632" y="457"/>
                  <a:pt x="632" y="457"/>
                  <a:pt x="632" y="457"/>
                </a:cubicBezTo>
                <a:cubicBezTo>
                  <a:pt x="626" y="456"/>
                  <a:pt x="620" y="454"/>
                  <a:pt x="616" y="449"/>
                </a:cubicBezTo>
                <a:cubicBezTo>
                  <a:pt x="616" y="449"/>
                  <a:pt x="616" y="448"/>
                  <a:pt x="615" y="448"/>
                </a:cubicBezTo>
                <a:cubicBezTo>
                  <a:pt x="615" y="448"/>
                  <a:pt x="615" y="448"/>
                  <a:pt x="615" y="448"/>
                </a:cubicBezTo>
                <a:cubicBezTo>
                  <a:pt x="615" y="448"/>
                  <a:pt x="615" y="448"/>
                  <a:pt x="615" y="448"/>
                </a:cubicBezTo>
                <a:cubicBezTo>
                  <a:pt x="614" y="445"/>
                  <a:pt x="612" y="441"/>
                  <a:pt x="610" y="438"/>
                </a:cubicBezTo>
                <a:cubicBezTo>
                  <a:pt x="609" y="436"/>
                  <a:pt x="606" y="433"/>
                  <a:pt x="606" y="430"/>
                </a:cubicBezTo>
                <a:cubicBezTo>
                  <a:pt x="606" y="430"/>
                  <a:pt x="606" y="430"/>
                  <a:pt x="606" y="430"/>
                </a:cubicBezTo>
                <a:cubicBezTo>
                  <a:pt x="605" y="429"/>
                  <a:pt x="605" y="429"/>
                  <a:pt x="605" y="429"/>
                </a:cubicBezTo>
                <a:cubicBezTo>
                  <a:pt x="605" y="426"/>
                  <a:pt x="607" y="425"/>
                  <a:pt x="610" y="424"/>
                </a:cubicBezTo>
                <a:cubicBezTo>
                  <a:pt x="610" y="424"/>
                  <a:pt x="610" y="424"/>
                  <a:pt x="610" y="424"/>
                </a:cubicBezTo>
                <a:cubicBezTo>
                  <a:pt x="610" y="424"/>
                  <a:pt x="610" y="424"/>
                  <a:pt x="610" y="424"/>
                </a:cubicBezTo>
                <a:cubicBezTo>
                  <a:pt x="610" y="424"/>
                  <a:pt x="610" y="424"/>
                  <a:pt x="611" y="423"/>
                </a:cubicBezTo>
                <a:cubicBezTo>
                  <a:pt x="612" y="423"/>
                  <a:pt x="613" y="423"/>
                  <a:pt x="615" y="423"/>
                </a:cubicBezTo>
                <a:cubicBezTo>
                  <a:pt x="631" y="423"/>
                  <a:pt x="631" y="423"/>
                  <a:pt x="631" y="423"/>
                </a:cubicBezTo>
                <a:cubicBezTo>
                  <a:pt x="634" y="423"/>
                  <a:pt x="637" y="423"/>
                  <a:pt x="639" y="423"/>
                </a:cubicBezTo>
                <a:cubicBezTo>
                  <a:pt x="639" y="423"/>
                  <a:pt x="639" y="423"/>
                  <a:pt x="639" y="423"/>
                </a:cubicBezTo>
                <a:cubicBezTo>
                  <a:pt x="639" y="423"/>
                  <a:pt x="639" y="423"/>
                  <a:pt x="640" y="423"/>
                </a:cubicBezTo>
                <a:cubicBezTo>
                  <a:pt x="640" y="423"/>
                  <a:pt x="641" y="423"/>
                  <a:pt x="642" y="423"/>
                </a:cubicBezTo>
                <a:cubicBezTo>
                  <a:pt x="642" y="423"/>
                  <a:pt x="642" y="423"/>
                  <a:pt x="642" y="423"/>
                </a:cubicBezTo>
                <a:cubicBezTo>
                  <a:pt x="647" y="424"/>
                  <a:pt x="653" y="426"/>
                  <a:pt x="656" y="429"/>
                </a:cubicBezTo>
                <a:cubicBezTo>
                  <a:pt x="657" y="429"/>
                  <a:pt x="657" y="430"/>
                  <a:pt x="657" y="430"/>
                </a:cubicBezTo>
                <a:cubicBezTo>
                  <a:pt x="657" y="430"/>
                  <a:pt x="657" y="430"/>
                  <a:pt x="657" y="431"/>
                </a:cubicBezTo>
                <a:cubicBezTo>
                  <a:pt x="658" y="431"/>
                  <a:pt x="658" y="431"/>
                  <a:pt x="658" y="431"/>
                </a:cubicBezTo>
                <a:cubicBezTo>
                  <a:pt x="658" y="431"/>
                  <a:pt x="658" y="431"/>
                  <a:pt x="658" y="431"/>
                </a:cubicBezTo>
                <a:cubicBezTo>
                  <a:pt x="659" y="432"/>
                  <a:pt x="659" y="432"/>
                  <a:pt x="659" y="432"/>
                </a:cubicBezTo>
                <a:cubicBezTo>
                  <a:pt x="660" y="434"/>
                  <a:pt x="662" y="436"/>
                  <a:pt x="663" y="439"/>
                </a:cubicBezTo>
                <a:cubicBezTo>
                  <a:pt x="663" y="439"/>
                  <a:pt x="663" y="439"/>
                  <a:pt x="663" y="439"/>
                </a:cubicBezTo>
                <a:cubicBezTo>
                  <a:pt x="665" y="442"/>
                  <a:pt x="668" y="445"/>
                  <a:pt x="670" y="449"/>
                </a:cubicBezTo>
                <a:cubicBezTo>
                  <a:pt x="670" y="449"/>
                  <a:pt x="670" y="449"/>
                  <a:pt x="670" y="449"/>
                </a:cubicBezTo>
                <a:cubicBezTo>
                  <a:pt x="670" y="449"/>
                  <a:pt x="670" y="449"/>
                  <a:pt x="670" y="449"/>
                </a:cubicBezTo>
                <a:cubicBezTo>
                  <a:pt x="671" y="451"/>
                  <a:pt x="671" y="453"/>
                  <a:pt x="670" y="454"/>
                </a:cubicBezTo>
                <a:close/>
                <a:moveTo>
                  <a:pt x="729" y="79"/>
                </a:moveTo>
                <a:cubicBezTo>
                  <a:pt x="753" y="103"/>
                  <a:pt x="766" y="136"/>
                  <a:pt x="766" y="170"/>
                </a:cubicBezTo>
                <a:cubicBezTo>
                  <a:pt x="766" y="204"/>
                  <a:pt x="753" y="237"/>
                  <a:pt x="729" y="261"/>
                </a:cubicBezTo>
                <a:cubicBezTo>
                  <a:pt x="757" y="248"/>
                  <a:pt x="782" y="212"/>
                  <a:pt x="782" y="170"/>
                </a:cubicBezTo>
                <a:cubicBezTo>
                  <a:pt x="782" y="127"/>
                  <a:pt x="757" y="92"/>
                  <a:pt x="729" y="79"/>
                </a:cubicBezTo>
                <a:close/>
                <a:moveTo>
                  <a:pt x="53" y="79"/>
                </a:moveTo>
                <a:cubicBezTo>
                  <a:pt x="26" y="92"/>
                  <a:pt x="0" y="127"/>
                  <a:pt x="0" y="170"/>
                </a:cubicBezTo>
                <a:cubicBezTo>
                  <a:pt x="0" y="212"/>
                  <a:pt x="26" y="248"/>
                  <a:pt x="53" y="261"/>
                </a:cubicBezTo>
                <a:cubicBezTo>
                  <a:pt x="30" y="237"/>
                  <a:pt x="16" y="204"/>
                  <a:pt x="16" y="170"/>
                </a:cubicBezTo>
                <a:cubicBezTo>
                  <a:pt x="16" y="136"/>
                  <a:pt x="30" y="103"/>
                  <a:pt x="53" y="79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1507" name="Freeform 10"/>
          <p:cNvSpPr>
            <a:spLocks noEditPoints="1"/>
          </p:cNvSpPr>
          <p:nvPr/>
        </p:nvSpPr>
        <p:spPr>
          <a:xfrm>
            <a:off x="1143000" y="4429125"/>
            <a:ext cx="828675" cy="392113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pathLst>
              <a:path w="782" h="493">
                <a:moveTo>
                  <a:pt x="111" y="206"/>
                </a:moveTo>
                <a:cubicBezTo>
                  <a:pt x="91" y="187"/>
                  <a:pt x="91" y="152"/>
                  <a:pt x="111" y="134"/>
                </a:cubicBezTo>
                <a:cubicBezTo>
                  <a:pt x="97" y="136"/>
                  <a:pt x="84" y="151"/>
                  <a:pt x="84" y="170"/>
                </a:cubicBezTo>
                <a:cubicBezTo>
                  <a:pt x="84" y="188"/>
                  <a:pt x="97" y="203"/>
                  <a:pt x="111" y="206"/>
                </a:cubicBezTo>
                <a:close/>
                <a:moveTo>
                  <a:pt x="698" y="170"/>
                </a:moveTo>
                <a:cubicBezTo>
                  <a:pt x="698" y="151"/>
                  <a:pt x="685" y="136"/>
                  <a:pt x="671" y="134"/>
                </a:cubicBezTo>
                <a:cubicBezTo>
                  <a:pt x="691" y="152"/>
                  <a:pt x="691" y="187"/>
                  <a:pt x="671" y="206"/>
                </a:cubicBezTo>
                <a:cubicBezTo>
                  <a:pt x="685" y="203"/>
                  <a:pt x="698" y="188"/>
                  <a:pt x="698" y="170"/>
                </a:cubicBezTo>
                <a:close/>
                <a:moveTo>
                  <a:pt x="696" y="232"/>
                </a:moveTo>
                <a:cubicBezTo>
                  <a:pt x="716" y="224"/>
                  <a:pt x="737" y="200"/>
                  <a:pt x="737" y="170"/>
                </a:cubicBezTo>
                <a:cubicBezTo>
                  <a:pt x="737" y="139"/>
                  <a:pt x="716" y="115"/>
                  <a:pt x="696" y="108"/>
                </a:cubicBezTo>
                <a:cubicBezTo>
                  <a:pt x="712" y="124"/>
                  <a:pt x="723" y="147"/>
                  <a:pt x="723" y="170"/>
                </a:cubicBezTo>
                <a:cubicBezTo>
                  <a:pt x="723" y="193"/>
                  <a:pt x="712" y="215"/>
                  <a:pt x="696" y="232"/>
                </a:cubicBezTo>
                <a:close/>
                <a:moveTo>
                  <a:pt x="87" y="232"/>
                </a:moveTo>
                <a:cubicBezTo>
                  <a:pt x="70" y="215"/>
                  <a:pt x="59" y="193"/>
                  <a:pt x="59" y="170"/>
                </a:cubicBezTo>
                <a:cubicBezTo>
                  <a:pt x="59" y="147"/>
                  <a:pt x="70" y="124"/>
                  <a:pt x="87" y="108"/>
                </a:cubicBezTo>
                <a:cubicBezTo>
                  <a:pt x="66" y="115"/>
                  <a:pt x="45" y="139"/>
                  <a:pt x="46" y="170"/>
                </a:cubicBezTo>
                <a:cubicBezTo>
                  <a:pt x="45" y="200"/>
                  <a:pt x="66" y="224"/>
                  <a:pt x="87" y="232"/>
                </a:cubicBezTo>
                <a:close/>
                <a:moveTo>
                  <a:pt x="714" y="448"/>
                </a:moveTo>
                <a:cubicBezTo>
                  <a:pt x="706" y="438"/>
                  <a:pt x="697" y="428"/>
                  <a:pt x="689" y="419"/>
                </a:cubicBezTo>
                <a:cubicBezTo>
                  <a:pt x="671" y="397"/>
                  <a:pt x="653" y="376"/>
                  <a:pt x="635" y="355"/>
                </a:cubicBezTo>
                <a:cubicBezTo>
                  <a:pt x="634" y="354"/>
                  <a:pt x="633" y="353"/>
                  <a:pt x="632" y="352"/>
                </a:cubicBezTo>
                <a:cubicBezTo>
                  <a:pt x="629" y="347"/>
                  <a:pt x="623" y="345"/>
                  <a:pt x="617" y="343"/>
                </a:cubicBezTo>
                <a:cubicBezTo>
                  <a:pt x="612" y="341"/>
                  <a:pt x="606" y="339"/>
                  <a:pt x="599" y="339"/>
                </a:cubicBezTo>
                <a:cubicBezTo>
                  <a:pt x="621" y="333"/>
                  <a:pt x="637" y="314"/>
                  <a:pt x="637" y="291"/>
                </a:cubicBezTo>
                <a:cubicBezTo>
                  <a:pt x="637" y="50"/>
                  <a:pt x="637" y="50"/>
                  <a:pt x="637" y="50"/>
                </a:cubicBezTo>
                <a:cubicBezTo>
                  <a:pt x="637" y="22"/>
                  <a:pt x="614" y="0"/>
                  <a:pt x="587" y="0"/>
                </a:cubicBezTo>
                <a:cubicBezTo>
                  <a:pt x="195" y="0"/>
                  <a:pt x="195" y="0"/>
                  <a:pt x="195" y="0"/>
                </a:cubicBezTo>
                <a:cubicBezTo>
                  <a:pt x="168" y="0"/>
                  <a:pt x="145" y="22"/>
                  <a:pt x="145" y="50"/>
                </a:cubicBezTo>
                <a:cubicBezTo>
                  <a:pt x="145" y="291"/>
                  <a:pt x="145" y="291"/>
                  <a:pt x="145" y="291"/>
                </a:cubicBezTo>
                <a:cubicBezTo>
                  <a:pt x="145" y="314"/>
                  <a:pt x="161" y="334"/>
                  <a:pt x="183" y="339"/>
                </a:cubicBezTo>
                <a:cubicBezTo>
                  <a:pt x="171" y="340"/>
                  <a:pt x="157" y="344"/>
                  <a:pt x="149" y="354"/>
                </a:cubicBezTo>
                <a:cubicBezTo>
                  <a:pt x="143" y="361"/>
                  <a:pt x="136" y="369"/>
                  <a:pt x="130" y="377"/>
                </a:cubicBezTo>
                <a:cubicBezTo>
                  <a:pt x="111" y="399"/>
                  <a:pt x="91" y="422"/>
                  <a:pt x="72" y="446"/>
                </a:cubicBezTo>
                <a:cubicBezTo>
                  <a:pt x="67" y="451"/>
                  <a:pt x="58" y="459"/>
                  <a:pt x="58" y="467"/>
                </a:cubicBezTo>
                <a:cubicBezTo>
                  <a:pt x="58" y="489"/>
                  <a:pt x="58" y="478"/>
                  <a:pt x="58" y="478"/>
                </a:cubicBezTo>
                <a:cubicBezTo>
                  <a:pt x="58" y="481"/>
                  <a:pt x="59" y="483"/>
                  <a:pt x="60" y="485"/>
                </a:cubicBezTo>
                <a:cubicBezTo>
                  <a:pt x="65" y="492"/>
                  <a:pt x="75" y="493"/>
                  <a:pt x="83" y="493"/>
                </a:cubicBezTo>
                <a:cubicBezTo>
                  <a:pt x="94" y="493"/>
                  <a:pt x="667" y="493"/>
                  <a:pt x="684" y="493"/>
                </a:cubicBezTo>
                <a:cubicBezTo>
                  <a:pt x="693" y="493"/>
                  <a:pt x="702" y="492"/>
                  <a:pt x="711" y="490"/>
                </a:cubicBezTo>
                <a:cubicBezTo>
                  <a:pt x="716" y="489"/>
                  <a:pt x="723" y="486"/>
                  <a:pt x="724" y="479"/>
                </a:cubicBezTo>
                <a:cubicBezTo>
                  <a:pt x="724" y="456"/>
                  <a:pt x="724" y="467"/>
                  <a:pt x="724" y="467"/>
                </a:cubicBezTo>
                <a:cubicBezTo>
                  <a:pt x="725" y="462"/>
                  <a:pt x="722" y="457"/>
                  <a:pt x="718" y="453"/>
                </a:cubicBezTo>
                <a:cubicBezTo>
                  <a:pt x="717" y="451"/>
                  <a:pt x="715" y="449"/>
                  <a:pt x="714" y="448"/>
                </a:cubicBezTo>
                <a:close/>
                <a:moveTo>
                  <a:pt x="164" y="299"/>
                </a:moveTo>
                <a:cubicBezTo>
                  <a:pt x="164" y="64"/>
                  <a:pt x="164" y="53"/>
                  <a:pt x="164" y="53"/>
                </a:cubicBezTo>
                <a:cubicBezTo>
                  <a:pt x="164" y="39"/>
                  <a:pt x="175" y="16"/>
                  <a:pt x="189" y="16"/>
                </a:cubicBezTo>
                <a:cubicBezTo>
                  <a:pt x="570" y="16"/>
                  <a:pt x="593" y="16"/>
                  <a:pt x="593" y="16"/>
                </a:cubicBezTo>
                <a:cubicBezTo>
                  <a:pt x="607" y="16"/>
                  <a:pt x="618" y="39"/>
                  <a:pt x="618" y="53"/>
                </a:cubicBezTo>
                <a:cubicBezTo>
                  <a:pt x="618" y="268"/>
                  <a:pt x="618" y="299"/>
                  <a:pt x="618" y="299"/>
                </a:cubicBezTo>
                <a:cubicBezTo>
                  <a:pt x="618" y="313"/>
                  <a:pt x="607" y="325"/>
                  <a:pt x="593" y="325"/>
                </a:cubicBezTo>
                <a:cubicBezTo>
                  <a:pt x="212" y="325"/>
                  <a:pt x="189" y="325"/>
                  <a:pt x="189" y="325"/>
                </a:cubicBezTo>
                <a:cubicBezTo>
                  <a:pt x="175" y="325"/>
                  <a:pt x="164" y="302"/>
                  <a:pt x="164" y="287"/>
                </a:cubicBezTo>
                <a:lnTo>
                  <a:pt x="164" y="299"/>
                </a:lnTo>
                <a:close/>
                <a:moveTo>
                  <a:pt x="613" y="367"/>
                </a:moveTo>
                <a:cubicBezTo>
                  <a:pt x="613" y="367"/>
                  <a:pt x="613" y="368"/>
                  <a:pt x="612" y="369"/>
                </a:cubicBezTo>
                <a:cubicBezTo>
                  <a:pt x="612" y="369"/>
                  <a:pt x="612" y="369"/>
                  <a:pt x="612" y="369"/>
                </a:cubicBezTo>
                <a:cubicBezTo>
                  <a:pt x="612" y="369"/>
                  <a:pt x="612" y="369"/>
                  <a:pt x="612" y="369"/>
                </a:cubicBezTo>
                <a:cubicBezTo>
                  <a:pt x="612" y="369"/>
                  <a:pt x="612" y="369"/>
                  <a:pt x="612" y="369"/>
                </a:cubicBezTo>
                <a:cubicBezTo>
                  <a:pt x="612" y="369"/>
                  <a:pt x="612" y="369"/>
                  <a:pt x="611" y="369"/>
                </a:cubicBezTo>
                <a:cubicBezTo>
                  <a:pt x="611" y="369"/>
                  <a:pt x="611" y="369"/>
                  <a:pt x="611" y="369"/>
                </a:cubicBezTo>
                <a:cubicBezTo>
                  <a:pt x="611" y="369"/>
                  <a:pt x="611" y="369"/>
                  <a:pt x="610" y="369"/>
                </a:cubicBezTo>
                <a:cubicBezTo>
                  <a:pt x="608" y="371"/>
                  <a:pt x="604" y="371"/>
                  <a:pt x="600" y="371"/>
                </a:cubicBezTo>
                <a:cubicBezTo>
                  <a:pt x="584" y="371"/>
                  <a:pt x="584" y="371"/>
                  <a:pt x="584" y="371"/>
                </a:cubicBezTo>
                <a:cubicBezTo>
                  <a:pt x="580" y="371"/>
                  <a:pt x="577" y="370"/>
                  <a:pt x="574" y="369"/>
                </a:cubicBezTo>
                <a:cubicBezTo>
                  <a:pt x="573" y="368"/>
                  <a:pt x="572" y="367"/>
                  <a:pt x="571" y="367"/>
                </a:cubicBezTo>
                <a:cubicBezTo>
                  <a:pt x="570" y="366"/>
                  <a:pt x="569" y="365"/>
                  <a:pt x="569" y="365"/>
                </a:cubicBezTo>
                <a:cubicBezTo>
                  <a:pt x="568" y="363"/>
                  <a:pt x="568" y="363"/>
                  <a:pt x="568" y="363"/>
                </a:cubicBezTo>
                <a:cubicBezTo>
                  <a:pt x="566" y="360"/>
                  <a:pt x="564" y="357"/>
                  <a:pt x="563" y="354"/>
                </a:cubicBezTo>
                <a:cubicBezTo>
                  <a:pt x="561" y="351"/>
                  <a:pt x="563" y="350"/>
                  <a:pt x="565" y="349"/>
                </a:cubicBezTo>
                <a:cubicBezTo>
                  <a:pt x="565" y="349"/>
                  <a:pt x="566" y="349"/>
                  <a:pt x="566" y="349"/>
                </a:cubicBezTo>
                <a:cubicBezTo>
                  <a:pt x="567" y="348"/>
                  <a:pt x="569" y="348"/>
                  <a:pt x="570" y="348"/>
                </a:cubicBezTo>
                <a:cubicBezTo>
                  <a:pt x="573" y="348"/>
                  <a:pt x="573" y="348"/>
                  <a:pt x="573" y="348"/>
                </a:cubicBezTo>
                <a:cubicBezTo>
                  <a:pt x="573" y="348"/>
                  <a:pt x="573" y="348"/>
                  <a:pt x="573" y="348"/>
                </a:cubicBezTo>
                <a:cubicBezTo>
                  <a:pt x="577" y="348"/>
                  <a:pt x="581" y="348"/>
                  <a:pt x="586" y="348"/>
                </a:cubicBezTo>
                <a:cubicBezTo>
                  <a:pt x="586" y="348"/>
                  <a:pt x="586" y="348"/>
                  <a:pt x="586" y="348"/>
                </a:cubicBezTo>
                <a:cubicBezTo>
                  <a:pt x="590" y="348"/>
                  <a:pt x="590" y="348"/>
                  <a:pt x="590" y="348"/>
                </a:cubicBezTo>
                <a:cubicBezTo>
                  <a:pt x="592" y="348"/>
                  <a:pt x="594" y="348"/>
                  <a:pt x="595" y="348"/>
                </a:cubicBezTo>
                <a:cubicBezTo>
                  <a:pt x="596" y="349"/>
                  <a:pt x="597" y="349"/>
                  <a:pt x="598" y="349"/>
                </a:cubicBezTo>
                <a:cubicBezTo>
                  <a:pt x="598" y="349"/>
                  <a:pt x="598" y="349"/>
                  <a:pt x="598" y="349"/>
                </a:cubicBezTo>
                <a:cubicBezTo>
                  <a:pt x="598" y="350"/>
                  <a:pt x="598" y="350"/>
                  <a:pt x="599" y="350"/>
                </a:cubicBezTo>
                <a:cubicBezTo>
                  <a:pt x="599" y="350"/>
                  <a:pt x="599" y="350"/>
                  <a:pt x="599" y="350"/>
                </a:cubicBezTo>
                <a:cubicBezTo>
                  <a:pt x="600" y="350"/>
                  <a:pt x="602" y="351"/>
                  <a:pt x="603" y="351"/>
                </a:cubicBezTo>
                <a:cubicBezTo>
                  <a:pt x="604" y="352"/>
                  <a:pt x="604" y="353"/>
                  <a:pt x="605" y="354"/>
                </a:cubicBezTo>
                <a:cubicBezTo>
                  <a:pt x="608" y="359"/>
                  <a:pt x="608" y="359"/>
                  <a:pt x="608" y="359"/>
                </a:cubicBezTo>
                <a:cubicBezTo>
                  <a:pt x="609" y="360"/>
                  <a:pt x="611" y="362"/>
                  <a:pt x="612" y="364"/>
                </a:cubicBezTo>
                <a:cubicBezTo>
                  <a:pt x="612" y="364"/>
                  <a:pt x="612" y="364"/>
                  <a:pt x="612" y="364"/>
                </a:cubicBezTo>
                <a:cubicBezTo>
                  <a:pt x="613" y="365"/>
                  <a:pt x="613" y="366"/>
                  <a:pt x="613" y="367"/>
                </a:cubicBezTo>
                <a:close/>
                <a:moveTo>
                  <a:pt x="410" y="363"/>
                </a:moveTo>
                <a:cubicBezTo>
                  <a:pt x="410" y="364"/>
                  <a:pt x="410" y="364"/>
                  <a:pt x="410" y="365"/>
                </a:cubicBezTo>
                <a:cubicBezTo>
                  <a:pt x="406" y="371"/>
                  <a:pt x="392" y="369"/>
                  <a:pt x="386" y="369"/>
                </a:cubicBezTo>
                <a:cubicBezTo>
                  <a:pt x="383" y="369"/>
                  <a:pt x="380" y="369"/>
                  <a:pt x="377" y="369"/>
                </a:cubicBezTo>
                <a:cubicBezTo>
                  <a:pt x="374" y="369"/>
                  <a:pt x="370" y="369"/>
                  <a:pt x="367" y="367"/>
                </a:cubicBezTo>
                <a:cubicBezTo>
                  <a:pt x="367" y="367"/>
                  <a:pt x="367" y="367"/>
                  <a:pt x="367" y="367"/>
                </a:cubicBezTo>
                <a:cubicBezTo>
                  <a:pt x="367" y="366"/>
                  <a:pt x="367" y="366"/>
                  <a:pt x="367" y="366"/>
                </a:cubicBezTo>
                <a:cubicBezTo>
                  <a:pt x="366" y="366"/>
                  <a:pt x="366" y="366"/>
                  <a:pt x="366" y="366"/>
                </a:cubicBezTo>
                <a:cubicBezTo>
                  <a:pt x="366" y="366"/>
                  <a:pt x="366" y="366"/>
                  <a:pt x="366" y="366"/>
                </a:cubicBezTo>
                <a:cubicBezTo>
                  <a:pt x="366" y="366"/>
                  <a:pt x="366" y="366"/>
                  <a:pt x="366" y="366"/>
                </a:cubicBezTo>
                <a:cubicBezTo>
                  <a:pt x="366" y="365"/>
                  <a:pt x="366" y="365"/>
                  <a:pt x="366" y="365"/>
                </a:cubicBezTo>
                <a:cubicBezTo>
                  <a:pt x="366" y="364"/>
                  <a:pt x="366" y="364"/>
                  <a:pt x="366" y="363"/>
                </a:cubicBezTo>
                <a:cubicBezTo>
                  <a:pt x="366" y="363"/>
                  <a:pt x="366" y="363"/>
                  <a:pt x="366" y="363"/>
                </a:cubicBezTo>
                <a:cubicBezTo>
                  <a:pt x="366" y="362"/>
                  <a:pt x="366" y="361"/>
                  <a:pt x="366" y="361"/>
                </a:cubicBezTo>
                <a:cubicBezTo>
                  <a:pt x="366" y="360"/>
                  <a:pt x="366" y="360"/>
                  <a:pt x="366" y="360"/>
                </a:cubicBezTo>
                <a:cubicBezTo>
                  <a:pt x="366" y="358"/>
                  <a:pt x="366" y="355"/>
                  <a:pt x="367" y="353"/>
                </a:cubicBezTo>
                <a:cubicBezTo>
                  <a:pt x="367" y="352"/>
                  <a:pt x="367" y="352"/>
                  <a:pt x="367" y="352"/>
                </a:cubicBezTo>
                <a:cubicBezTo>
                  <a:pt x="367" y="352"/>
                  <a:pt x="367" y="351"/>
                  <a:pt x="368" y="350"/>
                </a:cubicBezTo>
                <a:cubicBezTo>
                  <a:pt x="369" y="350"/>
                  <a:pt x="369" y="349"/>
                  <a:pt x="370" y="349"/>
                </a:cubicBezTo>
                <a:cubicBezTo>
                  <a:pt x="370" y="349"/>
                  <a:pt x="370" y="349"/>
                  <a:pt x="370" y="349"/>
                </a:cubicBezTo>
                <a:cubicBezTo>
                  <a:pt x="370" y="349"/>
                  <a:pt x="370" y="348"/>
                  <a:pt x="370" y="348"/>
                </a:cubicBezTo>
                <a:cubicBezTo>
                  <a:pt x="370" y="348"/>
                  <a:pt x="371" y="348"/>
                  <a:pt x="371" y="348"/>
                </a:cubicBezTo>
                <a:cubicBezTo>
                  <a:pt x="371" y="348"/>
                  <a:pt x="371" y="348"/>
                  <a:pt x="371" y="348"/>
                </a:cubicBezTo>
                <a:cubicBezTo>
                  <a:pt x="371" y="348"/>
                  <a:pt x="372" y="348"/>
                  <a:pt x="372" y="348"/>
                </a:cubicBezTo>
                <a:cubicBezTo>
                  <a:pt x="372" y="348"/>
                  <a:pt x="372" y="348"/>
                  <a:pt x="373" y="348"/>
                </a:cubicBezTo>
                <a:cubicBezTo>
                  <a:pt x="373" y="347"/>
                  <a:pt x="373" y="347"/>
                  <a:pt x="374" y="347"/>
                </a:cubicBezTo>
                <a:cubicBezTo>
                  <a:pt x="374" y="347"/>
                  <a:pt x="374" y="347"/>
                  <a:pt x="374" y="347"/>
                </a:cubicBezTo>
                <a:cubicBezTo>
                  <a:pt x="374" y="347"/>
                  <a:pt x="374" y="347"/>
                  <a:pt x="374" y="347"/>
                </a:cubicBezTo>
                <a:cubicBezTo>
                  <a:pt x="375" y="347"/>
                  <a:pt x="375" y="347"/>
                  <a:pt x="375" y="347"/>
                </a:cubicBezTo>
                <a:cubicBezTo>
                  <a:pt x="376" y="347"/>
                  <a:pt x="377" y="347"/>
                  <a:pt x="378" y="347"/>
                </a:cubicBezTo>
                <a:cubicBezTo>
                  <a:pt x="379" y="347"/>
                  <a:pt x="379" y="347"/>
                  <a:pt x="379" y="347"/>
                </a:cubicBezTo>
                <a:cubicBezTo>
                  <a:pt x="380" y="347"/>
                  <a:pt x="382" y="347"/>
                  <a:pt x="383" y="347"/>
                </a:cubicBezTo>
                <a:cubicBezTo>
                  <a:pt x="399" y="347"/>
                  <a:pt x="399" y="347"/>
                  <a:pt x="399" y="347"/>
                </a:cubicBezTo>
                <a:cubicBezTo>
                  <a:pt x="399" y="347"/>
                  <a:pt x="399" y="347"/>
                  <a:pt x="400" y="347"/>
                </a:cubicBezTo>
                <a:cubicBezTo>
                  <a:pt x="400" y="347"/>
                  <a:pt x="400" y="347"/>
                  <a:pt x="400" y="347"/>
                </a:cubicBezTo>
                <a:cubicBezTo>
                  <a:pt x="401" y="347"/>
                  <a:pt x="401" y="347"/>
                  <a:pt x="402" y="347"/>
                </a:cubicBezTo>
                <a:cubicBezTo>
                  <a:pt x="405" y="347"/>
                  <a:pt x="408" y="348"/>
                  <a:pt x="409" y="351"/>
                </a:cubicBezTo>
                <a:cubicBezTo>
                  <a:pt x="410" y="351"/>
                  <a:pt x="410" y="351"/>
                  <a:pt x="410" y="351"/>
                </a:cubicBezTo>
                <a:cubicBezTo>
                  <a:pt x="410" y="351"/>
                  <a:pt x="410" y="351"/>
                  <a:pt x="410" y="351"/>
                </a:cubicBezTo>
                <a:cubicBezTo>
                  <a:pt x="411" y="355"/>
                  <a:pt x="410" y="359"/>
                  <a:pt x="410" y="362"/>
                </a:cubicBezTo>
                <a:cubicBezTo>
                  <a:pt x="410" y="363"/>
                  <a:pt x="410" y="363"/>
                  <a:pt x="410" y="363"/>
                </a:cubicBezTo>
                <a:cubicBezTo>
                  <a:pt x="410" y="363"/>
                  <a:pt x="410" y="363"/>
                  <a:pt x="410" y="363"/>
                </a:cubicBezTo>
                <a:close/>
                <a:moveTo>
                  <a:pt x="387" y="381"/>
                </a:moveTo>
                <a:cubicBezTo>
                  <a:pt x="393" y="381"/>
                  <a:pt x="407" y="380"/>
                  <a:pt x="410" y="386"/>
                </a:cubicBezTo>
                <a:cubicBezTo>
                  <a:pt x="410" y="387"/>
                  <a:pt x="411" y="387"/>
                  <a:pt x="411" y="388"/>
                </a:cubicBezTo>
                <a:cubicBezTo>
                  <a:pt x="411" y="395"/>
                  <a:pt x="411" y="395"/>
                  <a:pt x="411" y="395"/>
                </a:cubicBezTo>
                <a:cubicBezTo>
                  <a:pt x="411" y="397"/>
                  <a:pt x="411" y="399"/>
                  <a:pt x="411" y="401"/>
                </a:cubicBezTo>
                <a:cubicBezTo>
                  <a:pt x="411" y="401"/>
                  <a:pt x="411" y="401"/>
                  <a:pt x="411" y="401"/>
                </a:cubicBezTo>
                <a:cubicBezTo>
                  <a:pt x="411" y="402"/>
                  <a:pt x="411" y="402"/>
                  <a:pt x="411" y="402"/>
                </a:cubicBezTo>
                <a:cubicBezTo>
                  <a:pt x="411" y="402"/>
                  <a:pt x="410" y="404"/>
                  <a:pt x="410" y="404"/>
                </a:cubicBezTo>
                <a:cubicBezTo>
                  <a:pt x="409" y="405"/>
                  <a:pt x="409" y="405"/>
                  <a:pt x="409" y="405"/>
                </a:cubicBezTo>
                <a:cubicBezTo>
                  <a:pt x="409" y="405"/>
                  <a:pt x="409" y="405"/>
                  <a:pt x="409" y="406"/>
                </a:cubicBezTo>
                <a:cubicBezTo>
                  <a:pt x="409" y="406"/>
                  <a:pt x="409" y="406"/>
                  <a:pt x="409" y="406"/>
                </a:cubicBezTo>
                <a:cubicBezTo>
                  <a:pt x="407" y="407"/>
                  <a:pt x="405" y="408"/>
                  <a:pt x="403" y="409"/>
                </a:cubicBezTo>
                <a:cubicBezTo>
                  <a:pt x="403" y="409"/>
                  <a:pt x="403" y="409"/>
                  <a:pt x="403" y="409"/>
                </a:cubicBezTo>
                <a:cubicBezTo>
                  <a:pt x="403" y="409"/>
                  <a:pt x="403" y="409"/>
                  <a:pt x="403" y="409"/>
                </a:cubicBezTo>
                <a:cubicBezTo>
                  <a:pt x="402" y="409"/>
                  <a:pt x="401" y="409"/>
                  <a:pt x="401" y="409"/>
                </a:cubicBezTo>
                <a:cubicBezTo>
                  <a:pt x="400" y="409"/>
                  <a:pt x="400" y="409"/>
                  <a:pt x="400" y="409"/>
                </a:cubicBezTo>
                <a:cubicBezTo>
                  <a:pt x="399" y="409"/>
                  <a:pt x="398" y="409"/>
                  <a:pt x="398" y="409"/>
                </a:cubicBezTo>
                <a:cubicBezTo>
                  <a:pt x="398" y="409"/>
                  <a:pt x="398" y="409"/>
                  <a:pt x="398" y="409"/>
                </a:cubicBezTo>
                <a:cubicBezTo>
                  <a:pt x="373" y="409"/>
                  <a:pt x="373" y="409"/>
                  <a:pt x="373" y="409"/>
                </a:cubicBezTo>
                <a:cubicBezTo>
                  <a:pt x="371" y="409"/>
                  <a:pt x="367" y="409"/>
                  <a:pt x="364" y="407"/>
                </a:cubicBezTo>
                <a:cubicBezTo>
                  <a:pt x="364" y="407"/>
                  <a:pt x="364" y="407"/>
                  <a:pt x="364" y="407"/>
                </a:cubicBezTo>
                <a:cubicBezTo>
                  <a:pt x="364" y="407"/>
                  <a:pt x="364" y="407"/>
                  <a:pt x="364" y="407"/>
                </a:cubicBezTo>
                <a:cubicBezTo>
                  <a:pt x="364" y="407"/>
                  <a:pt x="364" y="406"/>
                  <a:pt x="363" y="406"/>
                </a:cubicBezTo>
                <a:cubicBezTo>
                  <a:pt x="363" y="406"/>
                  <a:pt x="362" y="405"/>
                  <a:pt x="362" y="405"/>
                </a:cubicBezTo>
                <a:cubicBezTo>
                  <a:pt x="362" y="405"/>
                  <a:pt x="362" y="405"/>
                  <a:pt x="362" y="404"/>
                </a:cubicBezTo>
                <a:cubicBezTo>
                  <a:pt x="362" y="404"/>
                  <a:pt x="361" y="403"/>
                  <a:pt x="361" y="402"/>
                </a:cubicBezTo>
                <a:cubicBezTo>
                  <a:pt x="362" y="400"/>
                  <a:pt x="362" y="400"/>
                  <a:pt x="362" y="400"/>
                </a:cubicBezTo>
                <a:cubicBezTo>
                  <a:pt x="362" y="400"/>
                  <a:pt x="362" y="400"/>
                  <a:pt x="362" y="400"/>
                </a:cubicBezTo>
                <a:cubicBezTo>
                  <a:pt x="362" y="396"/>
                  <a:pt x="362" y="392"/>
                  <a:pt x="363" y="388"/>
                </a:cubicBezTo>
                <a:cubicBezTo>
                  <a:pt x="363" y="388"/>
                  <a:pt x="363" y="388"/>
                  <a:pt x="363" y="388"/>
                </a:cubicBezTo>
                <a:cubicBezTo>
                  <a:pt x="363" y="388"/>
                  <a:pt x="363" y="388"/>
                  <a:pt x="363" y="388"/>
                </a:cubicBezTo>
                <a:cubicBezTo>
                  <a:pt x="364" y="379"/>
                  <a:pt x="381" y="381"/>
                  <a:pt x="387" y="381"/>
                </a:cubicBezTo>
                <a:close/>
                <a:moveTo>
                  <a:pt x="289" y="407"/>
                </a:moveTo>
                <a:cubicBezTo>
                  <a:pt x="289" y="407"/>
                  <a:pt x="289" y="407"/>
                  <a:pt x="288" y="406"/>
                </a:cubicBezTo>
                <a:cubicBezTo>
                  <a:pt x="288" y="406"/>
                  <a:pt x="288" y="405"/>
                  <a:pt x="287" y="405"/>
                </a:cubicBezTo>
                <a:cubicBezTo>
                  <a:pt x="287" y="405"/>
                  <a:pt x="287" y="405"/>
                  <a:pt x="287" y="405"/>
                </a:cubicBezTo>
                <a:cubicBezTo>
                  <a:pt x="287" y="404"/>
                  <a:pt x="287" y="403"/>
                  <a:pt x="287" y="402"/>
                </a:cubicBezTo>
                <a:cubicBezTo>
                  <a:pt x="288" y="400"/>
                  <a:pt x="288" y="400"/>
                  <a:pt x="288" y="400"/>
                </a:cubicBezTo>
                <a:cubicBezTo>
                  <a:pt x="288" y="400"/>
                  <a:pt x="288" y="400"/>
                  <a:pt x="288" y="400"/>
                </a:cubicBezTo>
                <a:cubicBezTo>
                  <a:pt x="288" y="400"/>
                  <a:pt x="288" y="399"/>
                  <a:pt x="288" y="399"/>
                </a:cubicBezTo>
                <a:cubicBezTo>
                  <a:pt x="291" y="388"/>
                  <a:pt x="291" y="388"/>
                  <a:pt x="291" y="388"/>
                </a:cubicBezTo>
                <a:cubicBezTo>
                  <a:pt x="291" y="388"/>
                  <a:pt x="291" y="388"/>
                  <a:pt x="292" y="388"/>
                </a:cubicBezTo>
                <a:cubicBezTo>
                  <a:pt x="295" y="380"/>
                  <a:pt x="310" y="381"/>
                  <a:pt x="317" y="381"/>
                </a:cubicBezTo>
                <a:cubicBezTo>
                  <a:pt x="320" y="381"/>
                  <a:pt x="325" y="381"/>
                  <a:pt x="330" y="381"/>
                </a:cubicBezTo>
                <a:cubicBezTo>
                  <a:pt x="331" y="382"/>
                  <a:pt x="332" y="382"/>
                  <a:pt x="333" y="382"/>
                </a:cubicBezTo>
                <a:cubicBezTo>
                  <a:pt x="333" y="382"/>
                  <a:pt x="333" y="382"/>
                  <a:pt x="333" y="382"/>
                </a:cubicBezTo>
                <a:cubicBezTo>
                  <a:pt x="335" y="383"/>
                  <a:pt x="337" y="384"/>
                  <a:pt x="338" y="385"/>
                </a:cubicBezTo>
                <a:cubicBezTo>
                  <a:pt x="338" y="385"/>
                  <a:pt x="338" y="385"/>
                  <a:pt x="338" y="385"/>
                </a:cubicBezTo>
                <a:cubicBezTo>
                  <a:pt x="338" y="386"/>
                  <a:pt x="338" y="386"/>
                  <a:pt x="338" y="386"/>
                </a:cubicBezTo>
                <a:cubicBezTo>
                  <a:pt x="338" y="386"/>
                  <a:pt x="338" y="386"/>
                  <a:pt x="338" y="386"/>
                </a:cubicBezTo>
                <a:cubicBezTo>
                  <a:pt x="339" y="387"/>
                  <a:pt x="339" y="388"/>
                  <a:pt x="339" y="388"/>
                </a:cubicBezTo>
                <a:cubicBezTo>
                  <a:pt x="339" y="389"/>
                  <a:pt x="339" y="389"/>
                  <a:pt x="339" y="389"/>
                </a:cubicBezTo>
                <a:cubicBezTo>
                  <a:pt x="339" y="389"/>
                  <a:pt x="339" y="389"/>
                  <a:pt x="339" y="389"/>
                </a:cubicBezTo>
                <a:cubicBezTo>
                  <a:pt x="338" y="391"/>
                  <a:pt x="338" y="393"/>
                  <a:pt x="338" y="395"/>
                </a:cubicBezTo>
                <a:cubicBezTo>
                  <a:pt x="336" y="402"/>
                  <a:pt x="336" y="402"/>
                  <a:pt x="336" y="402"/>
                </a:cubicBezTo>
                <a:cubicBezTo>
                  <a:pt x="336" y="403"/>
                  <a:pt x="336" y="404"/>
                  <a:pt x="335" y="404"/>
                </a:cubicBezTo>
                <a:cubicBezTo>
                  <a:pt x="335" y="405"/>
                  <a:pt x="335" y="405"/>
                  <a:pt x="335" y="405"/>
                </a:cubicBezTo>
                <a:cubicBezTo>
                  <a:pt x="335" y="405"/>
                  <a:pt x="334" y="405"/>
                  <a:pt x="334" y="405"/>
                </a:cubicBezTo>
                <a:cubicBezTo>
                  <a:pt x="334" y="405"/>
                  <a:pt x="334" y="406"/>
                  <a:pt x="334" y="406"/>
                </a:cubicBezTo>
                <a:cubicBezTo>
                  <a:pt x="332" y="407"/>
                  <a:pt x="329" y="408"/>
                  <a:pt x="327" y="409"/>
                </a:cubicBezTo>
                <a:cubicBezTo>
                  <a:pt x="327" y="409"/>
                  <a:pt x="327" y="409"/>
                  <a:pt x="327" y="409"/>
                </a:cubicBezTo>
                <a:cubicBezTo>
                  <a:pt x="327" y="409"/>
                  <a:pt x="327" y="409"/>
                  <a:pt x="327" y="409"/>
                </a:cubicBezTo>
                <a:cubicBezTo>
                  <a:pt x="327" y="409"/>
                  <a:pt x="326" y="409"/>
                  <a:pt x="325" y="409"/>
                </a:cubicBezTo>
                <a:cubicBezTo>
                  <a:pt x="325" y="409"/>
                  <a:pt x="325" y="409"/>
                  <a:pt x="324" y="409"/>
                </a:cubicBezTo>
                <a:cubicBezTo>
                  <a:pt x="324" y="409"/>
                  <a:pt x="323" y="409"/>
                  <a:pt x="322" y="409"/>
                </a:cubicBezTo>
                <a:cubicBezTo>
                  <a:pt x="322" y="409"/>
                  <a:pt x="322" y="409"/>
                  <a:pt x="322" y="409"/>
                </a:cubicBezTo>
                <a:cubicBezTo>
                  <a:pt x="298" y="409"/>
                  <a:pt x="298" y="409"/>
                  <a:pt x="298" y="409"/>
                </a:cubicBezTo>
                <a:cubicBezTo>
                  <a:pt x="295" y="409"/>
                  <a:pt x="292" y="409"/>
                  <a:pt x="289" y="407"/>
                </a:cubicBezTo>
                <a:cubicBezTo>
                  <a:pt x="289" y="407"/>
                  <a:pt x="289" y="407"/>
                  <a:pt x="289" y="407"/>
                </a:cubicBezTo>
                <a:close/>
                <a:moveTo>
                  <a:pt x="320" y="369"/>
                </a:moveTo>
                <a:cubicBezTo>
                  <a:pt x="316" y="369"/>
                  <a:pt x="312" y="369"/>
                  <a:pt x="309" y="369"/>
                </a:cubicBezTo>
                <a:cubicBezTo>
                  <a:pt x="306" y="369"/>
                  <a:pt x="301" y="369"/>
                  <a:pt x="299" y="366"/>
                </a:cubicBezTo>
                <a:cubicBezTo>
                  <a:pt x="299" y="365"/>
                  <a:pt x="299" y="365"/>
                  <a:pt x="299" y="365"/>
                </a:cubicBezTo>
                <a:cubicBezTo>
                  <a:pt x="299" y="365"/>
                  <a:pt x="299" y="364"/>
                  <a:pt x="299" y="364"/>
                </a:cubicBezTo>
                <a:cubicBezTo>
                  <a:pt x="299" y="364"/>
                  <a:pt x="299" y="364"/>
                  <a:pt x="299" y="363"/>
                </a:cubicBezTo>
                <a:cubicBezTo>
                  <a:pt x="299" y="363"/>
                  <a:pt x="299" y="363"/>
                  <a:pt x="299" y="363"/>
                </a:cubicBezTo>
                <a:cubicBezTo>
                  <a:pt x="299" y="363"/>
                  <a:pt x="299" y="363"/>
                  <a:pt x="299" y="363"/>
                </a:cubicBezTo>
                <a:cubicBezTo>
                  <a:pt x="299" y="362"/>
                  <a:pt x="299" y="361"/>
                  <a:pt x="300" y="361"/>
                </a:cubicBezTo>
                <a:cubicBezTo>
                  <a:pt x="300" y="358"/>
                  <a:pt x="301" y="355"/>
                  <a:pt x="302" y="353"/>
                </a:cubicBezTo>
                <a:cubicBezTo>
                  <a:pt x="302" y="353"/>
                  <a:pt x="302" y="353"/>
                  <a:pt x="302" y="353"/>
                </a:cubicBezTo>
                <a:cubicBezTo>
                  <a:pt x="302" y="352"/>
                  <a:pt x="303" y="351"/>
                  <a:pt x="303" y="350"/>
                </a:cubicBezTo>
                <a:cubicBezTo>
                  <a:pt x="304" y="350"/>
                  <a:pt x="304" y="350"/>
                  <a:pt x="305" y="349"/>
                </a:cubicBezTo>
                <a:cubicBezTo>
                  <a:pt x="306" y="348"/>
                  <a:pt x="308" y="348"/>
                  <a:pt x="310" y="347"/>
                </a:cubicBezTo>
                <a:cubicBezTo>
                  <a:pt x="310" y="347"/>
                  <a:pt x="310" y="347"/>
                  <a:pt x="310" y="347"/>
                </a:cubicBezTo>
                <a:cubicBezTo>
                  <a:pt x="312" y="347"/>
                  <a:pt x="313" y="347"/>
                  <a:pt x="315" y="347"/>
                </a:cubicBezTo>
                <a:cubicBezTo>
                  <a:pt x="317" y="347"/>
                  <a:pt x="317" y="347"/>
                  <a:pt x="317" y="347"/>
                </a:cubicBezTo>
                <a:cubicBezTo>
                  <a:pt x="317" y="347"/>
                  <a:pt x="318" y="347"/>
                  <a:pt x="319" y="347"/>
                </a:cubicBezTo>
                <a:cubicBezTo>
                  <a:pt x="323" y="347"/>
                  <a:pt x="328" y="347"/>
                  <a:pt x="332" y="347"/>
                </a:cubicBezTo>
                <a:cubicBezTo>
                  <a:pt x="333" y="347"/>
                  <a:pt x="334" y="347"/>
                  <a:pt x="334" y="347"/>
                </a:cubicBezTo>
                <a:cubicBezTo>
                  <a:pt x="335" y="347"/>
                  <a:pt x="335" y="347"/>
                  <a:pt x="335" y="347"/>
                </a:cubicBezTo>
                <a:cubicBezTo>
                  <a:pt x="335" y="347"/>
                  <a:pt x="335" y="347"/>
                  <a:pt x="336" y="347"/>
                </a:cubicBezTo>
                <a:cubicBezTo>
                  <a:pt x="336" y="347"/>
                  <a:pt x="337" y="347"/>
                  <a:pt x="337" y="347"/>
                </a:cubicBezTo>
                <a:cubicBezTo>
                  <a:pt x="337" y="347"/>
                  <a:pt x="337" y="347"/>
                  <a:pt x="337" y="347"/>
                </a:cubicBezTo>
                <a:cubicBezTo>
                  <a:pt x="341" y="347"/>
                  <a:pt x="345" y="348"/>
                  <a:pt x="345" y="351"/>
                </a:cubicBezTo>
                <a:cubicBezTo>
                  <a:pt x="345" y="351"/>
                  <a:pt x="345" y="351"/>
                  <a:pt x="345" y="351"/>
                </a:cubicBezTo>
                <a:cubicBezTo>
                  <a:pt x="345" y="351"/>
                  <a:pt x="345" y="351"/>
                  <a:pt x="345" y="352"/>
                </a:cubicBezTo>
                <a:cubicBezTo>
                  <a:pt x="345" y="355"/>
                  <a:pt x="344" y="359"/>
                  <a:pt x="343" y="362"/>
                </a:cubicBezTo>
                <a:cubicBezTo>
                  <a:pt x="343" y="362"/>
                  <a:pt x="343" y="362"/>
                  <a:pt x="343" y="362"/>
                </a:cubicBezTo>
                <a:cubicBezTo>
                  <a:pt x="343" y="363"/>
                  <a:pt x="343" y="363"/>
                  <a:pt x="343" y="363"/>
                </a:cubicBezTo>
                <a:cubicBezTo>
                  <a:pt x="343" y="364"/>
                  <a:pt x="343" y="364"/>
                  <a:pt x="342" y="365"/>
                </a:cubicBezTo>
                <a:cubicBezTo>
                  <a:pt x="342" y="365"/>
                  <a:pt x="342" y="365"/>
                  <a:pt x="342" y="366"/>
                </a:cubicBezTo>
                <a:cubicBezTo>
                  <a:pt x="342" y="366"/>
                  <a:pt x="342" y="366"/>
                  <a:pt x="342" y="366"/>
                </a:cubicBezTo>
                <a:cubicBezTo>
                  <a:pt x="342" y="366"/>
                  <a:pt x="342" y="366"/>
                  <a:pt x="342" y="366"/>
                </a:cubicBezTo>
                <a:cubicBezTo>
                  <a:pt x="337" y="371"/>
                  <a:pt x="325" y="369"/>
                  <a:pt x="320" y="369"/>
                </a:cubicBezTo>
                <a:close/>
                <a:moveTo>
                  <a:pt x="212" y="404"/>
                </a:moveTo>
                <a:cubicBezTo>
                  <a:pt x="212" y="404"/>
                  <a:pt x="212" y="403"/>
                  <a:pt x="212" y="403"/>
                </a:cubicBezTo>
                <a:cubicBezTo>
                  <a:pt x="213" y="403"/>
                  <a:pt x="213" y="402"/>
                  <a:pt x="213" y="402"/>
                </a:cubicBezTo>
                <a:cubicBezTo>
                  <a:pt x="213" y="402"/>
                  <a:pt x="213" y="402"/>
                  <a:pt x="213" y="402"/>
                </a:cubicBezTo>
                <a:cubicBezTo>
                  <a:pt x="213" y="402"/>
                  <a:pt x="213" y="402"/>
                  <a:pt x="213" y="402"/>
                </a:cubicBezTo>
                <a:cubicBezTo>
                  <a:pt x="213" y="401"/>
                  <a:pt x="214" y="401"/>
                  <a:pt x="214" y="400"/>
                </a:cubicBezTo>
                <a:cubicBezTo>
                  <a:pt x="216" y="396"/>
                  <a:pt x="217" y="393"/>
                  <a:pt x="219" y="389"/>
                </a:cubicBezTo>
                <a:cubicBezTo>
                  <a:pt x="219" y="389"/>
                  <a:pt x="219" y="389"/>
                  <a:pt x="219" y="389"/>
                </a:cubicBezTo>
                <a:cubicBezTo>
                  <a:pt x="219" y="389"/>
                  <a:pt x="219" y="389"/>
                  <a:pt x="219" y="389"/>
                </a:cubicBezTo>
                <a:cubicBezTo>
                  <a:pt x="220" y="388"/>
                  <a:pt x="220" y="388"/>
                  <a:pt x="220" y="388"/>
                </a:cubicBezTo>
                <a:cubicBezTo>
                  <a:pt x="220" y="388"/>
                  <a:pt x="220" y="388"/>
                  <a:pt x="220" y="387"/>
                </a:cubicBezTo>
                <a:cubicBezTo>
                  <a:pt x="220" y="387"/>
                  <a:pt x="220" y="387"/>
                  <a:pt x="221" y="387"/>
                </a:cubicBezTo>
                <a:cubicBezTo>
                  <a:pt x="226" y="380"/>
                  <a:pt x="238" y="382"/>
                  <a:pt x="245" y="382"/>
                </a:cubicBezTo>
                <a:cubicBezTo>
                  <a:pt x="245" y="382"/>
                  <a:pt x="245" y="382"/>
                  <a:pt x="245" y="382"/>
                </a:cubicBezTo>
                <a:cubicBezTo>
                  <a:pt x="247" y="382"/>
                  <a:pt x="253" y="381"/>
                  <a:pt x="258" y="382"/>
                </a:cubicBezTo>
                <a:cubicBezTo>
                  <a:pt x="259" y="382"/>
                  <a:pt x="261" y="382"/>
                  <a:pt x="262" y="382"/>
                </a:cubicBezTo>
                <a:cubicBezTo>
                  <a:pt x="263" y="382"/>
                  <a:pt x="264" y="383"/>
                  <a:pt x="264" y="383"/>
                </a:cubicBezTo>
                <a:cubicBezTo>
                  <a:pt x="266" y="384"/>
                  <a:pt x="267" y="385"/>
                  <a:pt x="267" y="387"/>
                </a:cubicBezTo>
                <a:cubicBezTo>
                  <a:pt x="267" y="387"/>
                  <a:pt x="267" y="387"/>
                  <a:pt x="267" y="387"/>
                </a:cubicBezTo>
                <a:cubicBezTo>
                  <a:pt x="267" y="387"/>
                  <a:pt x="267" y="387"/>
                  <a:pt x="267" y="388"/>
                </a:cubicBezTo>
                <a:cubicBezTo>
                  <a:pt x="267" y="388"/>
                  <a:pt x="267" y="388"/>
                  <a:pt x="267" y="388"/>
                </a:cubicBezTo>
                <a:cubicBezTo>
                  <a:pt x="262" y="402"/>
                  <a:pt x="262" y="402"/>
                  <a:pt x="262" y="402"/>
                </a:cubicBezTo>
                <a:cubicBezTo>
                  <a:pt x="262" y="403"/>
                  <a:pt x="261" y="404"/>
                  <a:pt x="260" y="405"/>
                </a:cubicBezTo>
                <a:cubicBezTo>
                  <a:pt x="259" y="406"/>
                  <a:pt x="258" y="407"/>
                  <a:pt x="256" y="407"/>
                </a:cubicBezTo>
                <a:cubicBezTo>
                  <a:pt x="256" y="407"/>
                  <a:pt x="256" y="407"/>
                  <a:pt x="256" y="407"/>
                </a:cubicBezTo>
                <a:cubicBezTo>
                  <a:pt x="254" y="408"/>
                  <a:pt x="252" y="409"/>
                  <a:pt x="250" y="409"/>
                </a:cubicBezTo>
                <a:cubicBezTo>
                  <a:pt x="249" y="409"/>
                  <a:pt x="249" y="409"/>
                  <a:pt x="249" y="409"/>
                </a:cubicBezTo>
                <a:cubicBezTo>
                  <a:pt x="249" y="409"/>
                  <a:pt x="249" y="409"/>
                  <a:pt x="248" y="409"/>
                </a:cubicBezTo>
                <a:cubicBezTo>
                  <a:pt x="244" y="410"/>
                  <a:pt x="240" y="409"/>
                  <a:pt x="235" y="409"/>
                </a:cubicBezTo>
                <a:cubicBezTo>
                  <a:pt x="231" y="409"/>
                  <a:pt x="227" y="410"/>
                  <a:pt x="222" y="410"/>
                </a:cubicBezTo>
                <a:cubicBezTo>
                  <a:pt x="219" y="410"/>
                  <a:pt x="215" y="409"/>
                  <a:pt x="213" y="406"/>
                </a:cubicBezTo>
                <a:cubicBezTo>
                  <a:pt x="213" y="406"/>
                  <a:pt x="213" y="406"/>
                  <a:pt x="213" y="406"/>
                </a:cubicBezTo>
                <a:cubicBezTo>
                  <a:pt x="213" y="406"/>
                  <a:pt x="213" y="406"/>
                  <a:pt x="213" y="406"/>
                </a:cubicBezTo>
                <a:cubicBezTo>
                  <a:pt x="213" y="405"/>
                  <a:pt x="213" y="405"/>
                  <a:pt x="212" y="405"/>
                </a:cubicBezTo>
                <a:cubicBezTo>
                  <a:pt x="212" y="405"/>
                  <a:pt x="212" y="405"/>
                  <a:pt x="212" y="405"/>
                </a:cubicBezTo>
                <a:cubicBezTo>
                  <a:pt x="212" y="405"/>
                  <a:pt x="212" y="405"/>
                  <a:pt x="212" y="405"/>
                </a:cubicBezTo>
                <a:cubicBezTo>
                  <a:pt x="212" y="404"/>
                  <a:pt x="212" y="404"/>
                  <a:pt x="212" y="404"/>
                </a:cubicBezTo>
                <a:close/>
                <a:moveTo>
                  <a:pt x="212" y="359"/>
                </a:moveTo>
                <a:cubicBezTo>
                  <a:pt x="212" y="359"/>
                  <a:pt x="212" y="359"/>
                  <a:pt x="212" y="359"/>
                </a:cubicBezTo>
                <a:cubicBezTo>
                  <a:pt x="209" y="364"/>
                  <a:pt x="209" y="364"/>
                  <a:pt x="209" y="364"/>
                </a:cubicBezTo>
                <a:cubicBezTo>
                  <a:pt x="209" y="364"/>
                  <a:pt x="208" y="365"/>
                  <a:pt x="207" y="366"/>
                </a:cubicBezTo>
                <a:cubicBezTo>
                  <a:pt x="206" y="367"/>
                  <a:pt x="205" y="367"/>
                  <a:pt x="203" y="368"/>
                </a:cubicBezTo>
                <a:cubicBezTo>
                  <a:pt x="203" y="368"/>
                  <a:pt x="203" y="368"/>
                  <a:pt x="202" y="368"/>
                </a:cubicBezTo>
                <a:cubicBezTo>
                  <a:pt x="202" y="369"/>
                  <a:pt x="202" y="369"/>
                  <a:pt x="202" y="369"/>
                </a:cubicBezTo>
                <a:cubicBezTo>
                  <a:pt x="202" y="369"/>
                  <a:pt x="202" y="369"/>
                  <a:pt x="202" y="369"/>
                </a:cubicBezTo>
                <a:cubicBezTo>
                  <a:pt x="201" y="369"/>
                  <a:pt x="200" y="369"/>
                  <a:pt x="199" y="369"/>
                </a:cubicBezTo>
                <a:cubicBezTo>
                  <a:pt x="197" y="370"/>
                  <a:pt x="196" y="370"/>
                  <a:pt x="194" y="370"/>
                </a:cubicBezTo>
                <a:cubicBezTo>
                  <a:pt x="189" y="370"/>
                  <a:pt x="189" y="370"/>
                  <a:pt x="189" y="370"/>
                </a:cubicBezTo>
                <a:cubicBezTo>
                  <a:pt x="189" y="370"/>
                  <a:pt x="189" y="370"/>
                  <a:pt x="189" y="370"/>
                </a:cubicBezTo>
                <a:cubicBezTo>
                  <a:pt x="184" y="370"/>
                  <a:pt x="178" y="370"/>
                  <a:pt x="172" y="370"/>
                </a:cubicBezTo>
                <a:cubicBezTo>
                  <a:pt x="170" y="370"/>
                  <a:pt x="165" y="369"/>
                  <a:pt x="164" y="366"/>
                </a:cubicBezTo>
                <a:cubicBezTo>
                  <a:pt x="164" y="366"/>
                  <a:pt x="164" y="365"/>
                  <a:pt x="164" y="365"/>
                </a:cubicBezTo>
                <a:cubicBezTo>
                  <a:pt x="165" y="364"/>
                  <a:pt x="166" y="362"/>
                  <a:pt x="166" y="362"/>
                </a:cubicBezTo>
                <a:cubicBezTo>
                  <a:pt x="168" y="358"/>
                  <a:pt x="170" y="355"/>
                  <a:pt x="173" y="352"/>
                </a:cubicBezTo>
                <a:cubicBezTo>
                  <a:pt x="173" y="352"/>
                  <a:pt x="173" y="352"/>
                  <a:pt x="173" y="352"/>
                </a:cubicBezTo>
                <a:cubicBezTo>
                  <a:pt x="173" y="352"/>
                  <a:pt x="173" y="352"/>
                  <a:pt x="173" y="352"/>
                </a:cubicBezTo>
                <a:cubicBezTo>
                  <a:pt x="180" y="345"/>
                  <a:pt x="193" y="347"/>
                  <a:pt x="201" y="347"/>
                </a:cubicBezTo>
                <a:cubicBezTo>
                  <a:pt x="205" y="347"/>
                  <a:pt x="210" y="346"/>
                  <a:pt x="213" y="348"/>
                </a:cubicBezTo>
                <a:cubicBezTo>
                  <a:pt x="213" y="348"/>
                  <a:pt x="213" y="348"/>
                  <a:pt x="213" y="348"/>
                </a:cubicBezTo>
                <a:cubicBezTo>
                  <a:pt x="214" y="348"/>
                  <a:pt x="214" y="348"/>
                  <a:pt x="214" y="348"/>
                </a:cubicBezTo>
                <a:cubicBezTo>
                  <a:pt x="214" y="348"/>
                  <a:pt x="214" y="349"/>
                  <a:pt x="214" y="349"/>
                </a:cubicBezTo>
                <a:cubicBezTo>
                  <a:pt x="215" y="349"/>
                  <a:pt x="216" y="350"/>
                  <a:pt x="216" y="350"/>
                </a:cubicBezTo>
                <a:cubicBezTo>
                  <a:pt x="216" y="351"/>
                  <a:pt x="216" y="352"/>
                  <a:pt x="215" y="353"/>
                </a:cubicBezTo>
                <a:cubicBezTo>
                  <a:pt x="215" y="353"/>
                  <a:pt x="215" y="353"/>
                  <a:pt x="215" y="353"/>
                </a:cubicBezTo>
                <a:cubicBezTo>
                  <a:pt x="214" y="355"/>
                  <a:pt x="213" y="357"/>
                  <a:pt x="212" y="359"/>
                </a:cubicBezTo>
                <a:close/>
                <a:moveTo>
                  <a:pt x="266" y="369"/>
                </a:moveTo>
                <a:cubicBezTo>
                  <a:pt x="266" y="369"/>
                  <a:pt x="265" y="369"/>
                  <a:pt x="264" y="369"/>
                </a:cubicBezTo>
                <a:cubicBezTo>
                  <a:pt x="264" y="369"/>
                  <a:pt x="264" y="370"/>
                  <a:pt x="264" y="370"/>
                </a:cubicBezTo>
                <a:cubicBezTo>
                  <a:pt x="261" y="370"/>
                  <a:pt x="258" y="370"/>
                  <a:pt x="254" y="370"/>
                </a:cubicBezTo>
                <a:cubicBezTo>
                  <a:pt x="240" y="370"/>
                  <a:pt x="240" y="370"/>
                  <a:pt x="240" y="370"/>
                </a:cubicBezTo>
                <a:cubicBezTo>
                  <a:pt x="238" y="370"/>
                  <a:pt x="233" y="369"/>
                  <a:pt x="231" y="366"/>
                </a:cubicBezTo>
                <a:cubicBezTo>
                  <a:pt x="231" y="366"/>
                  <a:pt x="231" y="365"/>
                  <a:pt x="231" y="365"/>
                </a:cubicBezTo>
                <a:cubicBezTo>
                  <a:pt x="231" y="365"/>
                  <a:pt x="231" y="365"/>
                  <a:pt x="231" y="364"/>
                </a:cubicBezTo>
                <a:cubicBezTo>
                  <a:pt x="232" y="363"/>
                  <a:pt x="233" y="362"/>
                  <a:pt x="233" y="361"/>
                </a:cubicBezTo>
                <a:cubicBezTo>
                  <a:pt x="234" y="358"/>
                  <a:pt x="235" y="354"/>
                  <a:pt x="238" y="352"/>
                </a:cubicBezTo>
                <a:cubicBezTo>
                  <a:pt x="238" y="351"/>
                  <a:pt x="238" y="351"/>
                  <a:pt x="238" y="351"/>
                </a:cubicBezTo>
                <a:cubicBezTo>
                  <a:pt x="238" y="351"/>
                  <a:pt x="238" y="351"/>
                  <a:pt x="238" y="351"/>
                </a:cubicBezTo>
                <a:cubicBezTo>
                  <a:pt x="239" y="351"/>
                  <a:pt x="239" y="351"/>
                  <a:pt x="239" y="351"/>
                </a:cubicBezTo>
                <a:cubicBezTo>
                  <a:pt x="239" y="350"/>
                  <a:pt x="239" y="350"/>
                  <a:pt x="239" y="350"/>
                </a:cubicBezTo>
                <a:cubicBezTo>
                  <a:pt x="239" y="350"/>
                  <a:pt x="239" y="350"/>
                  <a:pt x="239" y="350"/>
                </a:cubicBezTo>
                <a:cubicBezTo>
                  <a:pt x="241" y="349"/>
                  <a:pt x="244" y="348"/>
                  <a:pt x="246" y="348"/>
                </a:cubicBezTo>
                <a:cubicBezTo>
                  <a:pt x="246" y="348"/>
                  <a:pt x="246" y="347"/>
                  <a:pt x="247" y="347"/>
                </a:cubicBezTo>
                <a:cubicBezTo>
                  <a:pt x="248" y="347"/>
                  <a:pt x="249" y="347"/>
                  <a:pt x="251" y="347"/>
                </a:cubicBezTo>
                <a:cubicBezTo>
                  <a:pt x="259" y="347"/>
                  <a:pt x="259" y="347"/>
                  <a:pt x="259" y="347"/>
                </a:cubicBezTo>
                <a:cubicBezTo>
                  <a:pt x="262" y="347"/>
                  <a:pt x="265" y="347"/>
                  <a:pt x="267" y="347"/>
                </a:cubicBezTo>
                <a:cubicBezTo>
                  <a:pt x="271" y="347"/>
                  <a:pt x="276" y="346"/>
                  <a:pt x="279" y="349"/>
                </a:cubicBezTo>
                <a:cubicBezTo>
                  <a:pt x="279" y="349"/>
                  <a:pt x="280" y="349"/>
                  <a:pt x="280" y="350"/>
                </a:cubicBezTo>
                <a:cubicBezTo>
                  <a:pt x="280" y="350"/>
                  <a:pt x="280" y="350"/>
                  <a:pt x="280" y="350"/>
                </a:cubicBezTo>
                <a:cubicBezTo>
                  <a:pt x="280" y="350"/>
                  <a:pt x="280" y="350"/>
                  <a:pt x="280" y="350"/>
                </a:cubicBezTo>
                <a:cubicBezTo>
                  <a:pt x="280" y="350"/>
                  <a:pt x="280" y="350"/>
                  <a:pt x="280" y="350"/>
                </a:cubicBezTo>
                <a:cubicBezTo>
                  <a:pt x="280" y="351"/>
                  <a:pt x="280" y="351"/>
                  <a:pt x="280" y="352"/>
                </a:cubicBezTo>
                <a:cubicBezTo>
                  <a:pt x="280" y="355"/>
                  <a:pt x="278" y="359"/>
                  <a:pt x="277" y="361"/>
                </a:cubicBezTo>
                <a:cubicBezTo>
                  <a:pt x="277" y="361"/>
                  <a:pt x="277" y="361"/>
                  <a:pt x="277" y="361"/>
                </a:cubicBezTo>
                <a:cubicBezTo>
                  <a:pt x="277" y="362"/>
                  <a:pt x="277" y="362"/>
                  <a:pt x="276" y="363"/>
                </a:cubicBezTo>
                <a:cubicBezTo>
                  <a:pt x="276" y="363"/>
                  <a:pt x="276" y="363"/>
                  <a:pt x="276" y="363"/>
                </a:cubicBezTo>
                <a:cubicBezTo>
                  <a:pt x="276" y="364"/>
                  <a:pt x="276" y="364"/>
                  <a:pt x="276" y="364"/>
                </a:cubicBezTo>
                <a:cubicBezTo>
                  <a:pt x="276" y="364"/>
                  <a:pt x="276" y="364"/>
                  <a:pt x="276" y="364"/>
                </a:cubicBezTo>
                <a:cubicBezTo>
                  <a:pt x="276" y="364"/>
                  <a:pt x="275" y="365"/>
                  <a:pt x="275" y="365"/>
                </a:cubicBezTo>
                <a:cubicBezTo>
                  <a:pt x="275" y="365"/>
                  <a:pt x="275" y="365"/>
                  <a:pt x="275" y="365"/>
                </a:cubicBezTo>
                <a:cubicBezTo>
                  <a:pt x="275" y="365"/>
                  <a:pt x="275" y="365"/>
                  <a:pt x="275" y="365"/>
                </a:cubicBezTo>
                <a:cubicBezTo>
                  <a:pt x="275" y="366"/>
                  <a:pt x="275" y="366"/>
                  <a:pt x="275" y="366"/>
                </a:cubicBezTo>
                <a:cubicBezTo>
                  <a:pt x="274" y="366"/>
                  <a:pt x="274" y="367"/>
                  <a:pt x="273" y="367"/>
                </a:cubicBezTo>
                <a:cubicBezTo>
                  <a:pt x="273" y="367"/>
                  <a:pt x="272" y="367"/>
                  <a:pt x="272" y="368"/>
                </a:cubicBezTo>
                <a:cubicBezTo>
                  <a:pt x="271" y="368"/>
                  <a:pt x="271" y="368"/>
                  <a:pt x="271" y="368"/>
                </a:cubicBezTo>
                <a:cubicBezTo>
                  <a:pt x="271" y="368"/>
                  <a:pt x="271" y="368"/>
                  <a:pt x="271" y="368"/>
                </a:cubicBezTo>
                <a:cubicBezTo>
                  <a:pt x="269" y="369"/>
                  <a:pt x="268" y="369"/>
                  <a:pt x="266" y="369"/>
                </a:cubicBezTo>
                <a:close/>
                <a:moveTo>
                  <a:pt x="172" y="430"/>
                </a:moveTo>
                <a:cubicBezTo>
                  <a:pt x="172" y="430"/>
                  <a:pt x="172" y="430"/>
                  <a:pt x="172" y="430"/>
                </a:cubicBezTo>
                <a:cubicBezTo>
                  <a:pt x="172" y="433"/>
                  <a:pt x="169" y="437"/>
                  <a:pt x="167" y="439"/>
                </a:cubicBezTo>
                <a:cubicBezTo>
                  <a:pt x="167" y="439"/>
                  <a:pt x="167" y="439"/>
                  <a:pt x="167" y="439"/>
                </a:cubicBezTo>
                <a:cubicBezTo>
                  <a:pt x="165" y="443"/>
                  <a:pt x="164" y="447"/>
                  <a:pt x="161" y="450"/>
                </a:cubicBezTo>
                <a:cubicBezTo>
                  <a:pt x="161" y="450"/>
                  <a:pt x="161" y="450"/>
                  <a:pt x="161" y="451"/>
                </a:cubicBezTo>
                <a:cubicBezTo>
                  <a:pt x="160" y="451"/>
                  <a:pt x="160" y="451"/>
                  <a:pt x="160" y="451"/>
                </a:cubicBezTo>
                <a:cubicBezTo>
                  <a:pt x="160" y="451"/>
                  <a:pt x="160" y="451"/>
                  <a:pt x="160" y="452"/>
                </a:cubicBezTo>
                <a:cubicBezTo>
                  <a:pt x="159" y="452"/>
                  <a:pt x="159" y="452"/>
                  <a:pt x="159" y="452"/>
                </a:cubicBezTo>
                <a:cubicBezTo>
                  <a:pt x="159" y="452"/>
                  <a:pt x="159" y="452"/>
                  <a:pt x="159" y="452"/>
                </a:cubicBezTo>
                <a:cubicBezTo>
                  <a:pt x="156" y="455"/>
                  <a:pt x="153" y="456"/>
                  <a:pt x="150" y="457"/>
                </a:cubicBezTo>
                <a:cubicBezTo>
                  <a:pt x="149" y="457"/>
                  <a:pt x="149" y="457"/>
                  <a:pt x="149" y="458"/>
                </a:cubicBezTo>
                <a:cubicBezTo>
                  <a:pt x="146" y="458"/>
                  <a:pt x="144" y="458"/>
                  <a:pt x="142" y="458"/>
                </a:cubicBezTo>
                <a:cubicBezTo>
                  <a:pt x="141" y="458"/>
                  <a:pt x="141" y="458"/>
                  <a:pt x="141" y="458"/>
                </a:cubicBezTo>
                <a:cubicBezTo>
                  <a:pt x="141" y="458"/>
                  <a:pt x="141" y="458"/>
                  <a:pt x="141" y="458"/>
                </a:cubicBezTo>
                <a:cubicBezTo>
                  <a:pt x="132" y="458"/>
                  <a:pt x="124" y="458"/>
                  <a:pt x="115" y="458"/>
                </a:cubicBezTo>
                <a:cubicBezTo>
                  <a:pt x="114" y="458"/>
                  <a:pt x="114" y="458"/>
                  <a:pt x="113" y="458"/>
                </a:cubicBezTo>
                <a:cubicBezTo>
                  <a:pt x="112" y="458"/>
                  <a:pt x="111" y="458"/>
                  <a:pt x="110" y="458"/>
                </a:cubicBezTo>
                <a:cubicBezTo>
                  <a:pt x="109" y="457"/>
                  <a:pt x="107" y="456"/>
                  <a:pt x="107" y="456"/>
                </a:cubicBezTo>
                <a:cubicBezTo>
                  <a:pt x="106" y="455"/>
                  <a:pt x="106" y="453"/>
                  <a:pt x="106" y="452"/>
                </a:cubicBezTo>
                <a:cubicBezTo>
                  <a:pt x="106" y="451"/>
                  <a:pt x="106" y="451"/>
                  <a:pt x="107" y="450"/>
                </a:cubicBezTo>
                <a:cubicBezTo>
                  <a:pt x="107" y="449"/>
                  <a:pt x="107" y="449"/>
                  <a:pt x="107" y="449"/>
                </a:cubicBezTo>
                <a:cubicBezTo>
                  <a:pt x="107" y="449"/>
                  <a:pt x="107" y="449"/>
                  <a:pt x="107" y="449"/>
                </a:cubicBezTo>
                <a:cubicBezTo>
                  <a:pt x="107" y="448"/>
                  <a:pt x="107" y="448"/>
                  <a:pt x="107" y="448"/>
                </a:cubicBezTo>
                <a:cubicBezTo>
                  <a:pt x="107" y="448"/>
                  <a:pt x="107" y="448"/>
                  <a:pt x="107" y="448"/>
                </a:cubicBezTo>
                <a:cubicBezTo>
                  <a:pt x="109" y="445"/>
                  <a:pt x="112" y="442"/>
                  <a:pt x="114" y="439"/>
                </a:cubicBezTo>
                <a:cubicBezTo>
                  <a:pt x="116" y="436"/>
                  <a:pt x="117" y="433"/>
                  <a:pt x="119" y="431"/>
                </a:cubicBezTo>
                <a:cubicBezTo>
                  <a:pt x="120" y="431"/>
                  <a:pt x="120" y="430"/>
                  <a:pt x="120" y="430"/>
                </a:cubicBezTo>
                <a:cubicBezTo>
                  <a:pt x="120" y="430"/>
                  <a:pt x="120" y="430"/>
                  <a:pt x="120" y="430"/>
                </a:cubicBezTo>
                <a:cubicBezTo>
                  <a:pt x="121" y="430"/>
                  <a:pt x="121" y="429"/>
                  <a:pt x="122" y="429"/>
                </a:cubicBezTo>
                <a:cubicBezTo>
                  <a:pt x="122" y="429"/>
                  <a:pt x="122" y="429"/>
                  <a:pt x="122" y="429"/>
                </a:cubicBezTo>
                <a:cubicBezTo>
                  <a:pt x="122" y="429"/>
                  <a:pt x="122" y="429"/>
                  <a:pt x="122" y="429"/>
                </a:cubicBezTo>
                <a:cubicBezTo>
                  <a:pt x="125" y="426"/>
                  <a:pt x="128" y="425"/>
                  <a:pt x="132" y="424"/>
                </a:cubicBezTo>
                <a:cubicBezTo>
                  <a:pt x="132" y="424"/>
                  <a:pt x="132" y="424"/>
                  <a:pt x="132" y="424"/>
                </a:cubicBezTo>
                <a:cubicBezTo>
                  <a:pt x="132" y="424"/>
                  <a:pt x="132" y="424"/>
                  <a:pt x="132" y="424"/>
                </a:cubicBezTo>
                <a:cubicBezTo>
                  <a:pt x="133" y="424"/>
                  <a:pt x="133" y="424"/>
                  <a:pt x="134" y="424"/>
                </a:cubicBezTo>
                <a:cubicBezTo>
                  <a:pt x="135" y="424"/>
                  <a:pt x="135" y="424"/>
                  <a:pt x="135" y="424"/>
                </a:cubicBezTo>
                <a:cubicBezTo>
                  <a:pt x="136" y="424"/>
                  <a:pt x="136" y="424"/>
                  <a:pt x="137" y="424"/>
                </a:cubicBezTo>
                <a:cubicBezTo>
                  <a:pt x="137" y="423"/>
                  <a:pt x="137" y="423"/>
                  <a:pt x="138" y="423"/>
                </a:cubicBezTo>
                <a:cubicBezTo>
                  <a:pt x="138" y="423"/>
                  <a:pt x="138" y="423"/>
                  <a:pt x="138" y="423"/>
                </a:cubicBezTo>
                <a:cubicBezTo>
                  <a:pt x="138" y="423"/>
                  <a:pt x="138" y="423"/>
                  <a:pt x="138" y="423"/>
                </a:cubicBezTo>
                <a:cubicBezTo>
                  <a:pt x="146" y="423"/>
                  <a:pt x="153" y="423"/>
                  <a:pt x="161" y="423"/>
                </a:cubicBezTo>
                <a:cubicBezTo>
                  <a:pt x="161" y="423"/>
                  <a:pt x="161" y="423"/>
                  <a:pt x="161" y="423"/>
                </a:cubicBezTo>
                <a:cubicBezTo>
                  <a:pt x="163" y="423"/>
                  <a:pt x="163" y="423"/>
                  <a:pt x="163" y="423"/>
                </a:cubicBezTo>
                <a:cubicBezTo>
                  <a:pt x="165" y="423"/>
                  <a:pt x="166" y="424"/>
                  <a:pt x="167" y="424"/>
                </a:cubicBezTo>
                <a:cubicBezTo>
                  <a:pt x="168" y="424"/>
                  <a:pt x="168" y="424"/>
                  <a:pt x="169" y="425"/>
                </a:cubicBezTo>
                <a:cubicBezTo>
                  <a:pt x="169" y="425"/>
                  <a:pt x="169" y="425"/>
                  <a:pt x="169" y="425"/>
                </a:cubicBezTo>
                <a:cubicBezTo>
                  <a:pt x="169" y="425"/>
                  <a:pt x="169" y="425"/>
                  <a:pt x="170" y="425"/>
                </a:cubicBezTo>
                <a:cubicBezTo>
                  <a:pt x="172" y="426"/>
                  <a:pt x="173" y="428"/>
                  <a:pt x="172" y="430"/>
                </a:cubicBezTo>
                <a:close/>
                <a:moveTo>
                  <a:pt x="188" y="402"/>
                </a:moveTo>
                <a:cubicBezTo>
                  <a:pt x="188" y="402"/>
                  <a:pt x="188" y="402"/>
                  <a:pt x="188" y="402"/>
                </a:cubicBezTo>
                <a:cubicBezTo>
                  <a:pt x="188" y="402"/>
                  <a:pt x="188" y="402"/>
                  <a:pt x="188" y="402"/>
                </a:cubicBezTo>
                <a:cubicBezTo>
                  <a:pt x="188" y="403"/>
                  <a:pt x="187" y="403"/>
                  <a:pt x="187" y="404"/>
                </a:cubicBezTo>
                <a:cubicBezTo>
                  <a:pt x="187" y="404"/>
                  <a:pt x="187" y="404"/>
                  <a:pt x="187" y="404"/>
                </a:cubicBezTo>
                <a:cubicBezTo>
                  <a:pt x="185" y="406"/>
                  <a:pt x="182" y="407"/>
                  <a:pt x="179" y="408"/>
                </a:cubicBezTo>
                <a:cubicBezTo>
                  <a:pt x="179" y="408"/>
                  <a:pt x="179" y="408"/>
                  <a:pt x="179" y="408"/>
                </a:cubicBezTo>
                <a:cubicBezTo>
                  <a:pt x="179" y="409"/>
                  <a:pt x="178" y="409"/>
                  <a:pt x="178" y="409"/>
                </a:cubicBezTo>
                <a:cubicBezTo>
                  <a:pt x="177" y="409"/>
                  <a:pt x="177" y="409"/>
                  <a:pt x="177" y="409"/>
                </a:cubicBezTo>
                <a:cubicBezTo>
                  <a:pt x="177" y="409"/>
                  <a:pt x="177" y="409"/>
                  <a:pt x="176" y="409"/>
                </a:cubicBezTo>
                <a:cubicBezTo>
                  <a:pt x="174" y="409"/>
                  <a:pt x="172" y="410"/>
                  <a:pt x="171" y="410"/>
                </a:cubicBezTo>
                <a:cubicBezTo>
                  <a:pt x="170" y="410"/>
                  <a:pt x="170" y="410"/>
                  <a:pt x="170" y="410"/>
                </a:cubicBezTo>
                <a:cubicBezTo>
                  <a:pt x="167" y="410"/>
                  <a:pt x="164" y="410"/>
                  <a:pt x="161" y="410"/>
                </a:cubicBezTo>
                <a:cubicBezTo>
                  <a:pt x="156" y="410"/>
                  <a:pt x="151" y="410"/>
                  <a:pt x="146" y="410"/>
                </a:cubicBezTo>
                <a:cubicBezTo>
                  <a:pt x="146" y="410"/>
                  <a:pt x="145" y="410"/>
                  <a:pt x="144" y="410"/>
                </a:cubicBezTo>
                <a:cubicBezTo>
                  <a:pt x="144" y="410"/>
                  <a:pt x="144" y="410"/>
                  <a:pt x="144" y="410"/>
                </a:cubicBezTo>
                <a:cubicBezTo>
                  <a:pt x="143" y="409"/>
                  <a:pt x="143" y="409"/>
                  <a:pt x="142" y="409"/>
                </a:cubicBezTo>
                <a:cubicBezTo>
                  <a:pt x="142" y="409"/>
                  <a:pt x="142" y="409"/>
                  <a:pt x="142" y="409"/>
                </a:cubicBezTo>
                <a:cubicBezTo>
                  <a:pt x="142" y="409"/>
                  <a:pt x="142" y="409"/>
                  <a:pt x="142" y="409"/>
                </a:cubicBezTo>
                <a:cubicBezTo>
                  <a:pt x="140" y="409"/>
                  <a:pt x="138" y="407"/>
                  <a:pt x="138" y="405"/>
                </a:cubicBezTo>
                <a:cubicBezTo>
                  <a:pt x="138" y="405"/>
                  <a:pt x="138" y="404"/>
                  <a:pt x="138" y="404"/>
                </a:cubicBezTo>
                <a:cubicBezTo>
                  <a:pt x="138" y="404"/>
                  <a:pt x="138" y="404"/>
                  <a:pt x="138" y="403"/>
                </a:cubicBezTo>
                <a:cubicBezTo>
                  <a:pt x="138" y="403"/>
                  <a:pt x="138" y="403"/>
                  <a:pt x="139" y="402"/>
                </a:cubicBezTo>
                <a:cubicBezTo>
                  <a:pt x="139" y="402"/>
                  <a:pt x="139" y="402"/>
                  <a:pt x="139" y="402"/>
                </a:cubicBezTo>
                <a:cubicBezTo>
                  <a:pt x="139" y="402"/>
                  <a:pt x="139" y="402"/>
                  <a:pt x="139" y="402"/>
                </a:cubicBezTo>
                <a:cubicBezTo>
                  <a:pt x="139" y="402"/>
                  <a:pt x="139" y="401"/>
                  <a:pt x="140" y="401"/>
                </a:cubicBezTo>
                <a:cubicBezTo>
                  <a:pt x="142" y="397"/>
                  <a:pt x="144" y="394"/>
                  <a:pt x="147" y="390"/>
                </a:cubicBezTo>
                <a:cubicBezTo>
                  <a:pt x="147" y="390"/>
                  <a:pt x="147" y="390"/>
                  <a:pt x="147" y="390"/>
                </a:cubicBezTo>
                <a:cubicBezTo>
                  <a:pt x="148" y="389"/>
                  <a:pt x="148" y="389"/>
                  <a:pt x="148" y="389"/>
                </a:cubicBezTo>
                <a:cubicBezTo>
                  <a:pt x="149" y="388"/>
                  <a:pt x="149" y="387"/>
                  <a:pt x="151" y="386"/>
                </a:cubicBezTo>
                <a:cubicBezTo>
                  <a:pt x="151" y="385"/>
                  <a:pt x="152" y="385"/>
                  <a:pt x="153" y="385"/>
                </a:cubicBezTo>
                <a:cubicBezTo>
                  <a:pt x="153" y="384"/>
                  <a:pt x="154" y="384"/>
                  <a:pt x="154" y="384"/>
                </a:cubicBezTo>
                <a:cubicBezTo>
                  <a:pt x="154" y="384"/>
                  <a:pt x="154" y="384"/>
                  <a:pt x="155" y="384"/>
                </a:cubicBezTo>
                <a:cubicBezTo>
                  <a:pt x="155" y="384"/>
                  <a:pt x="155" y="384"/>
                  <a:pt x="155" y="384"/>
                </a:cubicBezTo>
                <a:cubicBezTo>
                  <a:pt x="155" y="384"/>
                  <a:pt x="155" y="384"/>
                  <a:pt x="156" y="383"/>
                </a:cubicBezTo>
                <a:cubicBezTo>
                  <a:pt x="157" y="383"/>
                  <a:pt x="158" y="383"/>
                  <a:pt x="160" y="382"/>
                </a:cubicBezTo>
                <a:cubicBezTo>
                  <a:pt x="161" y="382"/>
                  <a:pt x="163" y="382"/>
                  <a:pt x="165" y="382"/>
                </a:cubicBezTo>
                <a:cubicBezTo>
                  <a:pt x="169" y="382"/>
                  <a:pt x="169" y="382"/>
                  <a:pt x="169" y="382"/>
                </a:cubicBezTo>
                <a:cubicBezTo>
                  <a:pt x="170" y="382"/>
                  <a:pt x="171" y="382"/>
                  <a:pt x="172" y="382"/>
                </a:cubicBezTo>
                <a:cubicBezTo>
                  <a:pt x="177" y="382"/>
                  <a:pt x="181" y="382"/>
                  <a:pt x="185" y="382"/>
                </a:cubicBezTo>
                <a:cubicBezTo>
                  <a:pt x="185" y="382"/>
                  <a:pt x="185" y="382"/>
                  <a:pt x="185" y="382"/>
                </a:cubicBezTo>
                <a:cubicBezTo>
                  <a:pt x="187" y="382"/>
                  <a:pt x="187" y="382"/>
                  <a:pt x="187" y="382"/>
                </a:cubicBezTo>
                <a:cubicBezTo>
                  <a:pt x="189" y="382"/>
                  <a:pt x="190" y="382"/>
                  <a:pt x="191" y="382"/>
                </a:cubicBezTo>
                <a:cubicBezTo>
                  <a:pt x="193" y="383"/>
                  <a:pt x="193" y="383"/>
                  <a:pt x="194" y="383"/>
                </a:cubicBezTo>
                <a:cubicBezTo>
                  <a:pt x="196" y="384"/>
                  <a:pt x="197" y="386"/>
                  <a:pt x="196" y="389"/>
                </a:cubicBezTo>
                <a:cubicBezTo>
                  <a:pt x="194" y="392"/>
                  <a:pt x="192" y="395"/>
                  <a:pt x="190" y="398"/>
                </a:cubicBezTo>
                <a:cubicBezTo>
                  <a:pt x="188" y="402"/>
                  <a:pt x="188" y="402"/>
                  <a:pt x="188" y="402"/>
                </a:cubicBezTo>
                <a:cubicBezTo>
                  <a:pt x="188" y="402"/>
                  <a:pt x="188" y="402"/>
                  <a:pt x="188" y="402"/>
                </a:cubicBezTo>
                <a:close/>
                <a:moveTo>
                  <a:pt x="411" y="448"/>
                </a:moveTo>
                <a:cubicBezTo>
                  <a:pt x="411" y="449"/>
                  <a:pt x="411" y="449"/>
                  <a:pt x="411" y="450"/>
                </a:cubicBezTo>
                <a:cubicBezTo>
                  <a:pt x="411" y="450"/>
                  <a:pt x="411" y="450"/>
                  <a:pt x="411" y="450"/>
                </a:cubicBezTo>
                <a:cubicBezTo>
                  <a:pt x="411" y="451"/>
                  <a:pt x="411" y="451"/>
                  <a:pt x="410" y="451"/>
                </a:cubicBezTo>
                <a:cubicBezTo>
                  <a:pt x="410" y="451"/>
                  <a:pt x="410" y="451"/>
                  <a:pt x="410" y="452"/>
                </a:cubicBezTo>
                <a:cubicBezTo>
                  <a:pt x="410" y="452"/>
                  <a:pt x="410" y="452"/>
                  <a:pt x="410" y="452"/>
                </a:cubicBezTo>
                <a:cubicBezTo>
                  <a:pt x="410" y="452"/>
                  <a:pt x="409" y="453"/>
                  <a:pt x="409" y="453"/>
                </a:cubicBezTo>
                <a:cubicBezTo>
                  <a:pt x="409" y="453"/>
                  <a:pt x="409" y="453"/>
                  <a:pt x="409" y="453"/>
                </a:cubicBezTo>
                <a:cubicBezTo>
                  <a:pt x="408" y="454"/>
                  <a:pt x="408" y="454"/>
                  <a:pt x="407" y="455"/>
                </a:cubicBezTo>
                <a:cubicBezTo>
                  <a:pt x="407" y="455"/>
                  <a:pt x="407" y="455"/>
                  <a:pt x="407" y="455"/>
                </a:cubicBezTo>
                <a:cubicBezTo>
                  <a:pt x="407" y="455"/>
                  <a:pt x="407" y="455"/>
                  <a:pt x="407" y="455"/>
                </a:cubicBezTo>
                <a:cubicBezTo>
                  <a:pt x="406" y="455"/>
                  <a:pt x="406" y="456"/>
                  <a:pt x="405" y="456"/>
                </a:cubicBezTo>
                <a:cubicBezTo>
                  <a:pt x="405" y="456"/>
                  <a:pt x="405" y="456"/>
                  <a:pt x="405" y="456"/>
                </a:cubicBezTo>
                <a:cubicBezTo>
                  <a:pt x="404" y="456"/>
                  <a:pt x="404" y="456"/>
                  <a:pt x="404" y="456"/>
                </a:cubicBezTo>
                <a:cubicBezTo>
                  <a:pt x="403" y="456"/>
                  <a:pt x="403" y="457"/>
                  <a:pt x="403" y="457"/>
                </a:cubicBezTo>
                <a:cubicBezTo>
                  <a:pt x="403" y="457"/>
                  <a:pt x="403" y="457"/>
                  <a:pt x="402" y="457"/>
                </a:cubicBezTo>
                <a:cubicBezTo>
                  <a:pt x="402" y="457"/>
                  <a:pt x="402" y="457"/>
                  <a:pt x="402" y="457"/>
                </a:cubicBezTo>
                <a:cubicBezTo>
                  <a:pt x="402" y="457"/>
                  <a:pt x="401" y="457"/>
                  <a:pt x="400" y="457"/>
                </a:cubicBezTo>
                <a:cubicBezTo>
                  <a:pt x="400" y="457"/>
                  <a:pt x="399" y="457"/>
                  <a:pt x="399" y="457"/>
                </a:cubicBezTo>
                <a:cubicBezTo>
                  <a:pt x="398" y="458"/>
                  <a:pt x="398" y="458"/>
                  <a:pt x="397" y="458"/>
                </a:cubicBezTo>
                <a:cubicBezTo>
                  <a:pt x="397" y="458"/>
                  <a:pt x="397" y="458"/>
                  <a:pt x="397" y="458"/>
                </a:cubicBezTo>
                <a:cubicBezTo>
                  <a:pt x="396" y="458"/>
                  <a:pt x="396" y="458"/>
                  <a:pt x="396" y="458"/>
                </a:cubicBezTo>
                <a:cubicBezTo>
                  <a:pt x="396" y="458"/>
                  <a:pt x="396" y="458"/>
                  <a:pt x="396" y="458"/>
                </a:cubicBezTo>
                <a:cubicBezTo>
                  <a:pt x="393" y="458"/>
                  <a:pt x="390" y="458"/>
                  <a:pt x="387" y="458"/>
                </a:cubicBezTo>
                <a:cubicBezTo>
                  <a:pt x="373" y="458"/>
                  <a:pt x="212" y="458"/>
                  <a:pt x="200" y="458"/>
                </a:cubicBezTo>
                <a:cubicBezTo>
                  <a:pt x="199" y="458"/>
                  <a:pt x="198" y="458"/>
                  <a:pt x="198" y="458"/>
                </a:cubicBezTo>
                <a:cubicBezTo>
                  <a:pt x="197" y="458"/>
                  <a:pt x="196" y="458"/>
                  <a:pt x="195" y="457"/>
                </a:cubicBezTo>
                <a:cubicBezTo>
                  <a:pt x="193" y="457"/>
                  <a:pt x="192" y="456"/>
                  <a:pt x="191" y="455"/>
                </a:cubicBezTo>
                <a:cubicBezTo>
                  <a:pt x="190" y="454"/>
                  <a:pt x="190" y="453"/>
                  <a:pt x="189" y="452"/>
                </a:cubicBezTo>
                <a:cubicBezTo>
                  <a:pt x="189" y="451"/>
                  <a:pt x="189" y="450"/>
                  <a:pt x="190" y="449"/>
                </a:cubicBezTo>
                <a:cubicBezTo>
                  <a:pt x="191" y="448"/>
                  <a:pt x="191" y="448"/>
                  <a:pt x="191" y="448"/>
                </a:cubicBezTo>
                <a:cubicBezTo>
                  <a:pt x="191" y="448"/>
                  <a:pt x="191" y="448"/>
                  <a:pt x="191" y="448"/>
                </a:cubicBezTo>
                <a:cubicBezTo>
                  <a:pt x="192" y="444"/>
                  <a:pt x="194" y="440"/>
                  <a:pt x="196" y="437"/>
                </a:cubicBezTo>
                <a:cubicBezTo>
                  <a:pt x="196" y="436"/>
                  <a:pt x="197" y="435"/>
                  <a:pt x="197" y="435"/>
                </a:cubicBezTo>
                <a:cubicBezTo>
                  <a:pt x="198" y="432"/>
                  <a:pt x="198" y="432"/>
                  <a:pt x="198" y="432"/>
                </a:cubicBezTo>
                <a:cubicBezTo>
                  <a:pt x="199" y="431"/>
                  <a:pt x="200" y="430"/>
                  <a:pt x="201" y="428"/>
                </a:cubicBezTo>
                <a:cubicBezTo>
                  <a:pt x="201" y="428"/>
                  <a:pt x="202" y="428"/>
                  <a:pt x="202" y="428"/>
                </a:cubicBezTo>
                <a:cubicBezTo>
                  <a:pt x="202" y="428"/>
                  <a:pt x="202" y="428"/>
                  <a:pt x="203" y="428"/>
                </a:cubicBezTo>
                <a:cubicBezTo>
                  <a:pt x="203" y="427"/>
                  <a:pt x="203" y="427"/>
                  <a:pt x="203" y="427"/>
                </a:cubicBezTo>
                <a:cubicBezTo>
                  <a:pt x="203" y="427"/>
                  <a:pt x="203" y="427"/>
                  <a:pt x="203" y="427"/>
                </a:cubicBezTo>
                <a:cubicBezTo>
                  <a:pt x="204" y="427"/>
                  <a:pt x="204" y="427"/>
                  <a:pt x="204" y="427"/>
                </a:cubicBezTo>
                <a:cubicBezTo>
                  <a:pt x="204" y="426"/>
                  <a:pt x="205" y="426"/>
                  <a:pt x="205" y="426"/>
                </a:cubicBezTo>
                <a:cubicBezTo>
                  <a:pt x="205" y="426"/>
                  <a:pt x="206" y="426"/>
                  <a:pt x="206" y="425"/>
                </a:cubicBezTo>
                <a:cubicBezTo>
                  <a:pt x="206" y="425"/>
                  <a:pt x="207" y="425"/>
                  <a:pt x="207" y="425"/>
                </a:cubicBezTo>
                <a:cubicBezTo>
                  <a:pt x="208" y="425"/>
                  <a:pt x="208" y="425"/>
                  <a:pt x="209" y="424"/>
                </a:cubicBezTo>
                <a:cubicBezTo>
                  <a:pt x="209" y="424"/>
                  <a:pt x="210" y="424"/>
                  <a:pt x="210" y="424"/>
                </a:cubicBezTo>
                <a:cubicBezTo>
                  <a:pt x="210" y="424"/>
                  <a:pt x="210" y="424"/>
                  <a:pt x="210" y="424"/>
                </a:cubicBezTo>
                <a:cubicBezTo>
                  <a:pt x="212" y="423"/>
                  <a:pt x="214" y="423"/>
                  <a:pt x="216" y="423"/>
                </a:cubicBezTo>
                <a:cubicBezTo>
                  <a:pt x="216" y="423"/>
                  <a:pt x="385" y="423"/>
                  <a:pt x="392" y="423"/>
                </a:cubicBezTo>
                <a:cubicBezTo>
                  <a:pt x="393" y="423"/>
                  <a:pt x="395" y="423"/>
                  <a:pt x="397" y="423"/>
                </a:cubicBezTo>
                <a:cubicBezTo>
                  <a:pt x="398" y="423"/>
                  <a:pt x="399" y="423"/>
                  <a:pt x="400" y="423"/>
                </a:cubicBezTo>
                <a:cubicBezTo>
                  <a:pt x="400" y="423"/>
                  <a:pt x="400" y="423"/>
                  <a:pt x="400" y="423"/>
                </a:cubicBezTo>
                <a:cubicBezTo>
                  <a:pt x="401" y="423"/>
                  <a:pt x="402" y="423"/>
                  <a:pt x="402" y="423"/>
                </a:cubicBezTo>
                <a:cubicBezTo>
                  <a:pt x="403" y="423"/>
                  <a:pt x="403" y="423"/>
                  <a:pt x="403" y="423"/>
                </a:cubicBezTo>
                <a:cubicBezTo>
                  <a:pt x="403" y="423"/>
                  <a:pt x="403" y="423"/>
                  <a:pt x="403" y="423"/>
                </a:cubicBezTo>
                <a:cubicBezTo>
                  <a:pt x="404" y="424"/>
                  <a:pt x="404" y="424"/>
                  <a:pt x="405" y="424"/>
                </a:cubicBezTo>
                <a:cubicBezTo>
                  <a:pt x="405" y="424"/>
                  <a:pt x="405" y="424"/>
                  <a:pt x="405" y="424"/>
                </a:cubicBezTo>
                <a:cubicBezTo>
                  <a:pt x="406" y="425"/>
                  <a:pt x="406" y="425"/>
                  <a:pt x="407" y="425"/>
                </a:cubicBezTo>
                <a:cubicBezTo>
                  <a:pt x="407" y="425"/>
                  <a:pt x="407" y="425"/>
                  <a:pt x="407" y="425"/>
                </a:cubicBezTo>
                <a:cubicBezTo>
                  <a:pt x="407" y="425"/>
                  <a:pt x="407" y="425"/>
                  <a:pt x="407" y="425"/>
                </a:cubicBezTo>
                <a:cubicBezTo>
                  <a:pt x="408" y="426"/>
                  <a:pt x="408" y="426"/>
                  <a:pt x="408" y="426"/>
                </a:cubicBezTo>
                <a:cubicBezTo>
                  <a:pt x="409" y="427"/>
                  <a:pt x="409" y="427"/>
                  <a:pt x="410" y="428"/>
                </a:cubicBezTo>
                <a:cubicBezTo>
                  <a:pt x="411" y="429"/>
                  <a:pt x="411" y="430"/>
                  <a:pt x="411" y="431"/>
                </a:cubicBezTo>
                <a:cubicBezTo>
                  <a:pt x="411" y="432"/>
                  <a:pt x="411" y="432"/>
                  <a:pt x="411" y="432"/>
                </a:cubicBezTo>
                <a:cubicBezTo>
                  <a:pt x="411" y="432"/>
                  <a:pt x="411" y="432"/>
                  <a:pt x="411" y="432"/>
                </a:cubicBezTo>
                <a:cubicBezTo>
                  <a:pt x="411" y="436"/>
                  <a:pt x="411" y="441"/>
                  <a:pt x="411" y="445"/>
                </a:cubicBezTo>
                <a:cubicBezTo>
                  <a:pt x="411" y="446"/>
                  <a:pt x="411" y="447"/>
                  <a:pt x="411" y="448"/>
                </a:cubicBezTo>
                <a:close/>
                <a:moveTo>
                  <a:pt x="434" y="366"/>
                </a:moveTo>
                <a:cubicBezTo>
                  <a:pt x="434" y="366"/>
                  <a:pt x="434" y="366"/>
                  <a:pt x="434" y="366"/>
                </a:cubicBezTo>
                <a:cubicBezTo>
                  <a:pt x="434" y="366"/>
                  <a:pt x="434" y="366"/>
                  <a:pt x="434" y="365"/>
                </a:cubicBezTo>
                <a:cubicBezTo>
                  <a:pt x="433" y="365"/>
                  <a:pt x="433" y="364"/>
                  <a:pt x="432" y="363"/>
                </a:cubicBezTo>
                <a:cubicBezTo>
                  <a:pt x="432" y="362"/>
                  <a:pt x="432" y="362"/>
                  <a:pt x="432" y="362"/>
                </a:cubicBezTo>
                <a:cubicBezTo>
                  <a:pt x="432" y="362"/>
                  <a:pt x="432" y="361"/>
                  <a:pt x="432" y="360"/>
                </a:cubicBezTo>
                <a:cubicBezTo>
                  <a:pt x="432" y="360"/>
                  <a:pt x="432" y="360"/>
                  <a:pt x="432" y="360"/>
                </a:cubicBezTo>
                <a:cubicBezTo>
                  <a:pt x="432" y="358"/>
                  <a:pt x="432" y="355"/>
                  <a:pt x="432" y="353"/>
                </a:cubicBezTo>
                <a:cubicBezTo>
                  <a:pt x="432" y="352"/>
                  <a:pt x="432" y="352"/>
                  <a:pt x="432" y="352"/>
                </a:cubicBezTo>
                <a:cubicBezTo>
                  <a:pt x="432" y="351"/>
                  <a:pt x="432" y="350"/>
                  <a:pt x="432" y="350"/>
                </a:cubicBezTo>
                <a:cubicBezTo>
                  <a:pt x="433" y="349"/>
                  <a:pt x="434" y="349"/>
                  <a:pt x="435" y="348"/>
                </a:cubicBezTo>
                <a:cubicBezTo>
                  <a:pt x="436" y="348"/>
                  <a:pt x="437" y="347"/>
                  <a:pt x="438" y="347"/>
                </a:cubicBezTo>
                <a:cubicBezTo>
                  <a:pt x="438" y="347"/>
                  <a:pt x="438" y="347"/>
                  <a:pt x="438" y="347"/>
                </a:cubicBezTo>
                <a:cubicBezTo>
                  <a:pt x="438" y="347"/>
                  <a:pt x="438" y="347"/>
                  <a:pt x="438" y="347"/>
                </a:cubicBezTo>
                <a:cubicBezTo>
                  <a:pt x="439" y="347"/>
                  <a:pt x="439" y="347"/>
                  <a:pt x="440" y="347"/>
                </a:cubicBezTo>
                <a:cubicBezTo>
                  <a:pt x="440" y="347"/>
                  <a:pt x="440" y="347"/>
                  <a:pt x="441" y="347"/>
                </a:cubicBezTo>
                <a:cubicBezTo>
                  <a:pt x="443" y="346"/>
                  <a:pt x="445" y="346"/>
                  <a:pt x="447" y="346"/>
                </a:cubicBezTo>
                <a:cubicBezTo>
                  <a:pt x="463" y="346"/>
                  <a:pt x="463" y="346"/>
                  <a:pt x="463" y="346"/>
                </a:cubicBezTo>
                <a:cubicBezTo>
                  <a:pt x="464" y="346"/>
                  <a:pt x="465" y="346"/>
                  <a:pt x="465" y="347"/>
                </a:cubicBezTo>
                <a:cubicBezTo>
                  <a:pt x="469" y="347"/>
                  <a:pt x="474" y="348"/>
                  <a:pt x="475" y="352"/>
                </a:cubicBezTo>
                <a:cubicBezTo>
                  <a:pt x="476" y="355"/>
                  <a:pt x="476" y="359"/>
                  <a:pt x="477" y="362"/>
                </a:cubicBezTo>
                <a:cubicBezTo>
                  <a:pt x="477" y="363"/>
                  <a:pt x="477" y="363"/>
                  <a:pt x="477" y="363"/>
                </a:cubicBezTo>
                <a:cubicBezTo>
                  <a:pt x="477" y="364"/>
                  <a:pt x="477" y="364"/>
                  <a:pt x="477" y="365"/>
                </a:cubicBezTo>
                <a:cubicBezTo>
                  <a:pt x="477" y="365"/>
                  <a:pt x="477" y="365"/>
                  <a:pt x="477" y="365"/>
                </a:cubicBezTo>
                <a:cubicBezTo>
                  <a:pt x="477" y="365"/>
                  <a:pt x="477" y="365"/>
                  <a:pt x="477" y="365"/>
                </a:cubicBezTo>
                <a:cubicBezTo>
                  <a:pt x="477" y="365"/>
                  <a:pt x="477" y="365"/>
                  <a:pt x="477" y="365"/>
                </a:cubicBezTo>
                <a:cubicBezTo>
                  <a:pt x="476" y="367"/>
                  <a:pt x="474" y="368"/>
                  <a:pt x="472" y="369"/>
                </a:cubicBezTo>
                <a:cubicBezTo>
                  <a:pt x="471" y="369"/>
                  <a:pt x="471" y="369"/>
                  <a:pt x="471" y="369"/>
                </a:cubicBezTo>
                <a:cubicBezTo>
                  <a:pt x="471" y="369"/>
                  <a:pt x="471" y="369"/>
                  <a:pt x="470" y="369"/>
                </a:cubicBezTo>
                <a:cubicBezTo>
                  <a:pt x="470" y="369"/>
                  <a:pt x="470" y="369"/>
                  <a:pt x="470" y="369"/>
                </a:cubicBezTo>
                <a:cubicBezTo>
                  <a:pt x="469" y="369"/>
                  <a:pt x="469" y="369"/>
                  <a:pt x="469" y="369"/>
                </a:cubicBezTo>
                <a:cubicBezTo>
                  <a:pt x="463" y="370"/>
                  <a:pt x="457" y="369"/>
                  <a:pt x="455" y="369"/>
                </a:cubicBezTo>
                <a:cubicBezTo>
                  <a:pt x="445" y="369"/>
                  <a:pt x="445" y="369"/>
                  <a:pt x="445" y="369"/>
                </a:cubicBezTo>
                <a:cubicBezTo>
                  <a:pt x="444" y="369"/>
                  <a:pt x="443" y="369"/>
                  <a:pt x="442" y="369"/>
                </a:cubicBezTo>
                <a:cubicBezTo>
                  <a:pt x="442" y="369"/>
                  <a:pt x="441" y="369"/>
                  <a:pt x="441" y="369"/>
                </a:cubicBezTo>
                <a:cubicBezTo>
                  <a:pt x="440" y="369"/>
                  <a:pt x="440" y="369"/>
                  <a:pt x="440" y="369"/>
                </a:cubicBezTo>
                <a:cubicBezTo>
                  <a:pt x="440" y="369"/>
                  <a:pt x="440" y="369"/>
                  <a:pt x="440" y="369"/>
                </a:cubicBezTo>
                <a:cubicBezTo>
                  <a:pt x="439" y="369"/>
                  <a:pt x="439" y="369"/>
                  <a:pt x="438" y="368"/>
                </a:cubicBezTo>
                <a:cubicBezTo>
                  <a:pt x="438" y="368"/>
                  <a:pt x="438" y="368"/>
                  <a:pt x="438" y="368"/>
                </a:cubicBezTo>
                <a:cubicBezTo>
                  <a:pt x="437" y="368"/>
                  <a:pt x="437" y="368"/>
                  <a:pt x="436" y="367"/>
                </a:cubicBezTo>
                <a:cubicBezTo>
                  <a:pt x="436" y="367"/>
                  <a:pt x="435" y="367"/>
                  <a:pt x="434" y="366"/>
                </a:cubicBezTo>
                <a:cubicBezTo>
                  <a:pt x="434" y="366"/>
                  <a:pt x="434" y="366"/>
                  <a:pt x="434" y="366"/>
                </a:cubicBezTo>
                <a:close/>
                <a:moveTo>
                  <a:pt x="437" y="404"/>
                </a:moveTo>
                <a:cubicBezTo>
                  <a:pt x="436" y="403"/>
                  <a:pt x="436" y="402"/>
                  <a:pt x="435" y="402"/>
                </a:cubicBezTo>
                <a:cubicBezTo>
                  <a:pt x="435" y="400"/>
                  <a:pt x="435" y="400"/>
                  <a:pt x="435" y="400"/>
                </a:cubicBezTo>
                <a:cubicBezTo>
                  <a:pt x="435" y="400"/>
                  <a:pt x="435" y="400"/>
                  <a:pt x="435" y="400"/>
                </a:cubicBezTo>
                <a:cubicBezTo>
                  <a:pt x="435" y="396"/>
                  <a:pt x="435" y="392"/>
                  <a:pt x="434" y="388"/>
                </a:cubicBezTo>
                <a:cubicBezTo>
                  <a:pt x="434" y="388"/>
                  <a:pt x="434" y="388"/>
                  <a:pt x="434" y="388"/>
                </a:cubicBezTo>
                <a:cubicBezTo>
                  <a:pt x="434" y="388"/>
                  <a:pt x="434" y="388"/>
                  <a:pt x="434" y="388"/>
                </a:cubicBezTo>
                <a:cubicBezTo>
                  <a:pt x="434" y="388"/>
                  <a:pt x="434" y="388"/>
                  <a:pt x="434" y="387"/>
                </a:cubicBezTo>
                <a:cubicBezTo>
                  <a:pt x="435" y="379"/>
                  <a:pt x="453" y="381"/>
                  <a:pt x="458" y="381"/>
                </a:cubicBezTo>
                <a:cubicBezTo>
                  <a:pt x="465" y="381"/>
                  <a:pt x="477" y="380"/>
                  <a:pt x="481" y="386"/>
                </a:cubicBezTo>
                <a:cubicBezTo>
                  <a:pt x="481" y="387"/>
                  <a:pt x="482" y="387"/>
                  <a:pt x="482" y="388"/>
                </a:cubicBezTo>
                <a:cubicBezTo>
                  <a:pt x="482" y="389"/>
                  <a:pt x="482" y="389"/>
                  <a:pt x="482" y="389"/>
                </a:cubicBezTo>
                <a:cubicBezTo>
                  <a:pt x="482" y="389"/>
                  <a:pt x="482" y="389"/>
                  <a:pt x="482" y="389"/>
                </a:cubicBezTo>
                <a:cubicBezTo>
                  <a:pt x="483" y="391"/>
                  <a:pt x="483" y="392"/>
                  <a:pt x="484" y="395"/>
                </a:cubicBezTo>
                <a:cubicBezTo>
                  <a:pt x="485" y="401"/>
                  <a:pt x="485" y="401"/>
                  <a:pt x="485" y="401"/>
                </a:cubicBezTo>
                <a:cubicBezTo>
                  <a:pt x="485" y="402"/>
                  <a:pt x="485" y="403"/>
                  <a:pt x="484" y="404"/>
                </a:cubicBezTo>
                <a:cubicBezTo>
                  <a:pt x="484" y="405"/>
                  <a:pt x="484" y="405"/>
                  <a:pt x="483" y="406"/>
                </a:cubicBezTo>
                <a:cubicBezTo>
                  <a:pt x="483" y="406"/>
                  <a:pt x="483" y="406"/>
                  <a:pt x="482" y="407"/>
                </a:cubicBezTo>
                <a:cubicBezTo>
                  <a:pt x="482" y="407"/>
                  <a:pt x="482" y="407"/>
                  <a:pt x="482" y="407"/>
                </a:cubicBezTo>
                <a:cubicBezTo>
                  <a:pt x="482" y="407"/>
                  <a:pt x="482" y="407"/>
                  <a:pt x="482" y="407"/>
                </a:cubicBezTo>
                <a:cubicBezTo>
                  <a:pt x="481" y="407"/>
                  <a:pt x="481" y="407"/>
                  <a:pt x="481" y="407"/>
                </a:cubicBezTo>
                <a:cubicBezTo>
                  <a:pt x="480" y="408"/>
                  <a:pt x="480" y="408"/>
                  <a:pt x="480" y="408"/>
                </a:cubicBezTo>
                <a:cubicBezTo>
                  <a:pt x="479" y="408"/>
                  <a:pt x="479" y="408"/>
                  <a:pt x="479" y="408"/>
                </a:cubicBezTo>
                <a:cubicBezTo>
                  <a:pt x="479" y="408"/>
                  <a:pt x="479" y="408"/>
                  <a:pt x="478" y="408"/>
                </a:cubicBezTo>
                <a:cubicBezTo>
                  <a:pt x="478" y="408"/>
                  <a:pt x="478" y="409"/>
                  <a:pt x="477" y="409"/>
                </a:cubicBezTo>
                <a:cubicBezTo>
                  <a:pt x="477" y="409"/>
                  <a:pt x="477" y="409"/>
                  <a:pt x="477" y="409"/>
                </a:cubicBezTo>
                <a:cubicBezTo>
                  <a:pt x="477" y="409"/>
                  <a:pt x="476" y="409"/>
                  <a:pt x="475" y="409"/>
                </a:cubicBezTo>
                <a:cubicBezTo>
                  <a:pt x="474" y="409"/>
                  <a:pt x="474" y="409"/>
                  <a:pt x="473" y="409"/>
                </a:cubicBezTo>
                <a:cubicBezTo>
                  <a:pt x="473" y="409"/>
                  <a:pt x="473" y="409"/>
                  <a:pt x="473" y="409"/>
                </a:cubicBezTo>
                <a:cubicBezTo>
                  <a:pt x="473" y="409"/>
                  <a:pt x="473" y="409"/>
                  <a:pt x="473" y="409"/>
                </a:cubicBezTo>
                <a:cubicBezTo>
                  <a:pt x="473" y="409"/>
                  <a:pt x="473" y="409"/>
                  <a:pt x="473" y="409"/>
                </a:cubicBezTo>
                <a:cubicBezTo>
                  <a:pt x="465" y="409"/>
                  <a:pt x="457" y="409"/>
                  <a:pt x="449" y="409"/>
                </a:cubicBezTo>
                <a:cubicBezTo>
                  <a:pt x="448" y="409"/>
                  <a:pt x="447" y="409"/>
                  <a:pt x="447" y="409"/>
                </a:cubicBezTo>
                <a:cubicBezTo>
                  <a:pt x="446" y="409"/>
                  <a:pt x="446" y="409"/>
                  <a:pt x="446" y="409"/>
                </a:cubicBezTo>
                <a:cubicBezTo>
                  <a:pt x="445" y="409"/>
                  <a:pt x="445" y="409"/>
                  <a:pt x="444" y="409"/>
                </a:cubicBezTo>
                <a:cubicBezTo>
                  <a:pt x="444" y="409"/>
                  <a:pt x="444" y="409"/>
                  <a:pt x="444" y="409"/>
                </a:cubicBezTo>
                <a:cubicBezTo>
                  <a:pt x="444" y="408"/>
                  <a:pt x="444" y="408"/>
                  <a:pt x="444" y="408"/>
                </a:cubicBezTo>
                <a:cubicBezTo>
                  <a:pt x="443" y="408"/>
                  <a:pt x="442" y="408"/>
                  <a:pt x="442" y="408"/>
                </a:cubicBezTo>
                <a:cubicBezTo>
                  <a:pt x="441" y="408"/>
                  <a:pt x="441" y="407"/>
                  <a:pt x="441" y="407"/>
                </a:cubicBezTo>
                <a:cubicBezTo>
                  <a:pt x="441" y="407"/>
                  <a:pt x="440" y="407"/>
                  <a:pt x="440" y="407"/>
                </a:cubicBezTo>
                <a:cubicBezTo>
                  <a:pt x="440" y="407"/>
                  <a:pt x="440" y="407"/>
                  <a:pt x="440" y="407"/>
                </a:cubicBezTo>
                <a:cubicBezTo>
                  <a:pt x="439" y="406"/>
                  <a:pt x="437" y="405"/>
                  <a:pt x="437" y="404"/>
                </a:cubicBezTo>
                <a:close/>
                <a:moveTo>
                  <a:pt x="494" y="451"/>
                </a:moveTo>
                <a:cubicBezTo>
                  <a:pt x="493" y="453"/>
                  <a:pt x="492" y="453"/>
                  <a:pt x="491" y="454"/>
                </a:cubicBezTo>
                <a:cubicBezTo>
                  <a:pt x="490" y="455"/>
                  <a:pt x="489" y="456"/>
                  <a:pt x="487" y="456"/>
                </a:cubicBezTo>
                <a:cubicBezTo>
                  <a:pt x="485" y="457"/>
                  <a:pt x="484" y="457"/>
                  <a:pt x="481" y="457"/>
                </a:cubicBezTo>
                <a:cubicBezTo>
                  <a:pt x="476" y="457"/>
                  <a:pt x="476" y="457"/>
                  <a:pt x="476" y="457"/>
                </a:cubicBezTo>
                <a:cubicBezTo>
                  <a:pt x="476" y="457"/>
                  <a:pt x="476" y="457"/>
                  <a:pt x="476" y="457"/>
                </a:cubicBezTo>
                <a:cubicBezTo>
                  <a:pt x="469" y="457"/>
                  <a:pt x="462" y="457"/>
                  <a:pt x="454" y="457"/>
                </a:cubicBezTo>
                <a:cubicBezTo>
                  <a:pt x="453" y="457"/>
                  <a:pt x="453" y="457"/>
                  <a:pt x="452" y="457"/>
                </a:cubicBezTo>
                <a:cubicBezTo>
                  <a:pt x="451" y="457"/>
                  <a:pt x="451" y="457"/>
                  <a:pt x="451" y="457"/>
                </a:cubicBezTo>
                <a:cubicBezTo>
                  <a:pt x="450" y="457"/>
                  <a:pt x="450" y="457"/>
                  <a:pt x="449" y="457"/>
                </a:cubicBezTo>
                <a:cubicBezTo>
                  <a:pt x="449" y="457"/>
                  <a:pt x="449" y="457"/>
                  <a:pt x="448" y="457"/>
                </a:cubicBezTo>
                <a:cubicBezTo>
                  <a:pt x="448" y="457"/>
                  <a:pt x="448" y="457"/>
                  <a:pt x="448" y="457"/>
                </a:cubicBezTo>
                <a:cubicBezTo>
                  <a:pt x="445" y="456"/>
                  <a:pt x="442" y="454"/>
                  <a:pt x="440" y="451"/>
                </a:cubicBezTo>
                <a:cubicBezTo>
                  <a:pt x="440" y="451"/>
                  <a:pt x="440" y="451"/>
                  <a:pt x="440" y="451"/>
                </a:cubicBezTo>
                <a:cubicBezTo>
                  <a:pt x="440" y="451"/>
                  <a:pt x="440" y="451"/>
                  <a:pt x="440" y="451"/>
                </a:cubicBezTo>
                <a:cubicBezTo>
                  <a:pt x="440" y="451"/>
                  <a:pt x="440" y="451"/>
                  <a:pt x="440" y="450"/>
                </a:cubicBezTo>
                <a:cubicBezTo>
                  <a:pt x="439" y="450"/>
                  <a:pt x="439" y="449"/>
                  <a:pt x="439" y="449"/>
                </a:cubicBezTo>
                <a:cubicBezTo>
                  <a:pt x="439" y="449"/>
                  <a:pt x="439" y="449"/>
                  <a:pt x="439" y="448"/>
                </a:cubicBezTo>
                <a:cubicBezTo>
                  <a:pt x="439" y="448"/>
                  <a:pt x="439" y="448"/>
                  <a:pt x="439" y="448"/>
                </a:cubicBezTo>
                <a:cubicBezTo>
                  <a:pt x="439" y="447"/>
                  <a:pt x="439" y="447"/>
                  <a:pt x="439" y="447"/>
                </a:cubicBezTo>
                <a:cubicBezTo>
                  <a:pt x="439" y="447"/>
                  <a:pt x="439" y="447"/>
                  <a:pt x="439" y="447"/>
                </a:cubicBezTo>
                <a:cubicBezTo>
                  <a:pt x="439" y="444"/>
                  <a:pt x="438" y="439"/>
                  <a:pt x="438" y="435"/>
                </a:cubicBezTo>
                <a:cubicBezTo>
                  <a:pt x="438" y="435"/>
                  <a:pt x="438" y="434"/>
                  <a:pt x="438" y="433"/>
                </a:cubicBezTo>
                <a:cubicBezTo>
                  <a:pt x="438" y="431"/>
                  <a:pt x="438" y="431"/>
                  <a:pt x="438" y="431"/>
                </a:cubicBezTo>
                <a:cubicBezTo>
                  <a:pt x="438" y="431"/>
                  <a:pt x="438" y="431"/>
                  <a:pt x="438" y="431"/>
                </a:cubicBezTo>
                <a:cubicBezTo>
                  <a:pt x="438" y="430"/>
                  <a:pt x="438" y="430"/>
                  <a:pt x="438" y="430"/>
                </a:cubicBezTo>
                <a:cubicBezTo>
                  <a:pt x="438" y="430"/>
                  <a:pt x="438" y="429"/>
                  <a:pt x="438" y="429"/>
                </a:cubicBezTo>
                <a:cubicBezTo>
                  <a:pt x="438" y="429"/>
                  <a:pt x="438" y="429"/>
                  <a:pt x="438" y="428"/>
                </a:cubicBezTo>
                <a:cubicBezTo>
                  <a:pt x="439" y="428"/>
                  <a:pt x="439" y="428"/>
                  <a:pt x="439" y="428"/>
                </a:cubicBezTo>
                <a:cubicBezTo>
                  <a:pt x="439" y="428"/>
                  <a:pt x="439" y="428"/>
                  <a:pt x="439" y="428"/>
                </a:cubicBezTo>
                <a:cubicBezTo>
                  <a:pt x="439" y="427"/>
                  <a:pt x="439" y="427"/>
                  <a:pt x="439" y="427"/>
                </a:cubicBezTo>
                <a:cubicBezTo>
                  <a:pt x="440" y="426"/>
                  <a:pt x="440" y="426"/>
                  <a:pt x="440" y="426"/>
                </a:cubicBezTo>
                <a:cubicBezTo>
                  <a:pt x="440" y="426"/>
                  <a:pt x="441" y="426"/>
                  <a:pt x="441" y="425"/>
                </a:cubicBezTo>
                <a:cubicBezTo>
                  <a:pt x="441" y="425"/>
                  <a:pt x="441" y="425"/>
                  <a:pt x="441" y="425"/>
                </a:cubicBezTo>
                <a:cubicBezTo>
                  <a:pt x="441" y="425"/>
                  <a:pt x="441" y="425"/>
                  <a:pt x="441" y="425"/>
                </a:cubicBezTo>
                <a:cubicBezTo>
                  <a:pt x="442" y="425"/>
                  <a:pt x="442" y="425"/>
                  <a:pt x="443" y="424"/>
                </a:cubicBezTo>
                <a:cubicBezTo>
                  <a:pt x="443" y="424"/>
                  <a:pt x="443" y="424"/>
                  <a:pt x="443" y="424"/>
                </a:cubicBezTo>
                <a:cubicBezTo>
                  <a:pt x="444" y="424"/>
                  <a:pt x="444" y="424"/>
                  <a:pt x="444" y="424"/>
                </a:cubicBezTo>
                <a:cubicBezTo>
                  <a:pt x="444" y="424"/>
                  <a:pt x="444" y="424"/>
                  <a:pt x="444" y="424"/>
                </a:cubicBezTo>
                <a:cubicBezTo>
                  <a:pt x="444" y="424"/>
                  <a:pt x="445" y="423"/>
                  <a:pt x="445" y="423"/>
                </a:cubicBezTo>
                <a:cubicBezTo>
                  <a:pt x="446" y="423"/>
                  <a:pt x="446" y="423"/>
                  <a:pt x="446" y="423"/>
                </a:cubicBezTo>
                <a:cubicBezTo>
                  <a:pt x="446" y="423"/>
                  <a:pt x="447" y="423"/>
                  <a:pt x="447" y="423"/>
                </a:cubicBezTo>
                <a:cubicBezTo>
                  <a:pt x="448" y="423"/>
                  <a:pt x="448" y="423"/>
                  <a:pt x="449" y="423"/>
                </a:cubicBezTo>
                <a:cubicBezTo>
                  <a:pt x="450" y="423"/>
                  <a:pt x="450" y="423"/>
                  <a:pt x="450" y="423"/>
                </a:cubicBezTo>
                <a:cubicBezTo>
                  <a:pt x="450" y="423"/>
                  <a:pt x="450" y="423"/>
                  <a:pt x="451" y="423"/>
                </a:cubicBezTo>
                <a:cubicBezTo>
                  <a:pt x="452" y="423"/>
                  <a:pt x="452" y="423"/>
                  <a:pt x="452" y="423"/>
                </a:cubicBezTo>
                <a:cubicBezTo>
                  <a:pt x="453" y="423"/>
                  <a:pt x="454" y="423"/>
                  <a:pt x="455" y="423"/>
                </a:cubicBezTo>
                <a:cubicBezTo>
                  <a:pt x="457" y="423"/>
                  <a:pt x="458" y="423"/>
                  <a:pt x="459" y="423"/>
                </a:cubicBezTo>
                <a:cubicBezTo>
                  <a:pt x="469" y="423"/>
                  <a:pt x="469" y="423"/>
                  <a:pt x="469" y="423"/>
                </a:cubicBezTo>
                <a:cubicBezTo>
                  <a:pt x="472" y="423"/>
                  <a:pt x="475" y="423"/>
                  <a:pt x="478" y="423"/>
                </a:cubicBezTo>
                <a:cubicBezTo>
                  <a:pt x="478" y="423"/>
                  <a:pt x="479" y="423"/>
                  <a:pt x="479" y="423"/>
                </a:cubicBezTo>
                <a:cubicBezTo>
                  <a:pt x="479" y="423"/>
                  <a:pt x="480" y="423"/>
                  <a:pt x="480" y="423"/>
                </a:cubicBezTo>
                <a:cubicBezTo>
                  <a:pt x="480" y="423"/>
                  <a:pt x="480" y="423"/>
                  <a:pt x="481" y="423"/>
                </a:cubicBezTo>
                <a:cubicBezTo>
                  <a:pt x="481" y="423"/>
                  <a:pt x="481" y="423"/>
                  <a:pt x="481" y="423"/>
                </a:cubicBezTo>
                <a:cubicBezTo>
                  <a:pt x="481" y="423"/>
                  <a:pt x="481" y="423"/>
                  <a:pt x="481" y="423"/>
                </a:cubicBezTo>
                <a:cubicBezTo>
                  <a:pt x="482" y="423"/>
                  <a:pt x="482" y="424"/>
                  <a:pt x="483" y="424"/>
                </a:cubicBezTo>
                <a:cubicBezTo>
                  <a:pt x="483" y="424"/>
                  <a:pt x="484" y="424"/>
                  <a:pt x="484" y="424"/>
                </a:cubicBezTo>
                <a:cubicBezTo>
                  <a:pt x="484" y="424"/>
                  <a:pt x="484" y="424"/>
                  <a:pt x="484" y="425"/>
                </a:cubicBezTo>
                <a:cubicBezTo>
                  <a:pt x="485" y="425"/>
                  <a:pt x="485" y="425"/>
                  <a:pt x="486" y="425"/>
                </a:cubicBezTo>
                <a:cubicBezTo>
                  <a:pt x="487" y="426"/>
                  <a:pt x="488" y="427"/>
                  <a:pt x="489" y="428"/>
                </a:cubicBezTo>
                <a:cubicBezTo>
                  <a:pt x="490" y="429"/>
                  <a:pt x="491" y="430"/>
                  <a:pt x="491" y="431"/>
                </a:cubicBezTo>
                <a:cubicBezTo>
                  <a:pt x="492" y="438"/>
                  <a:pt x="492" y="438"/>
                  <a:pt x="492" y="438"/>
                </a:cubicBezTo>
                <a:cubicBezTo>
                  <a:pt x="493" y="441"/>
                  <a:pt x="493" y="443"/>
                  <a:pt x="494" y="446"/>
                </a:cubicBezTo>
                <a:cubicBezTo>
                  <a:pt x="494" y="446"/>
                  <a:pt x="494" y="446"/>
                  <a:pt x="494" y="446"/>
                </a:cubicBezTo>
                <a:cubicBezTo>
                  <a:pt x="494" y="448"/>
                  <a:pt x="494" y="448"/>
                  <a:pt x="494" y="448"/>
                </a:cubicBezTo>
                <a:cubicBezTo>
                  <a:pt x="494" y="449"/>
                  <a:pt x="494" y="450"/>
                  <a:pt x="494" y="451"/>
                </a:cubicBezTo>
                <a:close/>
                <a:moveTo>
                  <a:pt x="508" y="369"/>
                </a:moveTo>
                <a:cubicBezTo>
                  <a:pt x="507" y="368"/>
                  <a:pt x="505" y="368"/>
                  <a:pt x="505" y="367"/>
                </a:cubicBezTo>
                <a:cubicBezTo>
                  <a:pt x="504" y="366"/>
                  <a:pt x="503" y="365"/>
                  <a:pt x="503" y="365"/>
                </a:cubicBezTo>
                <a:cubicBezTo>
                  <a:pt x="502" y="363"/>
                  <a:pt x="502" y="363"/>
                  <a:pt x="502" y="363"/>
                </a:cubicBezTo>
                <a:cubicBezTo>
                  <a:pt x="502" y="361"/>
                  <a:pt x="501" y="359"/>
                  <a:pt x="500" y="357"/>
                </a:cubicBezTo>
                <a:cubicBezTo>
                  <a:pt x="500" y="356"/>
                  <a:pt x="499" y="355"/>
                  <a:pt x="499" y="353"/>
                </a:cubicBezTo>
                <a:cubicBezTo>
                  <a:pt x="499" y="353"/>
                  <a:pt x="499" y="353"/>
                  <a:pt x="499" y="353"/>
                </a:cubicBezTo>
                <a:cubicBezTo>
                  <a:pt x="499" y="353"/>
                  <a:pt x="499" y="353"/>
                  <a:pt x="499" y="353"/>
                </a:cubicBezTo>
                <a:cubicBezTo>
                  <a:pt x="499" y="352"/>
                  <a:pt x="499" y="352"/>
                  <a:pt x="499" y="352"/>
                </a:cubicBezTo>
                <a:cubicBezTo>
                  <a:pt x="499" y="352"/>
                  <a:pt x="499" y="352"/>
                  <a:pt x="499" y="352"/>
                </a:cubicBezTo>
                <a:cubicBezTo>
                  <a:pt x="499" y="352"/>
                  <a:pt x="499" y="352"/>
                  <a:pt x="499" y="352"/>
                </a:cubicBezTo>
                <a:cubicBezTo>
                  <a:pt x="501" y="348"/>
                  <a:pt x="508" y="348"/>
                  <a:pt x="511" y="348"/>
                </a:cubicBezTo>
                <a:cubicBezTo>
                  <a:pt x="528" y="348"/>
                  <a:pt x="528" y="348"/>
                  <a:pt x="528" y="348"/>
                </a:cubicBezTo>
                <a:cubicBezTo>
                  <a:pt x="529" y="348"/>
                  <a:pt x="531" y="348"/>
                  <a:pt x="532" y="349"/>
                </a:cubicBezTo>
                <a:cubicBezTo>
                  <a:pt x="532" y="349"/>
                  <a:pt x="533" y="349"/>
                  <a:pt x="533" y="349"/>
                </a:cubicBezTo>
                <a:cubicBezTo>
                  <a:pt x="533" y="349"/>
                  <a:pt x="534" y="349"/>
                  <a:pt x="534" y="349"/>
                </a:cubicBezTo>
                <a:cubicBezTo>
                  <a:pt x="534" y="349"/>
                  <a:pt x="534" y="349"/>
                  <a:pt x="534" y="349"/>
                </a:cubicBezTo>
                <a:cubicBezTo>
                  <a:pt x="535" y="349"/>
                  <a:pt x="536" y="350"/>
                  <a:pt x="536" y="350"/>
                </a:cubicBezTo>
                <a:cubicBezTo>
                  <a:pt x="536" y="350"/>
                  <a:pt x="536" y="350"/>
                  <a:pt x="536" y="350"/>
                </a:cubicBezTo>
                <a:cubicBezTo>
                  <a:pt x="536" y="350"/>
                  <a:pt x="536" y="350"/>
                  <a:pt x="536" y="350"/>
                </a:cubicBezTo>
                <a:cubicBezTo>
                  <a:pt x="537" y="350"/>
                  <a:pt x="537" y="350"/>
                  <a:pt x="538" y="350"/>
                </a:cubicBezTo>
                <a:cubicBezTo>
                  <a:pt x="538" y="351"/>
                  <a:pt x="538" y="351"/>
                  <a:pt x="538" y="351"/>
                </a:cubicBezTo>
                <a:cubicBezTo>
                  <a:pt x="538" y="351"/>
                  <a:pt x="538" y="351"/>
                  <a:pt x="539" y="351"/>
                </a:cubicBezTo>
                <a:cubicBezTo>
                  <a:pt x="539" y="351"/>
                  <a:pt x="539" y="351"/>
                  <a:pt x="539" y="351"/>
                </a:cubicBezTo>
                <a:cubicBezTo>
                  <a:pt x="539" y="352"/>
                  <a:pt x="539" y="352"/>
                  <a:pt x="539" y="352"/>
                </a:cubicBezTo>
                <a:cubicBezTo>
                  <a:pt x="540" y="352"/>
                  <a:pt x="541" y="353"/>
                  <a:pt x="541" y="354"/>
                </a:cubicBezTo>
                <a:cubicBezTo>
                  <a:pt x="541" y="354"/>
                  <a:pt x="541" y="354"/>
                  <a:pt x="541" y="354"/>
                </a:cubicBezTo>
                <a:cubicBezTo>
                  <a:pt x="543" y="356"/>
                  <a:pt x="544" y="359"/>
                  <a:pt x="545" y="361"/>
                </a:cubicBezTo>
                <a:cubicBezTo>
                  <a:pt x="545" y="361"/>
                  <a:pt x="545" y="361"/>
                  <a:pt x="545" y="361"/>
                </a:cubicBezTo>
                <a:cubicBezTo>
                  <a:pt x="546" y="363"/>
                  <a:pt x="547" y="364"/>
                  <a:pt x="547" y="365"/>
                </a:cubicBezTo>
                <a:cubicBezTo>
                  <a:pt x="547" y="366"/>
                  <a:pt x="547" y="366"/>
                  <a:pt x="547" y="366"/>
                </a:cubicBezTo>
                <a:cubicBezTo>
                  <a:pt x="547" y="366"/>
                  <a:pt x="547" y="366"/>
                  <a:pt x="547" y="366"/>
                </a:cubicBezTo>
                <a:cubicBezTo>
                  <a:pt x="547" y="368"/>
                  <a:pt x="545" y="369"/>
                  <a:pt x="543" y="370"/>
                </a:cubicBezTo>
                <a:cubicBezTo>
                  <a:pt x="542" y="370"/>
                  <a:pt x="542" y="370"/>
                  <a:pt x="542" y="370"/>
                </a:cubicBezTo>
                <a:cubicBezTo>
                  <a:pt x="542" y="370"/>
                  <a:pt x="542" y="370"/>
                  <a:pt x="542" y="370"/>
                </a:cubicBezTo>
                <a:cubicBezTo>
                  <a:pt x="542" y="370"/>
                  <a:pt x="541" y="370"/>
                  <a:pt x="541" y="371"/>
                </a:cubicBezTo>
                <a:cubicBezTo>
                  <a:pt x="540" y="371"/>
                  <a:pt x="540" y="371"/>
                  <a:pt x="540" y="371"/>
                </a:cubicBezTo>
                <a:cubicBezTo>
                  <a:pt x="540" y="371"/>
                  <a:pt x="539" y="371"/>
                  <a:pt x="539" y="371"/>
                </a:cubicBezTo>
                <a:cubicBezTo>
                  <a:pt x="539" y="371"/>
                  <a:pt x="538" y="371"/>
                  <a:pt x="538" y="371"/>
                </a:cubicBezTo>
                <a:cubicBezTo>
                  <a:pt x="538" y="371"/>
                  <a:pt x="538" y="371"/>
                  <a:pt x="538" y="371"/>
                </a:cubicBezTo>
                <a:cubicBezTo>
                  <a:pt x="538" y="371"/>
                  <a:pt x="538" y="371"/>
                  <a:pt x="538" y="371"/>
                </a:cubicBezTo>
                <a:cubicBezTo>
                  <a:pt x="535" y="371"/>
                  <a:pt x="532" y="371"/>
                  <a:pt x="530" y="371"/>
                </a:cubicBezTo>
                <a:cubicBezTo>
                  <a:pt x="526" y="371"/>
                  <a:pt x="521" y="371"/>
                  <a:pt x="517" y="371"/>
                </a:cubicBezTo>
                <a:cubicBezTo>
                  <a:pt x="514" y="371"/>
                  <a:pt x="511" y="370"/>
                  <a:pt x="508" y="369"/>
                </a:cubicBezTo>
                <a:cubicBezTo>
                  <a:pt x="508" y="369"/>
                  <a:pt x="508" y="369"/>
                  <a:pt x="508" y="369"/>
                </a:cubicBezTo>
                <a:close/>
                <a:moveTo>
                  <a:pt x="519" y="405"/>
                </a:moveTo>
                <a:cubicBezTo>
                  <a:pt x="518" y="404"/>
                  <a:pt x="517" y="403"/>
                  <a:pt x="517" y="402"/>
                </a:cubicBezTo>
                <a:cubicBezTo>
                  <a:pt x="515" y="396"/>
                  <a:pt x="515" y="396"/>
                  <a:pt x="515" y="396"/>
                </a:cubicBezTo>
                <a:cubicBezTo>
                  <a:pt x="514" y="394"/>
                  <a:pt x="513" y="392"/>
                  <a:pt x="512" y="390"/>
                </a:cubicBezTo>
                <a:cubicBezTo>
                  <a:pt x="512" y="390"/>
                  <a:pt x="512" y="390"/>
                  <a:pt x="512" y="390"/>
                </a:cubicBezTo>
                <a:cubicBezTo>
                  <a:pt x="512" y="389"/>
                  <a:pt x="512" y="389"/>
                  <a:pt x="512" y="389"/>
                </a:cubicBezTo>
                <a:cubicBezTo>
                  <a:pt x="512" y="388"/>
                  <a:pt x="512" y="387"/>
                  <a:pt x="512" y="386"/>
                </a:cubicBezTo>
                <a:cubicBezTo>
                  <a:pt x="512" y="386"/>
                  <a:pt x="513" y="385"/>
                  <a:pt x="513" y="385"/>
                </a:cubicBezTo>
                <a:cubicBezTo>
                  <a:pt x="513" y="385"/>
                  <a:pt x="513" y="385"/>
                  <a:pt x="514" y="385"/>
                </a:cubicBezTo>
                <a:cubicBezTo>
                  <a:pt x="514" y="384"/>
                  <a:pt x="514" y="384"/>
                  <a:pt x="514" y="384"/>
                </a:cubicBezTo>
                <a:cubicBezTo>
                  <a:pt x="515" y="384"/>
                  <a:pt x="516" y="383"/>
                  <a:pt x="517" y="383"/>
                </a:cubicBezTo>
                <a:cubicBezTo>
                  <a:pt x="518" y="383"/>
                  <a:pt x="519" y="383"/>
                  <a:pt x="520" y="382"/>
                </a:cubicBezTo>
                <a:cubicBezTo>
                  <a:pt x="525" y="382"/>
                  <a:pt x="530" y="382"/>
                  <a:pt x="532" y="382"/>
                </a:cubicBezTo>
                <a:cubicBezTo>
                  <a:pt x="540" y="382"/>
                  <a:pt x="554" y="381"/>
                  <a:pt x="559" y="389"/>
                </a:cubicBezTo>
                <a:cubicBezTo>
                  <a:pt x="559" y="389"/>
                  <a:pt x="559" y="389"/>
                  <a:pt x="559" y="389"/>
                </a:cubicBezTo>
                <a:cubicBezTo>
                  <a:pt x="559" y="389"/>
                  <a:pt x="559" y="389"/>
                  <a:pt x="559" y="389"/>
                </a:cubicBezTo>
                <a:cubicBezTo>
                  <a:pt x="559" y="389"/>
                  <a:pt x="559" y="389"/>
                  <a:pt x="559" y="389"/>
                </a:cubicBezTo>
                <a:cubicBezTo>
                  <a:pt x="561" y="393"/>
                  <a:pt x="562" y="396"/>
                  <a:pt x="564" y="400"/>
                </a:cubicBezTo>
                <a:cubicBezTo>
                  <a:pt x="565" y="401"/>
                  <a:pt x="565" y="402"/>
                  <a:pt x="566" y="403"/>
                </a:cubicBezTo>
                <a:cubicBezTo>
                  <a:pt x="566" y="403"/>
                  <a:pt x="566" y="403"/>
                  <a:pt x="566" y="403"/>
                </a:cubicBezTo>
                <a:cubicBezTo>
                  <a:pt x="566" y="404"/>
                  <a:pt x="566" y="404"/>
                  <a:pt x="566" y="404"/>
                </a:cubicBezTo>
                <a:cubicBezTo>
                  <a:pt x="566" y="404"/>
                  <a:pt x="566" y="405"/>
                  <a:pt x="566" y="405"/>
                </a:cubicBezTo>
                <a:cubicBezTo>
                  <a:pt x="566" y="405"/>
                  <a:pt x="566" y="405"/>
                  <a:pt x="566" y="405"/>
                </a:cubicBezTo>
                <a:cubicBezTo>
                  <a:pt x="566" y="405"/>
                  <a:pt x="566" y="405"/>
                  <a:pt x="566" y="405"/>
                </a:cubicBezTo>
                <a:cubicBezTo>
                  <a:pt x="566" y="406"/>
                  <a:pt x="565" y="406"/>
                  <a:pt x="565" y="406"/>
                </a:cubicBezTo>
                <a:cubicBezTo>
                  <a:pt x="565" y="406"/>
                  <a:pt x="565" y="406"/>
                  <a:pt x="565" y="406"/>
                </a:cubicBezTo>
                <a:cubicBezTo>
                  <a:pt x="565" y="407"/>
                  <a:pt x="565" y="407"/>
                  <a:pt x="564" y="407"/>
                </a:cubicBezTo>
                <a:cubicBezTo>
                  <a:pt x="564" y="407"/>
                  <a:pt x="564" y="407"/>
                  <a:pt x="564" y="407"/>
                </a:cubicBezTo>
                <a:cubicBezTo>
                  <a:pt x="564" y="408"/>
                  <a:pt x="564" y="408"/>
                  <a:pt x="564" y="408"/>
                </a:cubicBezTo>
                <a:cubicBezTo>
                  <a:pt x="564" y="408"/>
                  <a:pt x="563" y="408"/>
                  <a:pt x="563" y="408"/>
                </a:cubicBezTo>
                <a:cubicBezTo>
                  <a:pt x="563" y="408"/>
                  <a:pt x="562" y="409"/>
                  <a:pt x="561" y="409"/>
                </a:cubicBezTo>
                <a:cubicBezTo>
                  <a:pt x="561" y="409"/>
                  <a:pt x="561" y="409"/>
                  <a:pt x="560" y="409"/>
                </a:cubicBezTo>
                <a:cubicBezTo>
                  <a:pt x="560" y="409"/>
                  <a:pt x="559" y="409"/>
                  <a:pt x="559" y="410"/>
                </a:cubicBezTo>
                <a:cubicBezTo>
                  <a:pt x="559" y="410"/>
                  <a:pt x="559" y="410"/>
                  <a:pt x="559" y="410"/>
                </a:cubicBezTo>
                <a:cubicBezTo>
                  <a:pt x="558" y="410"/>
                  <a:pt x="558" y="410"/>
                  <a:pt x="558" y="410"/>
                </a:cubicBezTo>
                <a:cubicBezTo>
                  <a:pt x="550" y="410"/>
                  <a:pt x="541" y="410"/>
                  <a:pt x="532" y="410"/>
                </a:cubicBezTo>
                <a:cubicBezTo>
                  <a:pt x="532" y="410"/>
                  <a:pt x="531" y="410"/>
                  <a:pt x="530" y="410"/>
                </a:cubicBezTo>
                <a:cubicBezTo>
                  <a:pt x="530" y="410"/>
                  <a:pt x="530" y="410"/>
                  <a:pt x="530" y="410"/>
                </a:cubicBezTo>
                <a:cubicBezTo>
                  <a:pt x="527" y="409"/>
                  <a:pt x="524" y="408"/>
                  <a:pt x="521" y="406"/>
                </a:cubicBezTo>
                <a:cubicBezTo>
                  <a:pt x="520" y="406"/>
                  <a:pt x="520" y="406"/>
                  <a:pt x="519" y="405"/>
                </a:cubicBezTo>
                <a:close/>
                <a:moveTo>
                  <a:pt x="589" y="451"/>
                </a:moveTo>
                <a:cubicBezTo>
                  <a:pt x="589" y="452"/>
                  <a:pt x="588" y="452"/>
                  <a:pt x="588" y="452"/>
                </a:cubicBezTo>
                <a:cubicBezTo>
                  <a:pt x="588" y="452"/>
                  <a:pt x="588" y="452"/>
                  <a:pt x="588" y="453"/>
                </a:cubicBezTo>
                <a:cubicBezTo>
                  <a:pt x="588" y="453"/>
                  <a:pt x="588" y="453"/>
                  <a:pt x="588" y="453"/>
                </a:cubicBezTo>
                <a:cubicBezTo>
                  <a:pt x="588" y="453"/>
                  <a:pt x="588" y="453"/>
                  <a:pt x="588" y="454"/>
                </a:cubicBezTo>
                <a:cubicBezTo>
                  <a:pt x="588" y="454"/>
                  <a:pt x="588" y="454"/>
                  <a:pt x="587" y="454"/>
                </a:cubicBezTo>
                <a:cubicBezTo>
                  <a:pt x="587" y="454"/>
                  <a:pt x="587" y="454"/>
                  <a:pt x="587" y="454"/>
                </a:cubicBezTo>
                <a:cubicBezTo>
                  <a:pt x="587" y="454"/>
                  <a:pt x="587" y="454"/>
                  <a:pt x="587" y="455"/>
                </a:cubicBezTo>
                <a:cubicBezTo>
                  <a:pt x="585" y="456"/>
                  <a:pt x="583" y="457"/>
                  <a:pt x="581" y="457"/>
                </a:cubicBezTo>
                <a:cubicBezTo>
                  <a:pt x="581" y="457"/>
                  <a:pt x="581" y="457"/>
                  <a:pt x="581" y="457"/>
                </a:cubicBezTo>
                <a:cubicBezTo>
                  <a:pt x="580" y="457"/>
                  <a:pt x="579" y="457"/>
                  <a:pt x="578" y="457"/>
                </a:cubicBezTo>
                <a:cubicBezTo>
                  <a:pt x="578" y="457"/>
                  <a:pt x="578" y="457"/>
                  <a:pt x="578" y="457"/>
                </a:cubicBezTo>
                <a:cubicBezTo>
                  <a:pt x="577" y="457"/>
                  <a:pt x="577" y="457"/>
                  <a:pt x="577" y="457"/>
                </a:cubicBezTo>
                <a:cubicBezTo>
                  <a:pt x="577" y="457"/>
                  <a:pt x="576" y="457"/>
                  <a:pt x="575" y="457"/>
                </a:cubicBezTo>
                <a:cubicBezTo>
                  <a:pt x="552" y="457"/>
                  <a:pt x="552" y="457"/>
                  <a:pt x="552" y="457"/>
                </a:cubicBezTo>
                <a:cubicBezTo>
                  <a:pt x="551" y="457"/>
                  <a:pt x="550" y="457"/>
                  <a:pt x="549" y="457"/>
                </a:cubicBezTo>
                <a:cubicBezTo>
                  <a:pt x="549" y="457"/>
                  <a:pt x="549" y="457"/>
                  <a:pt x="548" y="457"/>
                </a:cubicBezTo>
                <a:cubicBezTo>
                  <a:pt x="543" y="456"/>
                  <a:pt x="538" y="454"/>
                  <a:pt x="535" y="450"/>
                </a:cubicBezTo>
                <a:cubicBezTo>
                  <a:pt x="534" y="449"/>
                  <a:pt x="534" y="449"/>
                  <a:pt x="534" y="448"/>
                </a:cubicBezTo>
                <a:cubicBezTo>
                  <a:pt x="534" y="448"/>
                  <a:pt x="534" y="448"/>
                  <a:pt x="534" y="448"/>
                </a:cubicBezTo>
                <a:cubicBezTo>
                  <a:pt x="534" y="448"/>
                  <a:pt x="534" y="448"/>
                  <a:pt x="534" y="448"/>
                </a:cubicBezTo>
                <a:cubicBezTo>
                  <a:pt x="533" y="444"/>
                  <a:pt x="531" y="441"/>
                  <a:pt x="530" y="438"/>
                </a:cubicBezTo>
                <a:cubicBezTo>
                  <a:pt x="530" y="436"/>
                  <a:pt x="528" y="434"/>
                  <a:pt x="528" y="432"/>
                </a:cubicBezTo>
                <a:cubicBezTo>
                  <a:pt x="528" y="432"/>
                  <a:pt x="528" y="432"/>
                  <a:pt x="528" y="432"/>
                </a:cubicBezTo>
                <a:cubicBezTo>
                  <a:pt x="528" y="431"/>
                  <a:pt x="528" y="431"/>
                  <a:pt x="528" y="431"/>
                </a:cubicBezTo>
                <a:cubicBezTo>
                  <a:pt x="528" y="431"/>
                  <a:pt x="528" y="431"/>
                  <a:pt x="528" y="431"/>
                </a:cubicBezTo>
                <a:cubicBezTo>
                  <a:pt x="528" y="430"/>
                  <a:pt x="528" y="429"/>
                  <a:pt x="528" y="428"/>
                </a:cubicBezTo>
                <a:cubicBezTo>
                  <a:pt x="528" y="428"/>
                  <a:pt x="528" y="427"/>
                  <a:pt x="528" y="427"/>
                </a:cubicBezTo>
                <a:cubicBezTo>
                  <a:pt x="528" y="427"/>
                  <a:pt x="528" y="427"/>
                  <a:pt x="528" y="427"/>
                </a:cubicBezTo>
                <a:cubicBezTo>
                  <a:pt x="530" y="425"/>
                  <a:pt x="532" y="424"/>
                  <a:pt x="535" y="423"/>
                </a:cubicBezTo>
                <a:cubicBezTo>
                  <a:pt x="535" y="423"/>
                  <a:pt x="535" y="423"/>
                  <a:pt x="536" y="423"/>
                </a:cubicBezTo>
                <a:cubicBezTo>
                  <a:pt x="536" y="423"/>
                  <a:pt x="537" y="423"/>
                  <a:pt x="538" y="423"/>
                </a:cubicBezTo>
                <a:cubicBezTo>
                  <a:pt x="538" y="423"/>
                  <a:pt x="538" y="423"/>
                  <a:pt x="538" y="423"/>
                </a:cubicBezTo>
                <a:cubicBezTo>
                  <a:pt x="540" y="423"/>
                  <a:pt x="540" y="423"/>
                  <a:pt x="540" y="423"/>
                </a:cubicBezTo>
                <a:cubicBezTo>
                  <a:pt x="540" y="423"/>
                  <a:pt x="540" y="423"/>
                  <a:pt x="541" y="423"/>
                </a:cubicBezTo>
                <a:cubicBezTo>
                  <a:pt x="548" y="423"/>
                  <a:pt x="555" y="423"/>
                  <a:pt x="563" y="423"/>
                </a:cubicBezTo>
                <a:cubicBezTo>
                  <a:pt x="563" y="423"/>
                  <a:pt x="563" y="423"/>
                  <a:pt x="563" y="423"/>
                </a:cubicBezTo>
                <a:cubicBezTo>
                  <a:pt x="563" y="423"/>
                  <a:pt x="563" y="423"/>
                  <a:pt x="563" y="423"/>
                </a:cubicBezTo>
                <a:cubicBezTo>
                  <a:pt x="563" y="423"/>
                  <a:pt x="564" y="423"/>
                  <a:pt x="565" y="423"/>
                </a:cubicBezTo>
                <a:cubicBezTo>
                  <a:pt x="565" y="423"/>
                  <a:pt x="565" y="423"/>
                  <a:pt x="565" y="423"/>
                </a:cubicBezTo>
                <a:cubicBezTo>
                  <a:pt x="570" y="424"/>
                  <a:pt x="576" y="426"/>
                  <a:pt x="579" y="430"/>
                </a:cubicBezTo>
                <a:cubicBezTo>
                  <a:pt x="579" y="430"/>
                  <a:pt x="579" y="431"/>
                  <a:pt x="580" y="431"/>
                </a:cubicBezTo>
                <a:cubicBezTo>
                  <a:pt x="581" y="433"/>
                  <a:pt x="581" y="433"/>
                  <a:pt x="581" y="433"/>
                </a:cubicBezTo>
                <a:cubicBezTo>
                  <a:pt x="582" y="436"/>
                  <a:pt x="584" y="439"/>
                  <a:pt x="585" y="442"/>
                </a:cubicBezTo>
                <a:cubicBezTo>
                  <a:pt x="586" y="443"/>
                  <a:pt x="588" y="446"/>
                  <a:pt x="588" y="448"/>
                </a:cubicBezTo>
                <a:cubicBezTo>
                  <a:pt x="589" y="449"/>
                  <a:pt x="589" y="450"/>
                  <a:pt x="589" y="451"/>
                </a:cubicBezTo>
                <a:close/>
                <a:moveTo>
                  <a:pt x="594" y="406"/>
                </a:moveTo>
                <a:cubicBezTo>
                  <a:pt x="593" y="406"/>
                  <a:pt x="593" y="405"/>
                  <a:pt x="592" y="405"/>
                </a:cubicBezTo>
                <a:cubicBezTo>
                  <a:pt x="591" y="404"/>
                  <a:pt x="590" y="403"/>
                  <a:pt x="590" y="402"/>
                </a:cubicBezTo>
                <a:cubicBezTo>
                  <a:pt x="589" y="401"/>
                  <a:pt x="589" y="401"/>
                  <a:pt x="589" y="401"/>
                </a:cubicBezTo>
                <a:cubicBezTo>
                  <a:pt x="589" y="401"/>
                  <a:pt x="589" y="401"/>
                  <a:pt x="589" y="401"/>
                </a:cubicBezTo>
                <a:cubicBezTo>
                  <a:pt x="587" y="398"/>
                  <a:pt x="585" y="394"/>
                  <a:pt x="583" y="390"/>
                </a:cubicBezTo>
                <a:cubicBezTo>
                  <a:pt x="583" y="390"/>
                  <a:pt x="583" y="390"/>
                  <a:pt x="583" y="390"/>
                </a:cubicBezTo>
                <a:cubicBezTo>
                  <a:pt x="582" y="389"/>
                  <a:pt x="582" y="389"/>
                  <a:pt x="582" y="389"/>
                </a:cubicBezTo>
                <a:cubicBezTo>
                  <a:pt x="582" y="388"/>
                  <a:pt x="582" y="387"/>
                  <a:pt x="582" y="386"/>
                </a:cubicBezTo>
                <a:cubicBezTo>
                  <a:pt x="582" y="385"/>
                  <a:pt x="582" y="385"/>
                  <a:pt x="583" y="384"/>
                </a:cubicBezTo>
                <a:cubicBezTo>
                  <a:pt x="584" y="383"/>
                  <a:pt x="585" y="383"/>
                  <a:pt x="586" y="383"/>
                </a:cubicBezTo>
                <a:cubicBezTo>
                  <a:pt x="588" y="382"/>
                  <a:pt x="589" y="382"/>
                  <a:pt x="591" y="382"/>
                </a:cubicBezTo>
                <a:cubicBezTo>
                  <a:pt x="591" y="382"/>
                  <a:pt x="591" y="382"/>
                  <a:pt x="591" y="382"/>
                </a:cubicBezTo>
                <a:cubicBezTo>
                  <a:pt x="594" y="382"/>
                  <a:pt x="598" y="382"/>
                  <a:pt x="600" y="382"/>
                </a:cubicBezTo>
                <a:cubicBezTo>
                  <a:pt x="609" y="382"/>
                  <a:pt x="623" y="380"/>
                  <a:pt x="629" y="389"/>
                </a:cubicBezTo>
                <a:cubicBezTo>
                  <a:pt x="631" y="392"/>
                  <a:pt x="633" y="394"/>
                  <a:pt x="635" y="397"/>
                </a:cubicBezTo>
                <a:cubicBezTo>
                  <a:pt x="636" y="399"/>
                  <a:pt x="637" y="401"/>
                  <a:pt x="638" y="402"/>
                </a:cubicBezTo>
                <a:cubicBezTo>
                  <a:pt x="639" y="403"/>
                  <a:pt x="639" y="404"/>
                  <a:pt x="639" y="405"/>
                </a:cubicBezTo>
                <a:cubicBezTo>
                  <a:pt x="639" y="405"/>
                  <a:pt x="639" y="406"/>
                  <a:pt x="639" y="406"/>
                </a:cubicBezTo>
                <a:cubicBezTo>
                  <a:pt x="639" y="407"/>
                  <a:pt x="638" y="407"/>
                  <a:pt x="638" y="407"/>
                </a:cubicBezTo>
                <a:cubicBezTo>
                  <a:pt x="638" y="407"/>
                  <a:pt x="638" y="407"/>
                  <a:pt x="638" y="407"/>
                </a:cubicBezTo>
                <a:cubicBezTo>
                  <a:pt x="638" y="407"/>
                  <a:pt x="638" y="407"/>
                  <a:pt x="638" y="407"/>
                </a:cubicBezTo>
                <a:cubicBezTo>
                  <a:pt x="638" y="408"/>
                  <a:pt x="638" y="408"/>
                  <a:pt x="637" y="408"/>
                </a:cubicBezTo>
                <a:cubicBezTo>
                  <a:pt x="637" y="408"/>
                  <a:pt x="637" y="408"/>
                  <a:pt x="637" y="408"/>
                </a:cubicBezTo>
                <a:cubicBezTo>
                  <a:pt x="637" y="408"/>
                  <a:pt x="637" y="408"/>
                  <a:pt x="636" y="408"/>
                </a:cubicBezTo>
                <a:cubicBezTo>
                  <a:pt x="636" y="408"/>
                  <a:pt x="635" y="409"/>
                  <a:pt x="635" y="409"/>
                </a:cubicBezTo>
                <a:cubicBezTo>
                  <a:pt x="635" y="409"/>
                  <a:pt x="635" y="409"/>
                  <a:pt x="635" y="409"/>
                </a:cubicBezTo>
                <a:cubicBezTo>
                  <a:pt x="635" y="409"/>
                  <a:pt x="635" y="409"/>
                  <a:pt x="635" y="409"/>
                </a:cubicBezTo>
                <a:cubicBezTo>
                  <a:pt x="631" y="410"/>
                  <a:pt x="625" y="410"/>
                  <a:pt x="621" y="410"/>
                </a:cubicBezTo>
                <a:cubicBezTo>
                  <a:pt x="616" y="410"/>
                  <a:pt x="611" y="410"/>
                  <a:pt x="607" y="410"/>
                </a:cubicBezTo>
                <a:cubicBezTo>
                  <a:pt x="602" y="410"/>
                  <a:pt x="598" y="408"/>
                  <a:pt x="594" y="406"/>
                </a:cubicBezTo>
                <a:close/>
                <a:moveTo>
                  <a:pt x="670" y="454"/>
                </a:moveTo>
                <a:cubicBezTo>
                  <a:pt x="670" y="454"/>
                  <a:pt x="670" y="454"/>
                  <a:pt x="670" y="454"/>
                </a:cubicBezTo>
                <a:cubicBezTo>
                  <a:pt x="669" y="455"/>
                  <a:pt x="668" y="456"/>
                  <a:pt x="666" y="456"/>
                </a:cubicBezTo>
                <a:cubicBezTo>
                  <a:pt x="665" y="457"/>
                  <a:pt x="664" y="457"/>
                  <a:pt x="662" y="457"/>
                </a:cubicBezTo>
                <a:cubicBezTo>
                  <a:pt x="660" y="457"/>
                  <a:pt x="660" y="457"/>
                  <a:pt x="660" y="457"/>
                </a:cubicBezTo>
                <a:cubicBezTo>
                  <a:pt x="660" y="457"/>
                  <a:pt x="660" y="457"/>
                  <a:pt x="660" y="457"/>
                </a:cubicBezTo>
                <a:cubicBezTo>
                  <a:pt x="651" y="457"/>
                  <a:pt x="643" y="457"/>
                  <a:pt x="635" y="457"/>
                </a:cubicBezTo>
                <a:cubicBezTo>
                  <a:pt x="634" y="457"/>
                  <a:pt x="633" y="457"/>
                  <a:pt x="632" y="457"/>
                </a:cubicBezTo>
                <a:cubicBezTo>
                  <a:pt x="632" y="457"/>
                  <a:pt x="632" y="457"/>
                  <a:pt x="632" y="457"/>
                </a:cubicBezTo>
                <a:cubicBezTo>
                  <a:pt x="626" y="456"/>
                  <a:pt x="620" y="454"/>
                  <a:pt x="616" y="449"/>
                </a:cubicBezTo>
                <a:cubicBezTo>
                  <a:pt x="616" y="449"/>
                  <a:pt x="616" y="448"/>
                  <a:pt x="615" y="448"/>
                </a:cubicBezTo>
                <a:cubicBezTo>
                  <a:pt x="615" y="448"/>
                  <a:pt x="615" y="448"/>
                  <a:pt x="615" y="448"/>
                </a:cubicBezTo>
                <a:cubicBezTo>
                  <a:pt x="615" y="448"/>
                  <a:pt x="615" y="448"/>
                  <a:pt x="615" y="448"/>
                </a:cubicBezTo>
                <a:cubicBezTo>
                  <a:pt x="614" y="445"/>
                  <a:pt x="612" y="441"/>
                  <a:pt x="610" y="438"/>
                </a:cubicBezTo>
                <a:cubicBezTo>
                  <a:pt x="609" y="436"/>
                  <a:pt x="606" y="433"/>
                  <a:pt x="606" y="430"/>
                </a:cubicBezTo>
                <a:cubicBezTo>
                  <a:pt x="606" y="430"/>
                  <a:pt x="606" y="430"/>
                  <a:pt x="606" y="430"/>
                </a:cubicBezTo>
                <a:cubicBezTo>
                  <a:pt x="605" y="429"/>
                  <a:pt x="605" y="429"/>
                  <a:pt x="605" y="429"/>
                </a:cubicBezTo>
                <a:cubicBezTo>
                  <a:pt x="605" y="426"/>
                  <a:pt x="607" y="425"/>
                  <a:pt x="610" y="424"/>
                </a:cubicBezTo>
                <a:cubicBezTo>
                  <a:pt x="610" y="424"/>
                  <a:pt x="610" y="424"/>
                  <a:pt x="610" y="424"/>
                </a:cubicBezTo>
                <a:cubicBezTo>
                  <a:pt x="610" y="424"/>
                  <a:pt x="610" y="424"/>
                  <a:pt x="610" y="424"/>
                </a:cubicBezTo>
                <a:cubicBezTo>
                  <a:pt x="610" y="424"/>
                  <a:pt x="610" y="424"/>
                  <a:pt x="611" y="423"/>
                </a:cubicBezTo>
                <a:cubicBezTo>
                  <a:pt x="612" y="423"/>
                  <a:pt x="613" y="423"/>
                  <a:pt x="615" y="423"/>
                </a:cubicBezTo>
                <a:cubicBezTo>
                  <a:pt x="631" y="423"/>
                  <a:pt x="631" y="423"/>
                  <a:pt x="631" y="423"/>
                </a:cubicBezTo>
                <a:cubicBezTo>
                  <a:pt x="634" y="423"/>
                  <a:pt x="637" y="423"/>
                  <a:pt x="639" y="423"/>
                </a:cubicBezTo>
                <a:cubicBezTo>
                  <a:pt x="639" y="423"/>
                  <a:pt x="639" y="423"/>
                  <a:pt x="639" y="423"/>
                </a:cubicBezTo>
                <a:cubicBezTo>
                  <a:pt x="639" y="423"/>
                  <a:pt x="639" y="423"/>
                  <a:pt x="640" y="423"/>
                </a:cubicBezTo>
                <a:cubicBezTo>
                  <a:pt x="640" y="423"/>
                  <a:pt x="641" y="423"/>
                  <a:pt x="642" y="423"/>
                </a:cubicBezTo>
                <a:cubicBezTo>
                  <a:pt x="642" y="423"/>
                  <a:pt x="642" y="423"/>
                  <a:pt x="642" y="423"/>
                </a:cubicBezTo>
                <a:cubicBezTo>
                  <a:pt x="647" y="424"/>
                  <a:pt x="653" y="426"/>
                  <a:pt x="656" y="429"/>
                </a:cubicBezTo>
                <a:cubicBezTo>
                  <a:pt x="657" y="429"/>
                  <a:pt x="657" y="430"/>
                  <a:pt x="657" y="430"/>
                </a:cubicBezTo>
                <a:cubicBezTo>
                  <a:pt x="657" y="430"/>
                  <a:pt x="657" y="430"/>
                  <a:pt x="657" y="431"/>
                </a:cubicBezTo>
                <a:cubicBezTo>
                  <a:pt x="658" y="431"/>
                  <a:pt x="658" y="431"/>
                  <a:pt x="658" y="431"/>
                </a:cubicBezTo>
                <a:cubicBezTo>
                  <a:pt x="658" y="431"/>
                  <a:pt x="658" y="431"/>
                  <a:pt x="658" y="431"/>
                </a:cubicBezTo>
                <a:cubicBezTo>
                  <a:pt x="659" y="432"/>
                  <a:pt x="659" y="432"/>
                  <a:pt x="659" y="432"/>
                </a:cubicBezTo>
                <a:cubicBezTo>
                  <a:pt x="660" y="434"/>
                  <a:pt x="662" y="436"/>
                  <a:pt x="663" y="439"/>
                </a:cubicBezTo>
                <a:cubicBezTo>
                  <a:pt x="663" y="439"/>
                  <a:pt x="663" y="439"/>
                  <a:pt x="663" y="439"/>
                </a:cubicBezTo>
                <a:cubicBezTo>
                  <a:pt x="665" y="442"/>
                  <a:pt x="668" y="445"/>
                  <a:pt x="670" y="449"/>
                </a:cubicBezTo>
                <a:cubicBezTo>
                  <a:pt x="670" y="449"/>
                  <a:pt x="670" y="449"/>
                  <a:pt x="670" y="449"/>
                </a:cubicBezTo>
                <a:cubicBezTo>
                  <a:pt x="670" y="449"/>
                  <a:pt x="670" y="449"/>
                  <a:pt x="670" y="449"/>
                </a:cubicBezTo>
                <a:cubicBezTo>
                  <a:pt x="671" y="451"/>
                  <a:pt x="671" y="453"/>
                  <a:pt x="670" y="454"/>
                </a:cubicBezTo>
                <a:close/>
                <a:moveTo>
                  <a:pt x="729" y="79"/>
                </a:moveTo>
                <a:cubicBezTo>
                  <a:pt x="753" y="103"/>
                  <a:pt x="766" y="136"/>
                  <a:pt x="766" y="170"/>
                </a:cubicBezTo>
                <a:cubicBezTo>
                  <a:pt x="766" y="204"/>
                  <a:pt x="753" y="237"/>
                  <a:pt x="729" y="261"/>
                </a:cubicBezTo>
                <a:cubicBezTo>
                  <a:pt x="757" y="248"/>
                  <a:pt x="782" y="212"/>
                  <a:pt x="782" y="170"/>
                </a:cubicBezTo>
                <a:cubicBezTo>
                  <a:pt x="782" y="127"/>
                  <a:pt x="757" y="92"/>
                  <a:pt x="729" y="79"/>
                </a:cubicBezTo>
                <a:close/>
                <a:moveTo>
                  <a:pt x="53" y="79"/>
                </a:moveTo>
                <a:cubicBezTo>
                  <a:pt x="26" y="92"/>
                  <a:pt x="0" y="127"/>
                  <a:pt x="0" y="170"/>
                </a:cubicBezTo>
                <a:cubicBezTo>
                  <a:pt x="0" y="212"/>
                  <a:pt x="26" y="248"/>
                  <a:pt x="53" y="261"/>
                </a:cubicBezTo>
                <a:cubicBezTo>
                  <a:pt x="30" y="237"/>
                  <a:pt x="16" y="204"/>
                  <a:pt x="16" y="170"/>
                </a:cubicBezTo>
                <a:cubicBezTo>
                  <a:pt x="16" y="136"/>
                  <a:pt x="30" y="103"/>
                  <a:pt x="53" y="79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1508" name="object 16"/>
          <p:cNvSpPr txBox="1"/>
          <p:nvPr/>
        </p:nvSpPr>
        <p:spPr>
          <a:xfrm>
            <a:off x="6853238" y="2568575"/>
            <a:ext cx="1311275" cy="412750"/>
          </a:xfrm>
          <a:prstGeom prst="rect">
            <a:avLst/>
          </a:prstGeom>
          <a:noFill/>
          <a:ln w="9525">
            <a:noFill/>
          </a:ln>
        </p:spPr>
        <p:txBody>
          <a:bodyPr lIns="0" tIns="16510" rIns="0" bIns="0">
            <a:spAutoFit/>
          </a:bodyPr>
          <a:p>
            <a:pPr marL="12700">
              <a:spcBef>
                <a:spcPts val="125"/>
              </a:spcBef>
            </a:pPr>
            <a:r>
              <a:rPr lang="zh-CN" altLang="en-US" sz="25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成效</a:t>
            </a:r>
            <a:r>
              <a:rPr lang="en-US" altLang="zh-CN" sz="25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5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endParaRPr lang="zh-CN" altLang="en-US" sz="25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484" name="TextBox 30"/>
          <p:cNvSpPr txBox="1"/>
          <p:nvPr/>
        </p:nvSpPr>
        <p:spPr>
          <a:xfrm>
            <a:off x="1524000" y="330200"/>
            <a:ext cx="8086725" cy="1076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 defTabSz="913765">
              <a:buClrTx/>
              <a:buSzTx/>
              <a:defRPr/>
            </a:pPr>
            <a:r>
              <a:rPr lang="zh-CN" altLang="en-US" sz="3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三、专业建设和人才培养举措</a:t>
            </a:r>
            <a:endParaRPr lang="zh-CN" altLang="en-US" sz="32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32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黑体" panose="02010609060101010101" pitchFamily="49" charset="-122"/>
            </a:endParaRPr>
          </a:p>
        </p:txBody>
      </p:sp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427177" y="1685945"/>
            <a:ext cx="10972800" cy="4525963"/>
          </a:xfrm>
        </p:spPr>
        <p:txBody>
          <a:bodyPr/>
          <a:p>
            <a:pPr marL="68580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rgbClr val="A61014"/>
              </a:buClr>
              <a:buFont typeface="Wingdings" panose="05000000000000000000" pitchFamily="2" charset="2"/>
              <a:buChar char="p"/>
            </a:pPr>
            <a:r>
              <a:rPr lang="zh-CN" altLang="zh-CN" sz="2400" b="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以基础生物学为核心，强化生物化学、数理、生命和信息科学，重构</a:t>
            </a:r>
            <a:r>
              <a:rPr lang="zh-CN" altLang="zh-CN" sz="2400" b="0" dirty="0" smtClean="0">
                <a:solidFill>
                  <a:srgbClr val="0000CC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林学类专业课程体系</a:t>
            </a:r>
            <a:r>
              <a:rPr lang="zh-CN" altLang="zh-CN" sz="2400" b="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。</a:t>
            </a:r>
            <a:endParaRPr lang="zh-CN" altLang="zh-CN" sz="2400" b="0" dirty="0" smtClean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marL="68580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rgbClr val="A61014"/>
              </a:buClr>
              <a:buFont typeface="Wingdings" panose="05000000000000000000" pitchFamily="2" charset="2"/>
              <a:buChar char="p"/>
            </a:pPr>
            <a:r>
              <a:rPr lang="zh-CN" altLang="zh-CN" sz="2400" b="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以工程理论为核心，强化数字设计、智能制造与管理，重构</a:t>
            </a:r>
            <a:r>
              <a:rPr lang="zh-CN" altLang="zh-CN" sz="2400" b="0" dirty="0" smtClean="0">
                <a:solidFill>
                  <a:srgbClr val="0000CC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林业工程类专业课程体系。</a:t>
            </a:r>
            <a:endParaRPr lang="zh-CN" altLang="zh-CN" sz="2400" b="0" dirty="0" smtClean="0">
              <a:solidFill>
                <a:srgbClr val="0000CC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marL="68580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rgbClr val="A61014"/>
              </a:buClr>
              <a:buFont typeface="Wingdings" panose="05000000000000000000" pitchFamily="2" charset="2"/>
              <a:buChar char="p"/>
            </a:pPr>
            <a:r>
              <a:rPr lang="zh-CN" altLang="zh-CN" sz="2400" b="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通过专业方向模块与研究生课程贯通衔接，搭建学生</a:t>
            </a:r>
            <a:r>
              <a:rPr lang="zh-CN" altLang="zh-CN" sz="2400" b="0" dirty="0" smtClean="0">
                <a:solidFill>
                  <a:srgbClr val="0000CC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个性需求的课程资源</a:t>
            </a:r>
            <a:r>
              <a:rPr lang="zh-CN" altLang="en-US" sz="2400" b="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。</a:t>
            </a:r>
            <a:endParaRPr lang="en-US" altLang="zh-CN" sz="2400" b="0" dirty="0" smtClean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marL="68580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rgbClr val="A61014"/>
              </a:buClr>
              <a:buFont typeface="Wingdings" panose="05000000000000000000" pitchFamily="2" charset="2"/>
              <a:buChar char="p"/>
            </a:pPr>
            <a:r>
              <a:rPr lang="zh-CN" altLang="zh-CN" sz="2400" b="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通过创建体现林科特色的通识教育课程模块、创新素质与能力训练体系、国外优质课程教学项目等搭建</a:t>
            </a:r>
            <a:r>
              <a:rPr lang="zh-CN" altLang="zh-CN" sz="2400" b="0" dirty="0" smtClean="0">
                <a:solidFill>
                  <a:srgbClr val="0000CC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素质培养的教学资源</a:t>
            </a:r>
            <a:r>
              <a:rPr lang="zh-CN" altLang="zh-CN" sz="2400" b="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。</a:t>
            </a:r>
            <a:endParaRPr lang="zh-CN" altLang="zh-CN" sz="2400" b="0" dirty="0" smtClean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marL="68580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rgbClr val="A61014"/>
              </a:buClr>
              <a:buFont typeface="Wingdings" panose="05000000000000000000" pitchFamily="2" charset="2"/>
              <a:buChar char="p"/>
            </a:pPr>
            <a:r>
              <a:rPr lang="zh-CN" altLang="zh-CN" sz="2400" b="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制定专业课程质量标准，重塑</a:t>
            </a:r>
            <a:r>
              <a:rPr lang="zh-CN" altLang="zh-CN" sz="2400" b="0" dirty="0" smtClean="0">
                <a:solidFill>
                  <a:srgbClr val="0000CC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课程内容</a:t>
            </a:r>
            <a:r>
              <a:rPr lang="zh-CN" altLang="zh-CN" sz="2400" b="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。</a:t>
            </a:r>
            <a:endParaRPr lang="zh-CN" altLang="zh-CN" sz="2400" b="0" dirty="0" smtClean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</p:spTree>
  </p:cSld>
  <p:clrMapOvr>
    <a:masterClrMapping/>
  </p:clrMapOvr>
  <p:transition spd="slow">
    <p:cove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506" name="Freeform 10"/>
          <p:cNvSpPr>
            <a:spLocks noEditPoints="1"/>
          </p:cNvSpPr>
          <p:nvPr/>
        </p:nvSpPr>
        <p:spPr>
          <a:xfrm>
            <a:off x="1047750" y="5715000"/>
            <a:ext cx="828675" cy="392113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pathLst>
              <a:path w="782" h="493">
                <a:moveTo>
                  <a:pt x="111" y="206"/>
                </a:moveTo>
                <a:cubicBezTo>
                  <a:pt x="91" y="187"/>
                  <a:pt x="91" y="152"/>
                  <a:pt x="111" y="134"/>
                </a:cubicBezTo>
                <a:cubicBezTo>
                  <a:pt x="97" y="136"/>
                  <a:pt x="84" y="151"/>
                  <a:pt x="84" y="170"/>
                </a:cubicBezTo>
                <a:cubicBezTo>
                  <a:pt x="84" y="188"/>
                  <a:pt x="97" y="203"/>
                  <a:pt x="111" y="206"/>
                </a:cubicBezTo>
                <a:close/>
                <a:moveTo>
                  <a:pt x="698" y="170"/>
                </a:moveTo>
                <a:cubicBezTo>
                  <a:pt x="698" y="151"/>
                  <a:pt x="685" y="136"/>
                  <a:pt x="671" y="134"/>
                </a:cubicBezTo>
                <a:cubicBezTo>
                  <a:pt x="691" y="152"/>
                  <a:pt x="691" y="187"/>
                  <a:pt x="671" y="206"/>
                </a:cubicBezTo>
                <a:cubicBezTo>
                  <a:pt x="685" y="203"/>
                  <a:pt x="698" y="188"/>
                  <a:pt x="698" y="170"/>
                </a:cubicBezTo>
                <a:close/>
                <a:moveTo>
                  <a:pt x="696" y="232"/>
                </a:moveTo>
                <a:cubicBezTo>
                  <a:pt x="716" y="224"/>
                  <a:pt x="737" y="200"/>
                  <a:pt x="737" y="170"/>
                </a:cubicBezTo>
                <a:cubicBezTo>
                  <a:pt x="737" y="139"/>
                  <a:pt x="716" y="115"/>
                  <a:pt x="696" y="108"/>
                </a:cubicBezTo>
                <a:cubicBezTo>
                  <a:pt x="712" y="124"/>
                  <a:pt x="723" y="147"/>
                  <a:pt x="723" y="170"/>
                </a:cubicBezTo>
                <a:cubicBezTo>
                  <a:pt x="723" y="193"/>
                  <a:pt x="712" y="215"/>
                  <a:pt x="696" y="232"/>
                </a:cubicBezTo>
                <a:close/>
                <a:moveTo>
                  <a:pt x="87" y="232"/>
                </a:moveTo>
                <a:cubicBezTo>
                  <a:pt x="70" y="215"/>
                  <a:pt x="59" y="193"/>
                  <a:pt x="59" y="170"/>
                </a:cubicBezTo>
                <a:cubicBezTo>
                  <a:pt x="59" y="147"/>
                  <a:pt x="70" y="124"/>
                  <a:pt x="87" y="108"/>
                </a:cubicBezTo>
                <a:cubicBezTo>
                  <a:pt x="66" y="115"/>
                  <a:pt x="45" y="139"/>
                  <a:pt x="46" y="170"/>
                </a:cubicBezTo>
                <a:cubicBezTo>
                  <a:pt x="45" y="200"/>
                  <a:pt x="66" y="224"/>
                  <a:pt x="87" y="232"/>
                </a:cubicBezTo>
                <a:close/>
                <a:moveTo>
                  <a:pt x="714" y="448"/>
                </a:moveTo>
                <a:cubicBezTo>
                  <a:pt x="706" y="438"/>
                  <a:pt x="697" y="428"/>
                  <a:pt x="689" y="419"/>
                </a:cubicBezTo>
                <a:cubicBezTo>
                  <a:pt x="671" y="397"/>
                  <a:pt x="653" y="376"/>
                  <a:pt x="635" y="355"/>
                </a:cubicBezTo>
                <a:cubicBezTo>
                  <a:pt x="634" y="354"/>
                  <a:pt x="633" y="353"/>
                  <a:pt x="632" y="352"/>
                </a:cubicBezTo>
                <a:cubicBezTo>
                  <a:pt x="629" y="347"/>
                  <a:pt x="623" y="345"/>
                  <a:pt x="617" y="343"/>
                </a:cubicBezTo>
                <a:cubicBezTo>
                  <a:pt x="612" y="341"/>
                  <a:pt x="606" y="339"/>
                  <a:pt x="599" y="339"/>
                </a:cubicBezTo>
                <a:cubicBezTo>
                  <a:pt x="621" y="333"/>
                  <a:pt x="637" y="314"/>
                  <a:pt x="637" y="291"/>
                </a:cubicBezTo>
                <a:cubicBezTo>
                  <a:pt x="637" y="50"/>
                  <a:pt x="637" y="50"/>
                  <a:pt x="637" y="50"/>
                </a:cubicBezTo>
                <a:cubicBezTo>
                  <a:pt x="637" y="22"/>
                  <a:pt x="614" y="0"/>
                  <a:pt x="587" y="0"/>
                </a:cubicBezTo>
                <a:cubicBezTo>
                  <a:pt x="195" y="0"/>
                  <a:pt x="195" y="0"/>
                  <a:pt x="195" y="0"/>
                </a:cubicBezTo>
                <a:cubicBezTo>
                  <a:pt x="168" y="0"/>
                  <a:pt x="145" y="22"/>
                  <a:pt x="145" y="50"/>
                </a:cubicBezTo>
                <a:cubicBezTo>
                  <a:pt x="145" y="291"/>
                  <a:pt x="145" y="291"/>
                  <a:pt x="145" y="291"/>
                </a:cubicBezTo>
                <a:cubicBezTo>
                  <a:pt x="145" y="314"/>
                  <a:pt x="161" y="334"/>
                  <a:pt x="183" y="339"/>
                </a:cubicBezTo>
                <a:cubicBezTo>
                  <a:pt x="171" y="340"/>
                  <a:pt x="157" y="344"/>
                  <a:pt x="149" y="354"/>
                </a:cubicBezTo>
                <a:cubicBezTo>
                  <a:pt x="143" y="361"/>
                  <a:pt x="136" y="369"/>
                  <a:pt x="130" y="377"/>
                </a:cubicBezTo>
                <a:cubicBezTo>
                  <a:pt x="111" y="399"/>
                  <a:pt x="91" y="422"/>
                  <a:pt x="72" y="446"/>
                </a:cubicBezTo>
                <a:cubicBezTo>
                  <a:pt x="67" y="451"/>
                  <a:pt x="58" y="459"/>
                  <a:pt x="58" y="467"/>
                </a:cubicBezTo>
                <a:cubicBezTo>
                  <a:pt x="58" y="489"/>
                  <a:pt x="58" y="478"/>
                  <a:pt x="58" y="478"/>
                </a:cubicBezTo>
                <a:cubicBezTo>
                  <a:pt x="58" y="481"/>
                  <a:pt x="59" y="483"/>
                  <a:pt x="60" y="485"/>
                </a:cubicBezTo>
                <a:cubicBezTo>
                  <a:pt x="65" y="492"/>
                  <a:pt x="75" y="493"/>
                  <a:pt x="83" y="493"/>
                </a:cubicBezTo>
                <a:cubicBezTo>
                  <a:pt x="94" y="493"/>
                  <a:pt x="667" y="493"/>
                  <a:pt x="684" y="493"/>
                </a:cubicBezTo>
                <a:cubicBezTo>
                  <a:pt x="693" y="493"/>
                  <a:pt x="702" y="492"/>
                  <a:pt x="711" y="490"/>
                </a:cubicBezTo>
                <a:cubicBezTo>
                  <a:pt x="716" y="489"/>
                  <a:pt x="723" y="486"/>
                  <a:pt x="724" y="479"/>
                </a:cubicBezTo>
                <a:cubicBezTo>
                  <a:pt x="724" y="456"/>
                  <a:pt x="724" y="467"/>
                  <a:pt x="724" y="467"/>
                </a:cubicBezTo>
                <a:cubicBezTo>
                  <a:pt x="725" y="462"/>
                  <a:pt x="722" y="457"/>
                  <a:pt x="718" y="453"/>
                </a:cubicBezTo>
                <a:cubicBezTo>
                  <a:pt x="717" y="451"/>
                  <a:pt x="715" y="449"/>
                  <a:pt x="714" y="448"/>
                </a:cubicBezTo>
                <a:close/>
                <a:moveTo>
                  <a:pt x="164" y="299"/>
                </a:moveTo>
                <a:cubicBezTo>
                  <a:pt x="164" y="64"/>
                  <a:pt x="164" y="53"/>
                  <a:pt x="164" y="53"/>
                </a:cubicBezTo>
                <a:cubicBezTo>
                  <a:pt x="164" y="39"/>
                  <a:pt x="175" y="16"/>
                  <a:pt x="189" y="16"/>
                </a:cubicBezTo>
                <a:cubicBezTo>
                  <a:pt x="570" y="16"/>
                  <a:pt x="593" y="16"/>
                  <a:pt x="593" y="16"/>
                </a:cubicBezTo>
                <a:cubicBezTo>
                  <a:pt x="607" y="16"/>
                  <a:pt x="618" y="39"/>
                  <a:pt x="618" y="53"/>
                </a:cubicBezTo>
                <a:cubicBezTo>
                  <a:pt x="618" y="268"/>
                  <a:pt x="618" y="299"/>
                  <a:pt x="618" y="299"/>
                </a:cubicBezTo>
                <a:cubicBezTo>
                  <a:pt x="618" y="313"/>
                  <a:pt x="607" y="325"/>
                  <a:pt x="593" y="325"/>
                </a:cubicBezTo>
                <a:cubicBezTo>
                  <a:pt x="212" y="325"/>
                  <a:pt x="189" y="325"/>
                  <a:pt x="189" y="325"/>
                </a:cubicBezTo>
                <a:cubicBezTo>
                  <a:pt x="175" y="325"/>
                  <a:pt x="164" y="302"/>
                  <a:pt x="164" y="287"/>
                </a:cubicBezTo>
                <a:lnTo>
                  <a:pt x="164" y="299"/>
                </a:lnTo>
                <a:close/>
                <a:moveTo>
                  <a:pt x="613" y="367"/>
                </a:moveTo>
                <a:cubicBezTo>
                  <a:pt x="613" y="367"/>
                  <a:pt x="613" y="368"/>
                  <a:pt x="612" y="369"/>
                </a:cubicBezTo>
                <a:cubicBezTo>
                  <a:pt x="612" y="369"/>
                  <a:pt x="612" y="369"/>
                  <a:pt x="612" y="369"/>
                </a:cubicBezTo>
                <a:cubicBezTo>
                  <a:pt x="612" y="369"/>
                  <a:pt x="612" y="369"/>
                  <a:pt x="612" y="369"/>
                </a:cubicBezTo>
                <a:cubicBezTo>
                  <a:pt x="612" y="369"/>
                  <a:pt x="612" y="369"/>
                  <a:pt x="612" y="369"/>
                </a:cubicBezTo>
                <a:cubicBezTo>
                  <a:pt x="612" y="369"/>
                  <a:pt x="612" y="369"/>
                  <a:pt x="611" y="369"/>
                </a:cubicBezTo>
                <a:cubicBezTo>
                  <a:pt x="611" y="369"/>
                  <a:pt x="611" y="369"/>
                  <a:pt x="611" y="369"/>
                </a:cubicBezTo>
                <a:cubicBezTo>
                  <a:pt x="611" y="369"/>
                  <a:pt x="611" y="369"/>
                  <a:pt x="610" y="369"/>
                </a:cubicBezTo>
                <a:cubicBezTo>
                  <a:pt x="608" y="371"/>
                  <a:pt x="604" y="371"/>
                  <a:pt x="600" y="371"/>
                </a:cubicBezTo>
                <a:cubicBezTo>
                  <a:pt x="584" y="371"/>
                  <a:pt x="584" y="371"/>
                  <a:pt x="584" y="371"/>
                </a:cubicBezTo>
                <a:cubicBezTo>
                  <a:pt x="580" y="371"/>
                  <a:pt x="577" y="370"/>
                  <a:pt x="574" y="369"/>
                </a:cubicBezTo>
                <a:cubicBezTo>
                  <a:pt x="573" y="368"/>
                  <a:pt x="572" y="367"/>
                  <a:pt x="571" y="367"/>
                </a:cubicBezTo>
                <a:cubicBezTo>
                  <a:pt x="570" y="366"/>
                  <a:pt x="569" y="365"/>
                  <a:pt x="569" y="365"/>
                </a:cubicBezTo>
                <a:cubicBezTo>
                  <a:pt x="568" y="363"/>
                  <a:pt x="568" y="363"/>
                  <a:pt x="568" y="363"/>
                </a:cubicBezTo>
                <a:cubicBezTo>
                  <a:pt x="566" y="360"/>
                  <a:pt x="564" y="357"/>
                  <a:pt x="563" y="354"/>
                </a:cubicBezTo>
                <a:cubicBezTo>
                  <a:pt x="561" y="351"/>
                  <a:pt x="563" y="350"/>
                  <a:pt x="565" y="349"/>
                </a:cubicBezTo>
                <a:cubicBezTo>
                  <a:pt x="565" y="349"/>
                  <a:pt x="566" y="349"/>
                  <a:pt x="566" y="349"/>
                </a:cubicBezTo>
                <a:cubicBezTo>
                  <a:pt x="567" y="348"/>
                  <a:pt x="569" y="348"/>
                  <a:pt x="570" y="348"/>
                </a:cubicBezTo>
                <a:cubicBezTo>
                  <a:pt x="573" y="348"/>
                  <a:pt x="573" y="348"/>
                  <a:pt x="573" y="348"/>
                </a:cubicBezTo>
                <a:cubicBezTo>
                  <a:pt x="573" y="348"/>
                  <a:pt x="573" y="348"/>
                  <a:pt x="573" y="348"/>
                </a:cubicBezTo>
                <a:cubicBezTo>
                  <a:pt x="577" y="348"/>
                  <a:pt x="581" y="348"/>
                  <a:pt x="586" y="348"/>
                </a:cubicBezTo>
                <a:cubicBezTo>
                  <a:pt x="586" y="348"/>
                  <a:pt x="586" y="348"/>
                  <a:pt x="586" y="348"/>
                </a:cubicBezTo>
                <a:cubicBezTo>
                  <a:pt x="590" y="348"/>
                  <a:pt x="590" y="348"/>
                  <a:pt x="590" y="348"/>
                </a:cubicBezTo>
                <a:cubicBezTo>
                  <a:pt x="592" y="348"/>
                  <a:pt x="594" y="348"/>
                  <a:pt x="595" y="348"/>
                </a:cubicBezTo>
                <a:cubicBezTo>
                  <a:pt x="596" y="349"/>
                  <a:pt x="597" y="349"/>
                  <a:pt x="598" y="349"/>
                </a:cubicBezTo>
                <a:cubicBezTo>
                  <a:pt x="598" y="349"/>
                  <a:pt x="598" y="349"/>
                  <a:pt x="598" y="349"/>
                </a:cubicBezTo>
                <a:cubicBezTo>
                  <a:pt x="598" y="350"/>
                  <a:pt x="598" y="350"/>
                  <a:pt x="599" y="350"/>
                </a:cubicBezTo>
                <a:cubicBezTo>
                  <a:pt x="599" y="350"/>
                  <a:pt x="599" y="350"/>
                  <a:pt x="599" y="350"/>
                </a:cubicBezTo>
                <a:cubicBezTo>
                  <a:pt x="600" y="350"/>
                  <a:pt x="602" y="351"/>
                  <a:pt x="603" y="351"/>
                </a:cubicBezTo>
                <a:cubicBezTo>
                  <a:pt x="604" y="352"/>
                  <a:pt x="604" y="353"/>
                  <a:pt x="605" y="354"/>
                </a:cubicBezTo>
                <a:cubicBezTo>
                  <a:pt x="608" y="359"/>
                  <a:pt x="608" y="359"/>
                  <a:pt x="608" y="359"/>
                </a:cubicBezTo>
                <a:cubicBezTo>
                  <a:pt x="609" y="360"/>
                  <a:pt x="611" y="362"/>
                  <a:pt x="612" y="364"/>
                </a:cubicBezTo>
                <a:cubicBezTo>
                  <a:pt x="612" y="364"/>
                  <a:pt x="612" y="364"/>
                  <a:pt x="612" y="364"/>
                </a:cubicBezTo>
                <a:cubicBezTo>
                  <a:pt x="613" y="365"/>
                  <a:pt x="613" y="366"/>
                  <a:pt x="613" y="367"/>
                </a:cubicBezTo>
                <a:close/>
                <a:moveTo>
                  <a:pt x="410" y="363"/>
                </a:moveTo>
                <a:cubicBezTo>
                  <a:pt x="410" y="364"/>
                  <a:pt x="410" y="364"/>
                  <a:pt x="410" y="365"/>
                </a:cubicBezTo>
                <a:cubicBezTo>
                  <a:pt x="406" y="371"/>
                  <a:pt x="392" y="369"/>
                  <a:pt x="386" y="369"/>
                </a:cubicBezTo>
                <a:cubicBezTo>
                  <a:pt x="383" y="369"/>
                  <a:pt x="380" y="369"/>
                  <a:pt x="377" y="369"/>
                </a:cubicBezTo>
                <a:cubicBezTo>
                  <a:pt x="374" y="369"/>
                  <a:pt x="370" y="369"/>
                  <a:pt x="367" y="367"/>
                </a:cubicBezTo>
                <a:cubicBezTo>
                  <a:pt x="367" y="367"/>
                  <a:pt x="367" y="367"/>
                  <a:pt x="367" y="367"/>
                </a:cubicBezTo>
                <a:cubicBezTo>
                  <a:pt x="367" y="366"/>
                  <a:pt x="367" y="366"/>
                  <a:pt x="367" y="366"/>
                </a:cubicBezTo>
                <a:cubicBezTo>
                  <a:pt x="366" y="366"/>
                  <a:pt x="366" y="366"/>
                  <a:pt x="366" y="366"/>
                </a:cubicBezTo>
                <a:cubicBezTo>
                  <a:pt x="366" y="366"/>
                  <a:pt x="366" y="366"/>
                  <a:pt x="366" y="366"/>
                </a:cubicBezTo>
                <a:cubicBezTo>
                  <a:pt x="366" y="366"/>
                  <a:pt x="366" y="366"/>
                  <a:pt x="366" y="366"/>
                </a:cubicBezTo>
                <a:cubicBezTo>
                  <a:pt x="366" y="365"/>
                  <a:pt x="366" y="365"/>
                  <a:pt x="366" y="365"/>
                </a:cubicBezTo>
                <a:cubicBezTo>
                  <a:pt x="366" y="364"/>
                  <a:pt x="366" y="364"/>
                  <a:pt x="366" y="363"/>
                </a:cubicBezTo>
                <a:cubicBezTo>
                  <a:pt x="366" y="363"/>
                  <a:pt x="366" y="363"/>
                  <a:pt x="366" y="363"/>
                </a:cubicBezTo>
                <a:cubicBezTo>
                  <a:pt x="366" y="362"/>
                  <a:pt x="366" y="361"/>
                  <a:pt x="366" y="361"/>
                </a:cubicBezTo>
                <a:cubicBezTo>
                  <a:pt x="366" y="360"/>
                  <a:pt x="366" y="360"/>
                  <a:pt x="366" y="360"/>
                </a:cubicBezTo>
                <a:cubicBezTo>
                  <a:pt x="366" y="358"/>
                  <a:pt x="366" y="355"/>
                  <a:pt x="367" y="353"/>
                </a:cubicBezTo>
                <a:cubicBezTo>
                  <a:pt x="367" y="352"/>
                  <a:pt x="367" y="352"/>
                  <a:pt x="367" y="352"/>
                </a:cubicBezTo>
                <a:cubicBezTo>
                  <a:pt x="367" y="352"/>
                  <a:pt x="367" y="351"/>
                  <a:pt x="368" y="350"/>
                </a:cubicBezTo>
                <a:cubicBezTo>
                  <a:pt x="369" y="350"/>
                  <a:pt x="369" y="349"/>
                  <a:pt x="370" y="349"/>
                </a:cubicBezTo>
                <a:cubicBezTo>
                  <a:pt x="370" y="349"/>
                  <a:pt x="370" y="349"/>
                  <a:pt x="370" y="349"/>
                </a:cubicBezTo>
                <a:cubicBezTo>
                  <a:pt x="370" y="349"/>
                  <a:pt x="370" y="348"/>
                  <a:pt x="370" y="348"/>
                </a:cubicBezTo>
                <a:cubicBezTo>
                  <a:pt x="370" y="348"/>
                  <a:pt x="371" y="348"/>
                  <a:pt x="371" y="348"/>
                </a:cubicBezTo>
                <a:cubicBezTo>
                  <a:pt x="371" y="348"/>
                  <a:pt x="371" y="348"/>
                  <a:pt x="371" y="348"/>
                </a:cubicBezTo>
                <a:cubicBezTo>
                  <a:pt x="371" y="348"/>
                  <a:pt x="372" y="348"/>
                  <a:pt x="372" y="348"/>
                </a:cubicBezTo>
                <a:cubicBezTo>
                  <a:pt x="372" y="348"/>
                  <a:pt x="372" y="348"/>
                  <a:pt x="373" y="348"/>
                </a:cubicBezTo>
                <a:cubicBezTo>
                  <a:pt x="373" y="347"/>
                  <a:pt x="373" y="347"/>
                  <a:pt x="374" y="347"/>
                </a:cubicBezTo>
                <a:cubicBezTo>
                  <a:pt x="374" y="347"/>
                  <a:pt x="374" y="347"/>
                  <a:pt x="374" y="347"/>
                </a:cubicBezTo>
                <a:cubicBezTo>
                  <a:pt x="374" y="347"/>
                  <a:pt x="374" y="347"/>
                  <a:pt x="374" y="347"/>
                </a:cubicBezTo>
                <a:cubicBezTo>
                  <a:pt x="375" y="347"/>
                  <a:pt x="375" y="347"/>
                  <a:pt x="375" y="347"/>
                </a:cubicBezTo>
                <a:cubicBezTo>
                  <a:pt x="376" y="347"/>
                  <a:pt x="377" y="347"/>
                  <a:pt x="378" y="347"/>
                </a:cubicBezTo>
                <a:cubicBezTo>
                  <a:pt x="379" y="347"/>
                  <a:pt x="379" y="347"/>
                  <a:pt x="379" y="347"/>
                </a:cubicBezTo>
                <a:cubicBezTo>
                  <a:pt x="380" y="347"/>
                  <a:pt x="382" y="347"/>
                  <a:pt x="383" y="347"/>
                </a:cubicBezTo>
                <a:cubicBezTo>
                  <a:pt x="399" y="347"/>
                  <a:pt x="399" y="347"/>
                  <a:pt x="399" y="347"/>
                </a:cubicBezTo>
                <a:cubicBezTo>
                  <a:pt x="399" y="347"/>
                  <a:pt x="399" y="347"/>
                  <a:pt x="400" y="347"/>
                </a:cubicBezTo>
                <a:cubicBezTo>
                  <a:pt x="400" y="347"/>
                  <a:pt x="400" y="347"/>
                  <a:pt x="400" y="347"/>
                </a:cubicBezTo>
                <a:cubicBezTo>
                  <a:pt x="401" y="347"/>
                  <a:pt x="401" y="347"/>
                  <a:pt x="402" y="347"/>
                </a:cubicBezTo>
                <a:cubicBezTo>
                  <a:pt x="405" y="347"/>
                  <a:pt x="408" y="348"/>
                  <a:pt x="409" y="351"/>
                </a:cubicBezTo>
                <a:cubicBezTo>
                  <a:pt x="410" y="351"/>
                  <a:pt x="410" y="351"/>
                  <a:pt x="410" y="351"/>
                </a:cubicBezTo>
                <a:cubicBezTo>
                  <a:pt x="410" y="351"/>
                  <a:pt x="410" y="351"/>
                  <a:pt x="410" y="351"/>
                </a:cubicBezTo>
                <a:cubicBezTo>
                  <a:pt x="411" y="355"/>
                  <a:pt x="410" y="359"/>
                  <a:pt x="410" y="362"/>
                </a:cubicBezTo>
                <a:cubicBezTo>
                  <a:pt x="410" y="363"/>
                  <a:pt x="410" y="363"/>
                  <a:pt x="410" y="363"/>
                </a:cubicBezTo>
                <a:cubicBezTo>
                  <a:pt x="410" y="363"/>
                  <a:pt x="410" y="363"/>
                  <a:pt x="410" y="363"/>
                </a:cubicBezTo>
                <a:close/>
                <a:moveTo>
                  <a:pt x="387" y="381"/>
                </a:moveTo>
                <a:cubicBezTo>
                  <a:pt x="393" y="381"/>
                  <a:pt x="407" y="380"/>
                  <a:pt x="410" y="386"/>
                </a:cubicBezTo>
                <a:cubicBezTo>
                  <a:pt x="410" y="387"/>
                  <a:pt x="411" y="387"/>
                  <a:pt x="411" y="388"/>
                </a:cubicBezTo>
                <a:cubicBezTo>
                  <a:pt x="411" y="395"/>
                  <a:pt x="411" y="395"/>
                  <a:pt x="411" y="395"/>
                </a:cubicBezTo>
                <a:cubicBezTo>
                  <a:pt x="411" y="397"/>
                  <a:pt x="411" y="399"/>
                  <a:pt x="411" y="401"/>
                </a:cubicBezTo>
                <a:cubicBezTo>
                  <a:pt x="411" y="401"/>
                  <a:pt x="411" y="401"/>
                  <a:pt x="411" y="401"/>
                </a:cubicBezTo>
                <a:cubicBezTo>
                  <a:pt x="411" y="402"/>
                  <a:pt x="411" y="402"/>
                  <a:pt x="411" y="402"/>
                </a:cubicBezTo>
                <a:cubicBezTo>
                  <a:pt x="411" y="402"/>
                  <a:pt x="410" y="404"/>
                  <a:pt x="410" y="404"/>
                </a:cubicBezTo>
                <a:cubicBezTo>
                  <a:pt x="409" y="405"/>
                  <a:pt x="409" y="405"/>
                  <a:pt x="409" y="405"/>
                </a:cubicBezTo>
                <a:cubicBezTo>
                  <a:pt x="409" y="405"/>
                  <a:pt x="409" y="405"/>
                  <a:pt x="409" y="406"/>
                </a:cubicBezTo>
                <a:cubicBezTo>
                  <a:pt x="409" y="406"/>
                  <a:pt x="409" y="406"/>
                  <a:pt x="409" y="406"/>
                </a:cubicBezTo>
                <a:cubicBezTo>
                  <a:pt x="407" y="407"/>
                  <a:pt x="405" y="408"/>
                  <a:pt x="403" y="409"/>
                </a:cubicBezTo>
                <a:cubicBezTo>
                  <a:pt x="403" y="409"/>
                  <a:pt x="403" y="409"/>
                  <a:pt x="403" y="409"/>
                </a:cubicBezTo>
                <a:cubicBezTo>
                  <a:pt x="403" y="409"/>
                  <a:pt x="403" y="409"/>
                  <a:pt x="403" y="409"/>
                </a:cubicBezTo>
                <a:cubicBezTo>
                  <a:pt x="402" y="409"/>
                  <a:pt x="401" y="409"/>
                  <a:pt x="401" y="409"/>
                </a:cubicBezTo>
                <a:cubicBezTo>
                  <a:pt x="400" y="409"/>
                  <a:pt x="400" y="409"/>
                  <a:pt x="400" y="409"/>
                </a:cubicBezTo>
                <a:cubicBezTo>
                  <a:pt x="399" y="409"/>
                  <a:pt x="398" y="409"/>
                  <a:pt x="398" y="409"/>
                </a:cubicBezTo>
                <a:cubicBezTo>
                  <a:pt x="398" y="409"/>
                  <a:pt x="398" y="409"/>
                  <a:pt x="398" y="409"/>
                </a:cubicBezTo>
                <a:cubicBezTo>
                  <a:pt x="373" y="409"/>
                  <a:pt x="373" y="409"/>
                  <a:pt x="373" y="409"/>
                </a:cubicBezTo>
                <a:cubicBezTo>
                  <a:pt x="371" y="409"/>
                  <a:pt x="367" y="409"/>
                  <a:pt x="364" y="407"/>
                </a:cubicBezTo>
                <a:cubicBezTo>
                  <a:pt x="364" y="407"/>
                  <a:pt x="364" y="407"/>
                  <a:pt x="364" y="407"/>
                </a:cubicBezTo>
                <a:cubicBezTo>
                  <a:pt x="364" y="407"/>
                  <a:pt x="364" y="407"/>
                  <a:pt x="364" y="407"/>
                </a:cubicBezTo>
                <a:cubicBezTo>
                  <a:pt x="364" y="407"/>
                  <a:pt x="364" y="406"/>
                  <a:pt x="363" y="406"/>
                </a:cubicBezTo>
                <a:cubicBezTo>
                  <a:pt x="363" y="406"/>
                  <a:pt x="362" y="405"/>
                  <a:pt x="362" y="405"/>
                </a:cubicBezTo>
                <a:cubicBezTo>
                  <a:pt x="362" y="405"/>
                  <a:pt x="362" y="405"/>
                  <a:pt x="362" y="404"/>
                </a:cubicBezTo>
                <a:cubicBezTo>
                  <a:pt x="362" y="404"/>
                  <a:pt x="361" y="403"/>
                  <a:pt x="361" y="402"/>
                </a:cubicBezTo>
                <a:cubicBezTo>
                  <a:pt x="362" y="400"/>
                  <a:pt x="362" y="400"/>
                  <a:pt x="362" y="400"/>
                </a:cubicBezTo>
                <a:cubicBezTo>
                  <a:pt x="362" y="400"/>
                  <a:pt x="362" y="400"/>
                  <a:pt x="362" y="400"/>
                </a:cubicBezTo>
                <a:cubicBezTo>
                  <a:pt x="362" y="396"/>
                  <a:pt x="362" y="392"/>
                  <a:pt x="363" y="388"/>
                </a:cubicBezTo>
                <a:cubicBezTo>
                  <a:pt x="363" y="388"/>
                  <a:pt x="363" y="388"/>
                  <a:pt x="363" y="388"/>
                </a:cubicBezTo>
                <a:cubicBezTo>
                  <a:pt x="363" y="388"/>
                  <a:pt x="363" y="388"/>
                  <a:pt x="363" y="388"/>
                </a:cubicBezTo>
                <a:cubicBezTo>
                  <a:pt x="364" y="379"/>
                  <a:pt x="381" y="381"/>
                  <a:pt x="387" y="381"/>
                </a:cubicBezTo>
                <a:close/>
                <a:moveTo>
                  <a:pt x="289" y="407"/>
                </a:moveTo>
                <a:cubicBezTo>
                  <a:pt x="289" y="407"/>
                  <a:pt x="289" y="407"/>
                  <a:pt x="288" y="406"/>
                </a:cubicBezTo>
                <a:cubicBezTo>
                  <a:pt x="288" y="406"/>
                  <a:pt x="288" y="405"/>
                  <a:pt x="287" y="405"/>
                </a:cubicBezTo>
                <a:cubicBezTo>
                  <a:pt x="287" y="405"/>
                  <a:pt x="287" y="405"/>
                  <a:pt x="287" y="405"/>
                </a:cubicBezTo>
                <a:cubicBezTo>
                  <a:pt x="287" y="404"/>
                  <a:pt x="287" y="403"/>
                  <a:pt x="287" y="402"/>
                </a:cubicBezTo>
                <a:cubicBezTo>
                  <a:pt x="288" y="400"/>
                  <a:pt x="288" y="400"/>
                  <a:pt x="288" y="400"/>
                </a:cubicBezTo>
                <a:cubicBezTo>
                  <a:pt x="288" y="400"/>
                  <a:pt x="288" y="400"/>
                  <a:pt x="288" y="400"/>
                </a:cubicBezTo>
                <a:cubicBezTo>
                  <a:pt x="288" y="400"/>
                  <a:pt x="288" y="399"/>
                  <a:pt x="288" y="399"/>
                </a:cubicBezTo>
                <a:cubicBezTo>
                  <a:pt x="291" y="388"/>
                  <a:pt x="291" y="388"/>
                  <a:pt x="291" y="388"/>
                </a:cubicBezTo>
                <a:cubicBezTo>
                  <a:pt x="291" y="388"/>
                  <a:pt x="291" y="388"/>
                  <a:pt x="292" y="388"/>
                </a:cubicBezTo>
                <a:cubicBezTo>
                  <a:pt x="295" y="380"/>
                  <a:pt x="310" y="381"/>
                  <a:pt x="317" y="381"/>
                </a:cubicBezTo>
                <a:cubicBezTo>
                  <a:pt x="320" y="381"/>
                  <a:pt x="325" y="381"/>
                  <a:pt x="330" y="381"/>
                </a:cubicBezTo>
                <a:cubicBezTo>
                  <a:pt x="331" y="382"/>
                  <a:pt x="332" y="382"/>
                  <a:pt x="333" y="382"/>
                </a:cubicBezTo>
                <a:cubicBezTo>
                  <a:pt x="333" y="382"/>
                  <a:pt x="333" y="382"/>
                  <a:pt x="333" y="382"/>
                </a:cubicBezTo>
                <a:cubicBezTo>
                  <a:pt x="335" y="383"/>
                  <a:pt x="337" y="384"/>
                  <a:pt x="338" y="385"/>
                </a:cubicBezTo>
                <a:cubicBezTo>
                  <a:pt x="338" y="385"/>
                  <a:pt x="338" y="385"/>
                  <a:pt x="338" y="385"/>
                </a:cubicBezTo>
                <a:cubicBezTo>
                  <a:pt x="338" y="386"/>
                  <a:pt x="338" y="386"/>
                  <a:pt x="338" y="386"/>
                </a:cubicBezTo>
                <a:cubicBezTo>
                  <a:pt x="338" y="386"/>
                  <a:pt x="338" y="386"/>
                  <a:pt x="338" y="386"/>
                </a:cubicBezTo>
                <a:cubicBezTo>
                  <a:pt x="339" y="387"/>
                  <a:pt x="339" y="388"/>
                  <a:pt x="339" y="388"/>
                </a:cubicBezTo>
                <a:cubicBezTo>
                  <a:pt x="339" y="389"/>
                  <a:pt x="339" y="389"/>
                  <a:pt x="339" y="389"/>
                </a:cubicBezTo>
                <a:cubicBezTo>
                  <a:pt x="339" y="389"/>
                  <a:pt x="339" y="389"/>
                  <a:pt x="339" y="389"/>
                </a:cubicBezTo>
                <a:cubicBezTo>
                  <a:pt x="338" y="391"/>
                  <a:pt x="338" y="393"/>
                  <a:pt x="338" y="395"/>
                </a:cubicBezTo>
                <a:cubicBezTo>
                  <a:pt x="336" y="402"/>
                  <a:pt x="336" y="402"/>
                  <a:pt x="336" y="402"/>
                </a:cubicBezTo>
                <a:cubicBezTo>
                  <a:pt x="336" y="403"/>
                  <a:pt x="336" y="404"/>
                  <a:pt x="335" y="404"/>
                </a:cubicBezTo>
                <a:cubicBezTo>
                  <a:pt x="335" y="405"/>
                  <a:pt x="335" y="405"/>
                  <a:pt x="335" y="405"/>
                </a:cubicBezTo>
                <a:cubicBezTo>
                  <a:pt x="335" y="405"/>
                  <a:pt x="334" y="405"/>
                  <a:pt x="334" y="405"/>
                </a:cubicBezTo>
                <a:cubicBezTo>
                  <a:pt x="334" y="405"/>
                  <a:pt x="334" y="406"/>
                  <a:pt x="334" y="406"/>
                </a:cubicBezTo>
                <a:cubicBezTo>
                  <a:pt x="332" y="407"/>
                  <a:pt x="329" y="408"/>
                  <a:pt x="327" y="409"/>
                </a:cubicBezTo>
                <a:cubicBezTo>
                  <a:pt x="327" y="409"/>
                  <a:pt x="327" y="409"/>
                  <a:pt x="327" y="409"/>
                </a:cubicBezTo>
                <a:cubicBezTo>
                  <a:pt x="327" y="409"/>
                  <a:pt x="327" y="409"/>
                  <a:pt x="327" y="409"/>
                </a:cubicBezTo>
                <a:cubicBezTo>
                  <a:pt x="327" y="409"/>
                  <a:pt x="326" y="409"/>
                  <a:pt x="325" y="409"/>
                </a:cubicBezTo>
                <a:cubicBezTo>
                  <a:pt x="325" y="409"/>
                  <a:pt x="325" y="409"/>
                  <a:pt x="324" y="409"/>
                </a:cubicBezTo>
                <a:cubicBezTo>
                  <a:pt x="324" y="409"/>
                  <a:pt x="323" y="409"/>
                  <a:pt x="322" y="409"/>
                </a:cubicBezTo>
                <a:cubicBezTo>
                  <a:pt x="322" y="409"/>
                  <a:pt x="322" y="409"/>
                  <a:pt x="322" y="409"/>
                </a:cubicBezTo>
                <a:cubicBezTo>
                  <a:pt x="298" y="409"/>
                  <a:pt x="298" y="409"/>
                  <a:pt x="298" y="409"/>
                </a:cubicBezTo>
                <a:cubicBezTo>
                  <a:pt x="295" y="409"/>
                  <a:pt x="292" y="409"/>
                  <a:pt x="289" y="407"/>
                </a:cubicBezTo>
                <a:cubicBezTo>
                  <a:pt x="289" y="407"/>
                  <a:pt x="289" y="407"/>
                  <a:pt x="289" y="407"/>
                </a:cubicBezTo>
                <a:close/>
                <a:moveTo>
                  <a:pt x="320" y="369"/>
                </a:moveTo>
                <a:cubicBezTo>
                  <a:pt x="316" y="369"/>
                  <a:pt x="312" y="369"/>
                  <a:pt x="309" y="369"/>
                </a:cubicBezTo>
                <a:cubicBezTo>
                  <a:pt x="306" y="369"/>
                  <a:pt x="301" y="369"/>
                  <a:pt x="299" y="366"/>
                </a:cubicBezTo>
                <a:cubicBezTo>
                  <a:pt x="299" y="365"/>
                  <a:pt x="299" y="365"/>
                  <a:pt x="299" y="365"/>
                </a:cubicBezTo>
                <a:cubicBezTo>
                  <a:pt x="299" y="365"/>
                  <a:pt x="299" y="364"/>
                  <a:pt x="299" y="364"/>
                </a:cubicBezTo>
                <a:cubicBezTo>
                  <a:pt x="299" y="364"/>
                  <a:pt x="299" y="364"/>
                  <a:pt x="299" y="363"/>
                </a:cubicBezTo>
                <a:cubicBezTo>
                  <a:pt x="299" y="363"/>
                  <a:pt x="299" y="363"/>
                  <a:pt x="299" y="363"/>
                </a:cubicBezTo>
                <a:cubicBezTo>
                  <a:pt x="299" y="363"/>
                  <a:pt x="299" y="363"/>
                  <a:pt x="299" y="363"/>
                </a:cubicBezTo>
                <a:cubicBezTo>
                  <a:pt x="299" y="362"/>
                  <a:pt x="299" y="361"/>
                  <a:pt x="300" y="361"/>
                </a:cubicBezTo>
                <a:cubicBezTo>
                  <a:pt x="300" y="358"/>
                  <a:pt x="301" y="355"/>
                  <a:pt x="302" y="353"/>
                </a:cubicBezTo>
                <a:cubicBezTo>
                  <a:pt x="302" y="353"/>
                  <a:pt x="302" y="353"/>
                  <a:pt x="302" y="353"/>
                </a:cubicBezTo>
                <a:cubicBezTo>
                  <a:pt x="302" y="352"/>
                  <a:pt x="303" y="351"/>
                  <a:pt x="303" y="350"/>
                </a:cubicBezTo>
                <a:cubicBezTo>
                  <a:pt x="304" y="350"/>
                  <a:pt x="304" y="350"/>
                  <a:pt x="305" y="349"/>
                </a:cubicBezTo>
                <a:cubicBezTo>
                  <a:pt x="306" y="348"/>
                  <a:pt x="308" y="348"/>
                  <a:pt x="310" y="347"/>
                </a:cubicBezTo>
                <a:cubicBezTo>
                  <a:pt x="310" y="347"/>
                  <a:pt x="310" y="347"/>
                  <a:pt x="310" y="347"/>
                </a:cubicBezTo>
                <a:cubicBezTo>
                  <a:pt x="312" y="347"/>
                  <a:pt x="313" y="347"/>
                  <a:pt x="315" y="347"/>
                </a:cubicBezTo>
                <a:cubicBezTo>
                  <a:pt x="317" y="347"/>
                  <a:pt x="317" y="347"/>
                  <a:pt x="317" y="347"/>
                </a:cubicBezTo>
                <a:cubicBezTo>
                  <a:pt x="317" y="347"/>
                  <a:pt x="318" y="347"/>
                  <a:pt x="319" y="347"/>
                </a:cubicBezTo>
                <a:cubicBezTo>
                  <a:pt x="323" y="347"/>
                  <a:pt x="328" y="347"/>
                  <a:pt x="332" y="347"/>
                </a:cubicBezTo>
                <a:cubicBezTo>
                  <a:pt x="333" y="347"/>
                  <a:pt x="334" y="347"/>
                  <a:pt x="334" y="347"/>
                </a:cubicBezTo>
                <a:cubicBezTo>
                  <a:pt x="335" y="347"/>
                  <a:pt x="335" y="347"/>
                  <a:pt x="335" y="347"/>
                </a:cubicBezTo>
                <a:cubicBezTo>
                  <a:pt x="335" y="347"/>
                  <a:pt x="335" y="347"/>
                  <a:pt x="336" y="347"/>
                </a:cubicBezTo>
                <a:cubicBezTo>
                  <a:pt x="336" y="347"/>
                  <a:pt x="337" y="347"/>
                  <a:pt x="337" y="347"/>
                </a:cubicBezTo>
                <a:cubicBezTo>
                  <a:pt x="337" y="347"/>
                  <a:pt x="337" y="347"/>
                  <a:pt x="337" y="347"/>
                </a:cubicBezTo>
                <a:cubicBezTo>
                  <a:pt x="341" y="347"/>
                  <a:pt x="345" y="348"/>
                  <a:pt x="345" y="351"/>
                </a:cubicBezTo>
                <a:cubicBezTo>
                  <a:pt x="345" y="351"/>
                  <a:pt x="345" y="351"/>
                  <a:pt x="345" y="351"/>
                </a:cubicBezTo>
                <a:cubicBezTo>
                  <a:pt x="345" y="351"/>
                  <a:pt x="345" y="351"/>
                  <a:pt x="345" y="352"/>
                </a:cubicBezTo>
                <a:cubicBezTo>
                  <a:pt x="345" y="355"/>
                  <a:pt x="344" y="359"/>
                  <a:pt x="343" y="362"/>
                </a:cubicBezTo>
                <a:cubicBezTo>
                  <a:pt x="343" y="362"/>
                  <a:pt x="343" y="362"/>
                  <a:pt x="343" y="362"/>
                </a:cubicBezTo>
                <a:cubicBezTo>
                  <a:pt x="343" y="363"/>
                  <a:pt x="343" y="363"/>
                  <a:pt x="343" y="363"/>
                </a:cubicBezTo>
                <a:cubicBezTo>
                  <a:pt x="343" y="364"/>
                  <a:pt x="343" y="364"/>
                  <a:pt x="342" y="365"/>
                </a:cubicBezTo>
                <a:cubicBezTo>
                  <a:pt x="342" y="365"/>
                  <a:pt x="342" y="365"/>
                  <a:pt x="342" y="366"/>
                </a:cubicBezTo>
                <a:cubicBezTo>
                  <a:pt x="342" y="366"/>
                  <a:pt x="342" y="366"/>
                  <a:pt x="342" y="366"/>
                </a:cubicBezTo>
                <a:cubicBezTo>
                  <a:pt x="342" y="366"/>
                  <a:pt x="342" y="366"/>
                  <a:pt x="342" y="366"/>
                </a:cubicBezTo>
                <a:cubicBezTo>
                  <a:pt x="337" y="371"/>
                  <a:pt x="325" y="369"/>
                  <a:pt x="320" y="369"/>
                </a:cubicBezTo>
                <a:close/>
                <a:moveTo>
                  <a:pt x="212" y="404"/>
                </a:moveTo>
                <a:cubicBezTo>
                  <a:pt x="212" y="404"/>
                  <a:pt x="212" y="403"/>
                  <a:pt x="212" y="403"/>
                </a:cubicBezTo>
                <a:cubicBezTo>
                  <a:pt x="213" y="403"/>
                  <a:pt x="213" y="402"/>
                  <a:pt x="213" y="402"/>
                </a:cubicBezTo>
                <a:cubicBezTo>
                  <a:pt x="213" y="402"/>
                  <a:pt x="213" y="402"/>
                  <a:pt x="213" y="402"/>
                </a:cubicBezTo>
                <a:cubicBezTo>
                  <a:pt x="213" y="402"/>
                  <a:pt x="213" y="402"/>
                  <a:pt x="213" y="402"/>
                </a:cubicBezTo>
                <a:cubicBezTo>
                  <a:pt x="213" y="401"/>
                  <a:pt x="214" y="401"/>
                  <a:pt x="214" y="400"/>
                </a:cubicBezTo>
                <a:cubicBezTo>
                  <a:pt x="216" y="396"/>
                  <a:pt x="217" y="393"/>
                  <a:pt x="219" y="389"/>
                </a:cubicBezTo>
                <a:cubicBezTo>
                  <a:pt x="219" y="389"/>
                  <a:pt x="219" y="389"/>
                  <a:pt x="219" y="389"/>
                </a:cubicBezTo>
                <a:cubicBezTo>
                  <a:pt x="219" y="389"/>
                  <a:pt x="219" y="389"/>
                  <a:pt x="219" y="389"/>
                </a:cubicBezTo>
                <a:cubicBezTo>
                  <a:pt x="220" y="388"/>
                  <a:pt x="220" y="388"/>
                  <a:pt x="220" y="388"/>
                </a:cubicBezTo>
                <a:cubicBezTo>
                  <a:pt x="220" y="388"/>
                  <a:pt x="220" y="388"/>
                  <a:pt x="220" y="387"/>
                </a:cubicBezTo>
                <a:cubicBezTo>
                  <a:pt x="220" y="387"/>
                  <a:pt x="220" y="387"/>
                  <a:pt x="221" y="387"/>
                </a:cubicBezTo>
                <a:cubicBezTo>
                  <a:pt x="226" y="380"/>
                  <a:pt x="238" y="382"/>
                  <a:pt x="245" y="382"/>
                </a:cubicBezTo>
                <a:cubicBezTo>
                  <a:pt x="245" y="382"/>
                  <a:pt x="245" y="382"/>
                  <a:pt x="245" y="382"/>
                </a:cubicBezTo>
                <a:cubicBezTo>
                  <a:pt x="247" y="382"/>
                  <a:pt x="253" y="381"/>
                  <a:pt x="258" y="382"/>
                </a:cubicBezTo>
                <a:cubicBezTo>
                  <a:pt x="259" y="382"/>
                  <a:pt x="261" y="382"/>
                  <a:pt x="262" y="382"/>
                </a:cubicBezTo>
                <a:cubicBezTo>
                  <a:pt x="263" y="382"/>
                  <a:pt x="264" y="383"/>
                  <a:pt x="264" y="383"/>
                </a:cubicBezTo>
                <a:cubicBezTo>
                  <a:pt x="266" y="384"/>
                  <a:pt x="267" y="385"/>
                  <a:pt x="267" y="387"/>
                </a:cubicBezTo>
                <a:cubicBezTo>
                  <a:pt x="267" y="387"/>
                  <a:pt x="267" y="387"/>
                  <a:pt x="267" y="387"/>
                </a:cubicBezTo>
                <a:cubicBezTo>
                  <a:pt x="267" y="387"/>
                  <a:pt x="267" y="387"/>
                  <a:pt x="267" y="388"/>
                </a:cubicBezTo>
                <a:cubicBezTo>
                  <a:pt x="267" y="388"/>
                  <a:pt x="267" y="388"/>
                  <a:pt x="267" y="388"/>
                </a:cubicBezTo>
                <a:cubicBezTo>
                  <a:pt x="262" y="402"/>
                  <a:pt x="262" y="402"/>
                  <a:pt x="262" y="402"/>
                </a:cubicBezTo>
                <a:cubicBezTo>
                  <a:pt x="262" y="403"/>
                  <a:pt x="261" y="404"/>
                  <a:pt x="260" y="405"/>
                </a:cubicBezTo>
                <a:cubicBezTo>
                  <a:pt x="259" y="406"/>
                  <a:pt x="258" y="407"/>
                  <a:pt x="256" y="407"/>
                </a:cubicBezTo>
                <a:cubicBezTo>
                  <a:pt x="256" y="407"/>
                  <a:pt x="256" y="407"/>
                  <a:pt x="256" y="407"/>
                </a:cubicBezTo>
                <a:cubicBezTo>
                  <a:pt x="254" y="408"/>
                  <a:pt x="252" y="409"/>
                  <a:pt x="250" y="409"/>
                </a:cubicBezTo>
                <a:cubicBezTo>
                  <a:pt x="249" y="409"/>
                  <a:pt x="249" y="409"/>
                  <a:pt x="249" y="409"/>
                </a:cubicBezTo>
                <a:cubicBezTo>
                  <a:pt x="249" y="409"/>
                  <a:pt x="249" y="409"/>
                  <a:pt x="248" y="409"/>
                </a:cubicBezTo>
                <a:cubicBezTo>
                  <a:pt x="244" y="410"/>
                  <a:pt x="240" y="409"/>
                  <a:pt x="235" y="409"/>
                </a:cubicBezTo>
                <a:cubicBezTo>
                  <a:pt x="231" y="409"/>
                  <a:pt x="227" y="410"/>
                  <a:pt x="222" y="410"/>
                </a:cubicBezTo>
                <a:cubicBezTo>
                  <a:pt x="219" y="410"/>
                  <a:pt x="215" y="409"/>
                  <a:pt x="213" y="406"/>
                </a:cubicBezTo>
                <a:cubicBezTo>
                  <a:pt x="213" y="406"/>
                  <a:pt x="213" y="406"/>
                  <a:pt x="213" y="406"/>
                </a:cubicBezTo>
                <a:cubicBezTo>
                  <a:pt x="213" y="406"/>
                  <a:pt x="213" y="406"/>
                  <a:pt x="213" y="406"/>
                </a:cubicBezTo>
                <a:cubicBezTo>
                  <a:pt x="213" y="405"/>
                  <a:pt x="213" y="405"/>
                  <a:pt x="212" y="405"/>
                </a:cubicBezTo>
                <a:cubicBezTo>
                  <a:pt x="212" y="405"/>
                  <a:pt x="212" y="405"/>
                  <a:pt x="212" y="405"/>
                </a:cubicBezTo>
                <a:cubicBezTo>
                  <a:pt x="212" y="405"/>
                  <a:pt x="212" y="405"/>
                  <a:pt x="212" y="405"/>
                </a:cubicBezTo>
                <a:cubicBezTo>
                  <a:pt x="212" y="404"/>
                  <a:pt x="212" y="404"/>
                  <a:pt x="212" y="404"/>
                </a:cubicBezTo>
                <a:close/>
                <a:moveTo>
                  <a:pt x="212" y="359"/>
                </a:moveTo>
                <a:cubicBezTo>
                  <a:pt x="212" y="359"/>
                  <a:pt x="212" y="359"/>
                  <a:pt x="212" y="359"/>
                </a:cubicBezTo>
                <a:cubicBezTo>
                  <a:pt x="209" y="364"/>
                  <a:pt x="209" y="364"/>
                  <a:pt x="209" y="364"/>
                </a:cubicBezTo>
                <a:cubicBezTo>
                  <a:pt x="209" y="364"/>
                  <a:pt x="208" y="365"/>
                  <a:pt x="207" y="366"/>
                </a:cubicBezTo>
                <a:cubicBezTo>
                  <a:pt x="206" y="367"/>
                  <a:pt x="205" y="367"/>
                  <a:pt x="203" y="368"/>
                </a:cubicBezTo>
                <a:cubicBezTo>
                  <a:pt x="203" y="368"/>
                  <a:pt x="203" y="368"/>
                  <a:pt x="202" y="368"/>
                </a:cubicBezTo>
                <a:cubicBezTo>
                  <a:pt x="202" y="369"/>
                  <a:pt x="202" y="369"/>
                  <a:pt x="202" y="369"/>
                </a:cubicBezTo>
                <a:cubicBezTo>
                  <a:pt x="202" y="369"/>
                  <a:pt x="202" y="369"/>
                  <a:pt x="202" y="369"/>
                </a:cubicBezTo>
                <a:cubicBezTo>
                  <a:pt x="201" y="369"/>
                  <a:pt x="200" y="369"/>
                  <a:pt x="199" y="369"/>
                </a:cubicBezTo>
                <a:cubicBezTo>
                  <a:pt x="197" y="370"/>
                  <a:pt x="196" y="370"/>
                  <a:pt x="194" y="370"/>
                </a:cubicBezTo>
                <a:cubicBezTo>
                  <a:pt x="189" y="370"/>
                  <a:pt x="189" y="370"/>
                  <a:pt x="189" y="370"/>
                </a:cubicBezTo>
                <a:cubicBezTo>
                  <a:pt x="189" y="370"/>
                  <a:pt x="189" y="370"/>
                  <a:pt x="189" y="370"/>
                </a:cubicBezTo>
                <a:cubicBezTo>
                  <a:pt x="184" y="370"/>
                  <a:pt x="178" y="370"/>
                  <a:pt x="172" y="370"/>
                </a:cubicBezTo>
                <a:cubicBezTo>
                  <a:pt x="170" y="370"/>
                  <a:pt x="165" y="369"/>
                  <a:pt x="164" y="366"/>
                </a:cubicBezTo>
                <a:cubicBezTo>
                  <a:pt x="164" y="366"/>
                  <a:pt x="164" y="365"/>
                  <a:pt x="164" y="365"/>
                </a:cubicBezTo>
                <a:cubicBezTo>
                  <a:pt x="165" y="364"/>
                  <a:pt x="166" y="362"/>
                  <a:pt x="166" y="362"/>
                </a:cubicBezTo>
                <a:cubicBezTo>
                  <a:pt x="168" y="358"/>
                  <a:pt x="170" y="355"/>
                  <a:pt x="173" y="352"/>
                </a:cubicBezTo>
                <a:cubicBezTo>
                  <a:pt x="173" y="352"/>
                  <a:pt x="173" y="352"/>
                  <a:pt x="173" y="352"/>
                </a:cubicBezTo>
                <a:cubicBezTo>
                  <a:pt x="173" y="352"/>
                  <a:pt x="173" y="352"/>
                  <a:pt x="173" y="352"/>
                </a:cubicBezTo>
                <a:cubicBezTo>
                  <a:pt x="180" y="345"/>
                  <a:pt x="193" y="347"/>
                  <a:pt x="201" y="347"/>
                </a:cubicBezTo>
                <a:cubicBezTo>
                  <a:pt x="205" y="347"/>
                  <a:pt x="210" y="346"/>
                  <a:pt x="213" y="348"/>
                </a:cubicBezTo>
                <a:cubicBezTo>
                  <a:pt x="213" y="348"/>
                  <a:pt x="213" y="348"/>
                  <a:pt x="213" y="348"/>
                </a:cubicBezTo>
                <a:cubicBezTo>
                  <a:pt x="214" y="348"/>
                  <a:pt x="214" y="348"/>
                  <a:pt x="214" y="348"/>
                </a:cubicBezTo>
                <a:cubicBezTo>
                  <a:pt x="214" y="348"/>
                  <a:pt x="214" y="349"/>
                  <a:pt x="214" y="349"/>
                </a:cubicBezTo>
                <a:cubicBezTo>
                  <a:pt x="215" y="349"/>
                  <a:pt x="216" y="350"/>
                  <a:pt x="216" y="350"/>
                </a:cubicBezTo>
                <a:cubicBezTo>
                  <a:pt x="216" y="351"/>
                  <a:pt x="216" y="352"/>
                  <a:pt x="215" y="353"/>
                </a:cubicBezTo>
                <a:cubicBezTo>
                  <a:pt x="215" y="353"/>
                  <a:pt x="215" y="353"/>
                  <a:pt x="215" y="353"/>
                </a:cubicBezTo>
                <a:cubicBezTo>
                  <a:pt x="214" y="355"/>
                  <a:pt x="213" y="357"/>
                  <a:pt x="212" y="359"/>
                </a:cubicBezTo>
                <a:close/>
                <a:moveTo>
                  <a:pt x="266" y="369"/>
                </a:moveTo>
                <a:cubicBezTo>
                  <a:pt x="266" y="369"/>
                  <a:pt x="265" y="369"/>
                  <a:pt x="264" y="369"/>
                </a:cubicBezTo>
                <a:cubicBezTo>
                  <a:pt x="264" y="369"/>
                  <a:pt x="264" y="370"/>
                  <a:pt x="264" y="370"/>
                </a:cubicBezTo>
                <a:cubicBezTo>
                  <a:pt x="261" y="370"/>
                  <a:pt x="258" y="370"/>
                  <a:pt x="254" y="370"/>
                </a:cubicBezTo>
                <a:cubicBezTo>
                  <a:pt x="240" y="370"/>
                  <a:pt x="240" y="370"/>
                  <a:pt x="240" y="370"/>
                </a:cubicBezTo>
                <a:cubicBezTo>
                  <a:pt x="238" y="370"/>
                  <a:pt x="233" y="369"/>
                  <a:pt x="231" y="366"/>
                </a:cubicBezTo>
                <a:cubicBezTo>
                  <a:pt x="231" y="366"/>
                  <a:pt x="231" y="365"/>
                  <a:pt x="231" y="365"/>
                </a:cubicBezTo>
                <a:cubicBezTo>
                  <a:pt x="231" y="365"/>
                  <a:pt x="231" y="365"/>
                  <a:pt x="231" y="364"/>
                </a:cubicBezTo>
                <a:cubicBezTo>
                  <a:pt x="232" y="363"/>
                  <a:pt x="233" y="362"/>
                  <a:pt x="233" y="361"/>
                </a:cubicBezTo>
                <a:cubicBezTo>
                  <a:pt x="234" y="358"/>
                  <a:pt x="235" y="354"/>
                  <a:pt x="238" y="352"/>
                </a:cubicBezTo>
                <a:cubicBezTo>
                  <a:pt x="238" y="351"/>
                  <a:pt x="238" y="351"/>
                  <a:pt x="238" y="351"/>
                </a:cubicBezTo>
                <a:cubicBezTo>
                  <a:pt x="238" y="351"/>
                  <a:pt x="238" y="351"/>
                  <a:pt x="238" y="351"/>
                </a:cubicBezTo>
                <a:cubicBezTo>
                  <a:pt x="239" y="351"/>
                  <a:pt x="239" y="351"/>
                  <a:pt x="239" y="351"/>
                </a:cubicBezTo>
                <a:cubicBezTo>
                  <a:pt x="239" y="350"/>
                  <a:pt x="239" y="350"/>
                  <a:pt x="239" y="350"/>
                </a:cubicBezTo>
                <a:cubicBezTo>
                  <a:pt x="239" y="350"/>
                  <a:pt x="239" y="350"/>
                  <a:pt x="239" y="350"/>
                </a:cubicBezTo>
                <a:cubicBezTo>
                  <a:pt x="241" y="349"/>
                  <a:pt x="244" y="348"/>
                  <a:pt x="246" y="348"/>
                </a:cubicBezTo>
                <a:cubicBezTo>
                  <a:pt x="246" y="348"/>
                  <a:pt x="246" y="347"/>
                  <a:pt x="247" y="347"/>
                </a:cubicBezTo>
                <a:cubicBezTo>
                  <a:pt x="248" y="347"/>
                  <a:pt x="249" y="347"/>
                  <a:pt x="251" y="347"/>
                </a:cubicBezTo>
                <a:cubicBezTo>
                  <a:pt x="259" y="347"/>
                  <a:pt x="259" y="347"/>
                  <a:pt x="259" y="347"/>
                </a:cubicBezTo>
                <a:cubicBezTo>
                  <a:pt x="262" y="347"/>
                  <a:pt x="265" y="347"/>
                  <a:pt x="267" y="347"/>
                </a:cubicBezTo>
                <a:cubicBezTo>
                  <a:pt x="271" y="347"/>
                  <a:pt x="276" y="346"/>
                  <a:pt x="279" y="349"/>
                </a:cubicBezTo>
                <a:cubicBezTo>
                  <a:pt x="279" y="349"/>
                  <a:pt x="280" y="349"/>
                  <a:pt x="280" y="350"/>
                </a:cubicBezTo>
                <a:cubicBezTo>
                  <a:pt x="280" y="350"/>
                  <a:pt x="280" y="350"/>
                  <a:pt x="280" y="350"/>
                </a:cubicBezTo>
                <a:cubicBezTo>
                  <a:pt x="280" y="350"/>
                  <a:pt x="280" y="350"/>
                  <a:pt x="280" y="350"/>
                </a:cubicBezTo>
                <a:cubicBezTo>
                  <a:pt x="280" y="350"/>
                  <a:pt x="280" y="350"/>
                  <a:pt x="280" y="350"/>
                </a:cubicBezTo>
                <a:cubicBezTo>
                  <a:pt x="280" y="351"/>
                  <a:pt x="280" y="351"/>
                  <a:pt x="280" y="352"/>
                </a:cubicBezTo>
                <a:cubicBezTo>
                  <a:pt x="280" y="355"/>
                  <a:pt x="278" y="359"/>
                  <a:pt x="277" y="361"/>
                </a:cubicBezTo>
                <a:cubicBezTo>
                  <a:pt x="277" y="361"/>
                  <a:pt x="277" y="361"/>
                  <a:pt x="277" y="361"/>
                </a:cubicBezTo>
                <a:cubicBezTo>
                  <a:pt x="277" y="362"/>
                  <a:pt x="277" y="362"/>
                  <a:pt x="276" y="363"/>
                </a:cubicBezTo>
                <a:cubicBezTo>
                  <a:pt x="276" y="363"/>
                  <a:pt x="276" y="363"/>
                  <a:pt x="276" y="363"/>
                </a:cubicBezTo>
                <a:cubicBezTo>
                  <a:pt x="276" y="364"/>
                  <a:pt x="276" y="364"/>
                  <a:pt x="276" y="364"/>
                </a:cubicBezTo>
                <a:cubicBezTo>
                  <a:pt x="276" y="364"/>
                  <a:pt x="276" y="364"/>
                  <a:pt x="276" y="364"/>
                </a:cubicBezTo>
                <a:cubicBezTo>
                  <a:pt x="276" y="364"/>
                  <a:pt x="275" y="365"/>
                  <a:pt x="275" y="365"/>
                </a:cubicBezTo>
                <a:cubicBezTo>
                  <a:pt x="275" y="365"/>
                  <a:pt x="275" y="365"/>
                  <a:pt x="275" y="365"/>
                </a:cubicBezTo>
                <a:cubicBezTo>
                  <a:pt x="275" y="365"/>
                  <a:pt x="275" y="365"/>
                  <a:pt x="275" y="365"/>
                </a:cubicBezTo>
                <a:cubicBezTo>
                  <a:pt x="275" y="366"/>
                  <a:pt x="275" y="366"/>
                  <a:pt x="275" y="366"/>
                </a:cubicBezTo>
                <a:cubicBezTo>
                  <a:pt x="274" y="366"/>
                  <a:pt x="274" y="367"/>
                  <a:pt x="273" y="367"/>
                </a:cubicBezTo>
                <a:cubicBezTo>
                  <a:pt x="273" y="367"/>
                  <a:pt x="272" y="367"/>
                  <a:pt x="272" y="368"/>
                </a:cubicBezTo>
                <a:cubicBezTo>
                  <a:pt x="271" y="368"/>
                  <a:pt x="271" y="368"/>
                  <a:pt x="271" y="368"/>
                </a:cubicBezTo>
                <a:cubicBezTo>
                  <a:pt x="271" y="368"/>
                  <a:pt x="271" y="368"/>
                  <a:pt x="271" y="368"/>
                </a:cubicBezTo>
                <a:cubicBezTo>
                  <a:pt x="269" y="369"/>
                  <a:pt x="268" y="369"/>
                  <a:pt x="266" y="369"/>
                </a:cubicBezTo>
                <a:close/>
                <a:moveTo>
                  <a:pt x="172" y="430"/>
                </a:moveTo>
                <a:cubicBezTo>
                  <a:pt x="172" y="430"/>
                  <a:pt x="172" y="430"/>
                  <a:pt x="172" y="430"/>
                </a:cubicBezTo>
                <a:cubicBezTo>
                  <a:pt x="172" y="433"/>
                  <a:pt x="169" y="437"/>
                  <a:pt x="167" y="439"/>
                </a:cubicBezTo>
                <a:cubicBezTo>
                  <a:pt x="167" y="439"/>
                  <a:pt x="167" y="439"/>
                  <a:pt x="167" y="439"/>
                </a:cubicBezTo>
                <a:cubicBezTo>
                  <a:pt x="165" y="443"/>
                  <a:pt x="164" y="447"/>
                  <a:pt x="161" y="450"/>
                </a:cubicBezTo>
                <a:cubicBezTo>
                  <a:pt x="161" y="450"/>
                  <a:pt x="161" y="450"/>
                  <a:pt x="161" y="451"/>
                </a:cubicBezTo>
                <a:cubicBezTo>
                  <a:pt x="160" y="451"/>
                  <a:pt x="160" y="451"/>
                  <a:pt x="160" y="451"/>
                </a:cubicBezTo>
                <a:cubicBezTo>
                  <a:pt x="160" y="451"/>
                  <a:pt x="160" y="451"/>
                  <a:pt x="160" y="452"/>
                </a:cubicBezTo>
                <a:cubicBezTo>
                  <a:pt x="159" y="452"/>
                  <a:pt x="159" y="452"/>
                  <a:pt x="159" y="452"/>
                </a:cubicBezTo>
                <a:cubicBezTo>
                  <a:pt x="159" y="452"/>
                  <a:pt x="159" y="452"/>
                  <a:pt x="159" y="452"/>
                </a:cubicBezTo>
                <a:cubicBezTo>
                  <a:pt x="156" y="455"/>
                  <a:pt x="153" y="456"/>
                  <a:pt x="150" y="457"/>
                </a:cubicBezTo>
                <a:cubicBezTo>
                  <a:pt x="149" y="457"/>
                  <a:pt x="149" y="457"/>
                  <a:pt x="149" y="458"/>
                </a:cubicBezTo>
                <a:cubicBezTo>
                  <a:pt x="146" y="458"/>
                  <a:pt x="144" y="458"/>
                  <a:pt x="142" y="458"/>
                </a:cubicBezTo>
                <a:cubicBezTo>
                  <a:pt x="141" y="458"/>
                  <a:pt x="141" y="458"/>
                  <a:pt x="141" y="458"/>
                </a:cubicBezTo>
                <a:cubicBezTo>
                  <a:pt x="141" y="458"/>
                  <a:pt x="141" y="458"/>
                  <a:pt x="141" y="458"/>
                </a:cubicBezTo>
                <a:cubicBezTo>
                  <a:pt x="132" y="458"/>
                  <a:pt x="124" y="458"/>
                  <a:pt x="115" y="458"/>
                </a:cubicBezTo>
                <a:cubicBezTo>
                  <a:pt x="114" y="458"/>
                  <a:pt x="114" y="458"/>
                  <a:pt x="113" y="458"/>
                </a:cubicBezTo>
                <a:cubicBezTo>
                  <a:pt x="112" y="458"/>
                  <a:pt x="111" y="458"/>
                  <a:pt x="110" y="458"/>
                </a:cubicBezTo>
                <a:cubicBezTo>
                  <a:pt x="109" y="457"/>
                  <a:pt x="107" y="456"/>
                  <a:pt x="107" y="456"/>
                </a:cubicBezTo>
                <a:cubicBezTo>
                  <a:pt x="106" y="455"/>
                  <a:pt x="106" y="453"/>
                  <a:pt x="106" y="452"/>
                </a:cubicBezTo>
                <a:cubicBezTo>
                  <a:pt x="106" y="451"/>
                  <a:pt x="106" y="451"/>
                  <a:pt x="107" y="450"/>
                </a:cubicBezTo>
                <a:cubicBezTo>
                  <a:pt x="107" y="449"/>
                  <a:pt x="107" y="449"/>
                  <a:pt x="107" y="449"/>
                </a:cubicBezTo>
                <a:cubicBezTo>
                  <a:pt x="107" y="449"/>
                  <a:pt x="107" y="449"/>
                  <a:pt x="107" y="449"/>
                </a:cubicBezTo>
                <a:cubicBezTo>
                  <a:pt x="107" y="448"/>
                  <a:pt x="107" y="448"/>
                  <a:pt x="107" y="448"/>
                </a:cubicBezTo>
                <a:cubicBezTo>
                  <a:pt x="107" y="448"/>
                  <a:pt x="107" y="448"/>
                  <a:pt x="107" y="448"/>
                </a:cubicBezTo>
                <a:cubicBezTo>
                  <a:pt x="109" y="445"/>
                  <a:pt x="112" y="442"/>
                  <a:pt x="114" y="439"/>
                </a:cubicBezTo>
                <a:cubicBezTo>
                  <a:pt x="116" y="436"/>
                  <a:pt x="117" y="433"/>
                  <a:pt x="119" y="431"/>
                </a:cubicBezTo>
                <a:cubicBezTo>
                  <a:pt x="120" y="431"/>
                  <a:pt x="120" y="430"/>
                  <a:pt x="120" y="430"/>
                </a:cubicBezTo>
                <a:cubicBezTo>
                  <a:pt x="120" y="430"/>
                  <a:pt x="120" y="430"/>
                  <a:pt x="120" y="430"/>
                </a:cubicBezTo>
                <a:cubicBezTo>
                  <a:pt x="121" y="430"/>
                  <a:pt x="121" y="429"/>
                  <a:pt x="122" y="429"/>
                </a:cubicBezTo>
                <a:cubicBezTo>
                  <a:pt x="122" y="429"/>
                  <a:pt x="122" y="429"/>
                  <a:pt x="122" y="429"/>
                </a:cubicBezTo>
                <a:cubicBezTo>
                  <a:pt x="122" y="429"/>
                  <a:pt x="122" y="429"/>
                  <a:pt x="122" y="429"/>
                </a:cubicBezTo>
                <a:cubicBezTo>
                  <a:pt x="125" y="426"/>
                  <a:pt x="128" y="425"/>
                  <a:pt x="132" y="424"/>
                </a:cubicBezTo>
                <a:cubicBezTo>
                  <a:pt x="132" y="424"/>
                  <a:pt x="132" y="424"/>
                  <a:pt x="132" y="424"/>
                </a:cubicBezTo>
                <a:cubicBezTo>
                  <a:pt x="132" y="424"/>
                  <a:pt x="132" y="424"/>
                  <a:pt x="132" y="424"/>
                </a:cubicBezTo>
                <a:cubicBezTo>
                  <a:pt x="133" y="424"/>
                  <a:pt x="133" y="424"/>
                  <a:pt x="134" y="424"/>
                </a:cubicBezTo>
                <a:cubicBezTo>
                  <a:pt x="135" y="424"/>
                  <a:pt x="135" y="424"/>
                  <a:pt x="135" y="424"/>
                </a:cubicBezTo>
                <a:cubicBezTo>
                  <a:pt x="136" y="424"/>
                  <a:pt x="136" y="424"/>
                  <a:pt x="137" y="424"/>
                </a:cubicBezTo>
                <a:cubicBezTo>
                  <a:pt x="137" y="423"/>
                  <a:pt x="137" y="423"/>
                  <a:pt x="138" y="423"/>
                </a:cubicBezTo>
                <a:cubicBezTo>
                  <a:pt x="138" y="423"/>
                  <a:pt x="138" y="423"/>
                  <a:pt x="138" y="423"/>
                </a:cubicBezTo>
                <a:cubicBezTo>
                  <a:pt x="138" y="423"/>
                  <a:pt x="138" y="423"/>
                  <a:pt x="138" y="423"/>
                </a:cubicBezTo>
                <a:cubicBezTo>
                  <a:pt x="146" y="423"/>
                  <a:pt x="153" y="423"/>
                  <a:pt x="161" y="423"/>
                </a:cubicBezTo>
                <a:cubicBezTo>
                  <a:pt x="161" y="423"/>
                  <a:pt x="161" y="423"/>
                  <a:pt x="161" y="423"/>
                </a:cubicBezTo>
                <a:cubicBezTo>
                  <a:pt x="163" y="423"/>
                  <a:pt x="163" y="423"/>
                  <a:pt x="163" y="423"/>
                </a:cubicBezTo>
                <a:cubicBezTo>
                  <a:pt x="165" y="423"/>
                  <a:pt x="166" y="424"/>
                  <a:pt x="167" y="424"/>
                </a:cubicBezTo>
                <a:cubicBezTo>
                  <a:pt x="168" y="424"/>
                  <a:pt x="168" y="424"/>
                  <a:pt x="169" y="425"/>
                </a:cubicBezTo>
                <a:cubicBezTo>
                  <a:pt x="169" y="425"/>
                  <a:pt x="169" y="425"/>
                  <a:pt x="169" y="425"/>
                </a:cubicBezTo>
                <a:cubicBezTo>
                  <a:pt x="169" y="425"/>
                  <a:pt x="169" y="425"/>
                  <a:pt x="170" y="425"/>
                </a:cubicBezTo>
                <a:cubicBezTo>
                  <a:pt x="172" y="426"/>
                  <a:pt x="173" y="428"/>
                  <a:pt x="172" y="430"/>
                </a:cubicBezTo>
                <a:close/>
                <a:moveTo>
                  <a:pt x="188" y="402"/>
                </a:moveTo>
                <a:cubicBezTo>
                  <a:pt x="188" y="402"/>
                  <a:pt x="188" y="402"/>
                  <a:pt x="188" y="402"/>
                </a:cubicBezTo>
                <a:cubicBezTo>
                  <a:pt x="188" y="402"/>
                  <a:pt x="188" y="402"/>
                  <a:pt x="188" y="402"/>
                </a:cubicBezTo>
                <a:cubicBezTo>
                  <a:pt x="188" y="403"/>
                  <a:pt x="187" y="403"/>
                  <a:pt x="187" y="404"/>
                </a:cubicBezTo>
                <a:cubicBezTo>
                  <a:pt x="187" y="404"/>
                  <a:pt x="187" y="404"/>
                  <a:pt x="187" y="404"/>
                </a:cubicBezTo>
                <a:cubicBezTo>
                  <a:pt x="185" y="406"/>
                  <a:pt x="182" y="407"/>
                  <a:pt x="179" y="408"/>
                </a:cubicBezTo>
                <a:cubicBezTo>
                  <a:pt x="179" y="408"/>
                  <a:pt x="179" y="408"/>
                  <a:pt x="179" y="408"/>
                </a:cubicBezTo>
                <a:cubicBezTo>
                  <a:pt x="179" y="409"/>
                  <a:pt x="178" y="409"/>
                  <a:pt x="178" y="409"/>
                </a:cubicBezTo>
                <a:cubicBezTo>
                  <a:pt x="177" y="409"/>
                  <a:pt x="177" y="409"/>
                  <a:pt x="177" y="409"/>
                </a:cubicBezTo>
                <a:cubicBezTo>
                  <a:pt x="177" y="409"/>
                  <a:pt x="177" y="409"/>
                  <a:pt x="176" y="409"/>
                </a:cubicBezTo>
                <a:cubicBezTo>
                  <a:pt x="174" y="409"/>
                  <a:pt x="172" y="410"/>
                  <a:pt x="171" y="410"/>
                </a:cubicBezTo>
                <a:cubicBezTo>
                  <a:pt x="170" y="410"/>
                  <a:pt x="170" y="410"/>
                  <a:pt x="170" y="410"/>
                </a:cubicBezTo>
                <a:cubicBezTo>
                  <a:pt x="167" y="410"/>
                  <a:pt x="164" y="410"/>
                  <a:pt x="161" y="410"/>
                </a:cubicBezTo>
                <a:cubicBezTo>
                  <a:pt x="156" y="410"/>
                  <a:pt x="151" y="410"/>
                  <a:pt x="146" y="410"/>
                </a:cubicBezTo>
                <a:cubicBezTo>
                  <a:pt x="146" y="410"/>
                  <a:pt x="145" y="410"/>
                  <a:pt x="144" y="410"/>
                </a:cubicBezTo>
                <a:cubicBezTo>
                  <a:pt x="144" y="410"/>
                  <a:pt x="144" y="410"/>
                  <a:pt x="144" y="410"/>
                </a:cubicBezTo>
                <a:cubicBezTo>
                  <a:pt x="143" y="409"/>
                  <a:pt x="143" y="409"/>
                  <a:pt x="142" y="409"/>
                </a:cubicBezTo>
                <a:cubicBezTo>
                  <a:pt x="142" y="409"/>
                  <a:pt x="142" y="409"/>
                  <a:pt x="142" y="409"/>
                </a:cubicBezTo>
                <a:cubicBezTo>
                  <a:pt x="142" y="409"/>
                  <a:pt x="142" y="409"/>
                  <a:pt x="142" y="409"/>
                </a:cubicBezTo>
                <a:cubicBezTo>
                  <a:pt x="140" y="409"/>
                  <a:pt x="138" y="407"/>
                  <a:pt x="138" y="405"/>
                </a:cubicBezTo>
                <a:cubicBezTo>
                  <a:pt x="138" y="405"/>
                  <a:pt x="138" y="404"/>
                  <a:pt x="138" y="404"/>
                </a:cubicBezTo>
                <a:cubicBezTo>
                  <a:pt x="138" y="404"/>
                  <a:pt x="138" y="404"/>
                  <a:pt x="138" y="403"/>
                </a:cubicBezTo>
                <a:cubicBezTo>
                  <a:pt x="138" y="403"/>
                  <a:pt x="138" y="403"/>
                  <a:pt x="139" y="402"/>
                </a:cubicBezTo>
                <a:cubicBezTo>
                  <a:pt x="139" y="402"/>
                  <a:pt x="139" y="402"/>
                  <a:pt x="139" y="402"/>
                </a:cubicBezTo>
                <a:cubicBezTo>
                  <a:pt x="139" y="402"/>
                  <a:pt x="139" y="402"/>
                  <a:pt x="139" y="402"/>
                </a:cubicBezTo>
                <a:cubicBezTo>
                  <a:pt x="139" y="402"/>
                  <a:pt x="139" y="401"/>
                  <a:pt x="140" y="401"/>
                </a:cubicBezTo>
                <a:cubicBezTo>
                  <a:pt x="142" y="397"/>
                  <a:pt x="144" y="394"/>
                  <a:pt x="147" y="390"/>
                </a:cubicBezTo>
                <a:cubicBezTo>
                  <a:pt x="147" y="390"/>
                  <a:pt x="147" y="390"/>
                  <a:pt x="147" y="390"/>
                </a:cubicBezTo>
                <a:cubicBezTo>
                  <a:pt x="148" y="389"/>
                  <a:pt x="148" y="389"/>
                  <a:pt x="148" y="389"/>
                </a:cubicBezTo>
                <a:cubicBezTo>
                  <a:pt x="149" y="388"/>
                  <a:pt x="149" y="387"/>
                  <a:pt x="151" y="386"/>
                </a:cubicBezTo>
                <a:cubicBezTo>
                  <a:pt x="151" y="385"/>
                  <a:pt x="152" y="385"/>
                  <a:pt x="153" y="385"/>
                </a:cubicBezTo>
                <a:cubicBezTo>
                  <a:pt x="153" y="384"/>
                  <a:pt x="154" y="384"/>
                  <a:pt x="154" y="384"/>
                </a:cubicBezTo>
                <a:cubicBezTo>
                  <a:pt x="154" y="384"/>
                  <a:pt x="154" y="384"/>
                  <a:pt x="155" y="384"/>
                </a:cubicBezTo>
                <a:cubicBezTo>
                  <a:pt x="155" y="384"/>
                  <a:pt x="155" y="384"/>
                  <a:pt x="155" y="384"/>
                </a:cubicBezTo>
                <a:cubicBezTo>
                  <a:pt x="155" y="384"/>
                  <a:pt x="155" y="384"/>
                  <a:pt x="156" y="383"/>
                </a:cubicBezTo>
                <a:cubicBezTo>
                  <a:pt x="157" y="383"/>
                  <a:pt x="158" y="383"/>
                  <a:pt x="160" y="382"/>
                </a:cubicBezTo>
                <a:cubicBezTo>
                  <a:pt x="161" y="382"/>
                  <a:pt x="163" y="382"/>
                  <a:pt x="165" y="382"/>
                </a:cubicBezTo>
                <a:cubicBezTo>
                  <a:pt x="169" y="382"/>
                  <a:pt x="169" y="382"/>
                  <a:pt x="169" y="382"/>
                </a:cubicBezTo>
                <a:cubicBezTo>
                  <a:pt x="170" y="382"/>
                  <a:pt x="171" y="382"/>
                  <a:pt x="172" y="382"/>
                </a:cubicBezTo>
                <a:cubicBezTo>
                  <a:pt x="177" y="382"/>
                  <a:pt x="181" y="382"/>
                  <a:pt x="185" y="382"/>
                </a:cubicBezTo>
                <a:cubicBezTo>
                  <a:pt x="185" y="382"/>
                  <a:pt x="185" y="382"/>
                  <a:pt x="185" y="382"/>
                </a:cubicBezTo>
                <a:cubicBezTo>
                  <a:pt x="187" y="382"/>
                  <a:pt x="187" y="382"/>
                  <a:pt x="187" y="382"/>
                </a:cubicBezTo>
                <a:cubicBezTo>
                  <a:pt x="189" y="382"/>
                  <a:pt x="190" y="382"/>
                  <a:pt x="191" y="382"/>
                </a:cubicBezTo>
                <a:cubicBezTo>
                  <a:pt x="193" y="383"/>
                  <a:pt x="193" y="383"/>
                  <a:pt x="194" y="383"/>
                </a:cubicBezTo>
                <a:cubicBezTo>
                  <a:pt x="196" y="384"/>
                  <a:pt x="197" y="386"/>
                  <a:pt x="196" y="389"/>
                </a:cubicBezTo>
                <a:cubicBezTo>
                  <a:pt x="194" y="392"/>
                  <a:pt x="192" y="395"/>
                  <a:pt x="190" y="398"/>
                </a:cubicBezTo>
                <a:cubicBezTo>
                  <a:pt x="188" y="402"/>
                  <a:pt x="188" y="402"/>
                  <a:pt x="188" y="402"/>
                </a:cubicBezTo>
                <a:cubicBezTo>
                  <a:pt x="188" y="402"/>
                  <a:pt x="188" y="402"/>
                  <a:pt x="188" y="402"/>
                </a:cubicBezTo>
                <a:close/>
                <a:moveTo>
                  <a:pt x="411" y="448"/>
                </a:moveTo>
                <a:cubicBezTo>
                  <a:pt x="411" y="449"/>
                  <a:pt x="411" y="449"/>
                  <a:pt x="411" y="450"/>
                </a:cubicBezTo>
                <a:cubicBezTo>
                  <a:pt x="411" y="450"/>
                  <a:pt x="411" y="450"/>
                  <a:pt x="411" y="450"/>
                </a:cubicBezTo>
                <a:cubicBezTo>
                  <a:pt x="411" y="451"/>
                  <a:pt x="411" y="451"/>
                  <a:pt x="410" y="451"/>
                </a:cubicBezTo>
                <a:cubicBezTo>
                  <a:pt x="410" y="451"/>
                  <a:pt x="410" y="451"/>
                  <a:pt x="410" y="452"/>
                </a:cubicBezTo>
                <a:cubicBezTo>
                  <a:pt x="410" y="452"/>
                  <a:pt x="410" y="452"/>
                  <a:pt x="410" y="452"/>
                </a:cubicBezTo>
                <a:cubicBezTo>
                  <a:pt x="410" y="452"/>
                  <a:pt x="409" y="453"/>
                  <a:pt x="409" y="453"/>
                </a:cubicBezTo>
                <a:cubicBezTo>
                  <a:pt x="409" y="453"/>
                  <a:pt x="409" y="453"/>
                  <a:pt x="409" y="453"/>
                </a:cubicBezTo>
                <a:cubicBezTo>
                  <a:pt x="408" y="454"/>
                  <a:pt x="408" y="454"/>
                  <a:pt x="407" y="455"/>
                </a:cubicBezTo>
                <a:cubicBezTo>
                  <a:pt x="407" y="455"/>
                  <a:pt x="407" y="455"/>
                  <a:pt x="407" y="455"/>
                </a:cubicBezTo>
                <a:cubicBezTo>
                  <a:pt x="407" y="455"/>
                  <a:pt x="407" y="455"/>
                  <a:pt x="407" y="455"/>
                </a:cubicBezTo>
                <a:cubicBezTo>
                  <a:pt x="406" y="455"/>
                  <a:pt x="406" y="456"/>
                  <a:pt x="405" y="456"/>
                </a:cubicBezTo>
                <a:cubicBezTo>
                  <a:pt x="405" y="456"/>
                  <a:pt x="405" y="456"/>
                  <a:pt x="405" y="456"/>
                </a:cubicBezTo>
                <a:cubicBezTo>
                  <a:pt x="404" y="456"/>
                  <a:pt x="404" y="456"/>
                  <a:pt x="404" y="456"/>
                </a:cubicBezTo>
                <a:cubicBezTo>
                  <a:pt x="403" y="456"/>
                  <a:pt x="403" y="457"/>
                  <a:pt x="403" y="457"/>
                </a:cubicBezTo>
                <a:cubicBezTo>
                  <a:pt x="403" y="457"/>
                  <a:pt x="403" y="457"/>
                  <a:pt x="402" y="457"/>
                </a:cubicBezTo>
                <a:cubicBezTo>
                  <a:pt x="402" y="457"/>
                  <a:pt x="402" y="457"/>
                  <a:pt x="402" y="457"/>
                </a:cubicBezTo>
                <a:cubicBezTo>
                  <a:pt x="402" y="457"/>
                  <a:pt x="401" y="457"/>
                  <a:pt x="400" y="457"/>
                </a:cubicBezTo>
                <a:cubicBezTo>
                  <a:pt x="400" y="457"/>
                  <a:pt x="399" y="457"/>
                  <a:pt x="399" y="457"/>
                </a:cubicBezTo>
                <a:cubicBezTo>
                  <a:pt x="398" y="458"/>
                  <a:pt x="398" y="458"/>
                  <a:pt x="397" y="458"/>
                </a:cubicBezTo>
                <a:cubicBezTo>
                  <a:pt x="397" y="458"/>
                  <a:pt x="397" y="458"/>
                  <a:pt x="397" y="458"/>
                </a:cubicBezTo>
                <a:cubicBezTo>
                  <a:pt x="396" y="458"/>
                  <a:pt x="396" y="458"/>
                  <a:pt x="396" y="458"/>
                </a:cubicBezTo>
                <a:cubicBezTo>
                  <a:pt x="396" y="458"/>
                  <a:pt x="396" y="458"/>
                  <a:pt x="396" y="458"/>
                </a:cubicBezTo>
                <a:cubicBezTo>
                  <a:pt x="393" y="458"/>
                  <a:pt x="390" y="458"/>
                  <a:pt x="387" y="458"/>
                </a:cubicBezTo>
                <a:cubicBezTo>
                  <a:pt x="373" y="458"/>
                  <a:pt x="212" y="458"/>
                  <a:pt x="200" y="458"/>
                </a:cubicBezTo>
                <a:cubicBezTo>
                  <a:pt x="199" y="458"/>
                  <a:pt x="198" y="458"/>
                  <a:pt x="198" y="458"/>
                </a:cubicBezTo>
                <a:cubicBezTo>
                  <a:pt x="197" y="458"/>
                  <a:pt x="196" y="458"/>
                  <a:pt x="195" y="457"/>
                </a:cubicBezTo>
                <a:cubicBezTo>
                  <a:pt x="193" y="457"/>
                  <a:pt x="192" y="456"/>
                  <a:pt x="191" y="455"/>
                </a:cubicBezTo>
                <a:cubicBezTo>
                  <a:pt x="190" y="454"/>
                  <a:pt x="190" y="453"/>
                  <a:pt x="189" y="452"/>
                </a:cubicBezTo>
                <a:cubicBezTo>
                  <a:pt x="189" y="451"/>
                  <a:pt x="189" y="450"/>
                  <a:pt x="190" y="449"/>
                </a:cubicBezTo>
                <a:cubicBezTo>
                  <a:pt x="191" y="448"/>
                  <a:pt x="191" y="448"/>
                  <a:pt x="191" y="448"/>
                </a:cubicBezTo>
                <a:cubicBezTo>
                  <a:pt x="191" y="448"/>
                  <a:pt x="191" y="448"/>
                  <a:pt x="191" y="448"/>
                </a:cubicBezTo>
                <a:cubicBezTo>
                  <a:pt x="192" y="444"/>
                  <a:pt x="194" y="440"/>
                  <a:pt x="196" y="437"/>
                </a:cubicBezTo>
                <a:cubicBezTo>
                  <a:pt x="196" y="436"/>
                  <a:pt x="197" y="435"/>
                  <a:pt x="197" y="435"/>
                </a:cubicBezTo>
                <a:cubicBezTo>
                  <a:pt x="198" y="432"/>
                  <a:pt x="198" y="432"/>
                  <a:pt x="198" y="432"/>
                </a:cubicBezTo>
                <a:cubicBezTo>
                  <a:pt x="199" y="431"/>
                  <a:pt x="200" y="430"/>
                  <a:pt x="201" y="428"/>
                </a:cubicBezTo>
                <a:cubicBezTo>
                  <a:pt x="201" y="428"/>
                  <a:pt x="202" y="428"/>
                  <a:pt x="202" y="428"/>
                </a:cubicBezTo>
                <a:cubicBezTo>
                  <a:pt x="202" y="428"/>
                  <a:pt x="202" y="428"/>
                  <a:pt x="203" y="428"/>
                </a:cubicBezTo>
                <a:cubicBezTo>
                  <a:pt x="203" y="427"/>
                  <a:pt x="203" y="427"/>
                  <a:pt x="203" y="427"/>
                </a:cubicBezTo>
                <a:cubicBezTo>
                  <a:pt x="203" y="427"/>
                  <a:pt x="203" y="427"/>
                  <a:pt x="203" y="427"/>
                </a:cubicBezTo>
                <a:cubicBezTo>
                  <a:pt x="204" y="427"/>
                  <a:pt x="204" y="427"/>
                  <a:pt x="204" y="427"/>
                </a:cubicBezTo>
                <a:cubicBezTo>
                  <a:pt x="204" y="426"/>
                  <a:pt x="205" y="426"/>
                  <a:pt x="205" y="426"/>
                </a:cubicBezTo>
                <a:cubicBezTo>
                  <a:pt x="205" y="426"/>
                  <a:pt x="206" y="426"/>
                  <a:pt x="206" y="425"/>
                </a:cubicBezTo>
                <a:cubicBezTo>
                  <a:pt x="206" y="425"/>
                  <a:pt x="207" y="425"/>
                  <a:pt x="207" y="425"/>
                </a:cubicBezTo>
                <a:cubicBezTo>
                  <a:pt x="208" y="425"/>
                  <a:pt x="208" y="425"/>
                  <a:pt x="209" y="424"/>
                </a:cubicBezTo>
                <a:cubicBezTo>
                  <a:pt x="209" y="424"/>
                  <a:pt x="210" y="424"/>
                  <a:pt x="210" y="424"/>
                </a:cubicBezTo>
                <a:cubicBezTo>
                  <a:pt x="210" y="424"/>
                  <a:pt x="210" y="424"/>
                  <a:pt x="210" y="424"/>
                </a:cubicBezTo>
                <a:cubicBezTo>
                  <a:pt x="212" y="423"/>
                  <a:pt x="214" y="423"/>
                  <a:pt x="216" y="423"/>
                </a:cubicBezTo>
                <a:cubicBezTo>
                  <a:pt x="216" y="423"/>
                  <a:pt x="385" y="423"/>
                  <a:pt x="392" y="423"/>
                </a:cubicBezTo>
                <a:cubicBezTo>
                  <a:pt x="393" y="423"/>
                  <a:pt x="395" y="423"/>
                  <a:pt x="397" y="423"/>
                </a:cubicBezTo>
                <a:cubicBezTo>
                  <a:pt x="398" y="423"/>
                  <a:pt x="399" y="423"/>
                  <a:pt x="400" y="423"/>
                </a:cubicBezTo>
                <a:cubicBezTo>
                  <a:pt x="400" y="423"/>
                  <a:pt x="400" y="423"/>
                  <a:pt x="400" y="423"/>
                </a:cubicBezTo>
                <a:cubicBezTo>
                  <a:pt x="401" y="423"/>
                  <a:pt x="402" y="423"/>
                  <a:pt x="402" y="423"/>
                </a:cubicBezTo>
                <a:cubicBezTo>
                  <a:pt x="403" y="423"/>
                  <a:pt x="403" y="423"/>
                  <a:pt x="403" y="423"/>
                </a:cubicBezTo>
                <a:cubicBezTo>
                  <a:pt x="403" y="423"/>
                  <a:pt x="403" y="423"/>
                  <a:pt x="403" y="423"/>
                </a:cubicBezTo>
                <a:cubicBezTo>
                  <a:pt x="404" y="424"/>
                  <a:pt x="404" y="424"/>
                  <a:pt x="405" y="424"/>
                </a:cubicBezTo>
                <a:cubicBezTo>
                  <a:pt x="405" y="424"/>
                  <a:pt x="405" y="424"/>
                  <a:pt x="405" y="424"/>
                </a:cubicBezTo>
                <a:cubicBezTo>
                  <a:pt x="406" y="425"/>
                  <a:pt x="406" y="425"/>
                  <a:pt x="407" y="425"/>
                </a:cubicBezTo>
                <a:cubicBezTo>
                  <a:pt x="407" y="425"/>
                  <a:pt x="407" y="425"/>
                  <a:pt x="407" y="425"/>
                </a:cubicBezTo>
                <a:cubicBezTo>
                  <a:pt x="407" y="425"/>
                  <a:pt x="407" y="425"/>
                  <a:pt x="407" y="425"/>
                </a:cubicBezTo>
                <a:cubicBezTo>
                  <a:pt x="408" y="426"/>
                  <a:pt x="408" y="426"/>
                  <a:pt x="408" y="426"/>
                </a:cubicBezTo>
                <a:cubicBezTo>
                  <a:pt x="409" y="427"/>
                  <a:pt x="409" y="427"/>
                  <a:pt x="410" y="428"/>
                </a:cubicBezTo>
                <a:cubicBezTo>
                  <a:pt x="411" y="429"/>
                  <a:pt x="411" y="430"/>
                  <a:pt x="411" y="431"/>
                </a:cubicBezTo>
                <a:cubicBezTo>
                  <a:pt x="411" y="432"/>
                  <a:pt x="411" y="432"/>
                  <a:pt x="411" y="432"/>
                </a:cubicBezTo>
                <a:cubicBezTo>
                  <a:pt x="411" y="432"/>
                  <a:pt x="411" y="432"/>
                  <a:pt x="411" y="432"/>
                </a:cubicBezTo>
                <a:cubicBezTo>
                  <a:pt x="411" y="436"/>
                  <a:pt x="411" y="441"/>
                  <a:pt x="411" y="445"/>
                </a:cubicBezTo>
                <a:cubicBezTo>
                  <a:pt x="411" y="446"/>
                  <a:pt x="411" y="447"/>
                  <a:pt x="411" y="448"/>
                </a:cubicBezTo>
                <a:close/>
                <a:moveTo>
                  <a:pt x="434" y="366"/>
                </a:moveTo>
                <a:cubicBezTo>
                  <a:pt x="434" y="366"/>
                  <a:pt x="434" y="366"/>
                  <a:pt x="434" y="366"/>
                </a:cubicBezTo>
                <a:cubicBezTo>
                  <a:pt x="434" y="366"/>
                  <a:pt x="434" y="366"/>
                  <a:pt x="434" y="365"/>
                </a:cubicBezTo>
                <a:cubicBezTo>
                  <a:pt x="433" y="365"/>
                  <a:pt x="433" y="364"/>
                  <a:pt x="432" y="363"/>
                </a:cubicBezTo>
                <a:cubicBezTo>
                  <a:pt x="432" y="362"/>
                  <a:pt x="432" y="362"/>
                  <a:pt x="432" y="362"/>
                </a:cubicBezTo>
                <a:cubicBezTo>
                  <a:pt x="432" y="362"/>
                  <a:pt x="432" y="361"/>
                  <a:pt x="432" y="360"/>
                </a:cubicBezTo>
                <a:cubicBezTo>
                  <a:pt x="432" y="360"/>
                  <a:pt x="432" y="360"/>
                  <a:pt x="432" y="360"/>
                </a:cubicBezTo>
                <a:cubicBezTo>
                  <a:pt x="432" y="358"/>
                  <a:pt x="432" y="355"/>
                  <a:pt x="432" y="353"/>
                </a:cubicBezTo>
                <a:cubicBezTo>
                  <a:pt x="432" y="352"/>
                  <a:pt x="432" y="352"/>
                  <a:pt x="432" y="352"/>
                </a:cubicBezTo>
                <a:cubicBezTo>
                  <a:pt x="432" y="351"/>
                  <a:pt x="432" y="350"/>
                  <a:pt x="432" y="350"/>
                </a:cubicBezTo>
                <a:cubicBezTo>
                  <a:pt x="433" y="349"/>
                  <a:pt x="434" y="349"/>
                  <a:pt x="435" y="348"/>
                </a:cubicBezTo>
                <a:cubicBezTo>
                  <a:pt x="436" y="348"/>
                  <a:pt x="437" y="347"/>
                  <a:pt x="438" y="347"/>
                </a:cubicBezTo>
                <a:cubicBezTo>
                  <a:pt x="438" y="347"/>
                  <a:pt x="438" y="347"/>
                  <a:pt x="438" y="347"/>
                </a:cubicBezTo>
                <a:cubicBezTo>
                  <a:pt x="438" y="347"/>
                  <a:pt x="438" y="347"/>
                  <a:pt x="438" y="347"/>
                </a:cubicBezTo>
                <a:cubicBezTo>
                  <a:pt x="439" y="347"/>
                  <a:pt x="439" y="347"/>
                  <a:pt x="440" y="347"/>
                </a:cubicBezTo>
                <a:cubicBezTo>
                  <a:pt x="440" y="347"/>
                  <a:pt x="440" y="347"/>
                  <a:pt x="441" y="347"/>
                </a:cubicBezTo>
                <a:cubicBezTo>
                  <a:pt x="443" y="346"/>
                  <a:pt x="445" y="346"/>
                  <a:pt x="447" y="346"/>
                </a:cubicBezTo>
                <a:cubicBezTo>
                  <a:pt x="463" y="346"/>
                  <a:pt x="463" y="346"/>
                  <a:pt x="463" y="346"/>
                </a:cubicBezTo>
                <a:cubicBezTo>
                  <a:pt x="464" y="346"/>
                  <a:pt x="465" y="346"/>
                  <a:pt x="465" y="347"/>
                </a:cubicBezTo>
                <a:cubicBezTo>
                  <a:pt x="469" y="347"/>
                  <a:pt x="474" y="348"/>
                  <a:pt x="475" y="352"/>
                </a:cubicBezTo>
                <a:cubicBezTo>
                  <a:pt x="476" y="355"/>
                  <a:pt x="476" y="359"/>
                  <a:pt x="477" y="362"/>
                </a:cubicBezTo>
                <a:cubicBezTo>
                  <a:pt x="477" y="363"/>
                  <a:pt x="477" y="363"/>
                  <a:pt x="477" y="363"/>
                </a:cubicBezTo>
                <a:cubicBezTo>
                  <a:pt x="477" y="364"/>
                  <a:pt x="477" y="364"/>
                  <a:pt x="477" y="365"/>
                </a:cubicBezTo>
                <a:cubicBezTo>
                  <a:pt x="477" y="365"/>
                  <a:pt x="477" y="365"/>
                  <a:pt x="477" y="365"/>
                </a:cubicBezTo>
                <a:cubicBezTo>
                  <a:pt x="477" y="365"/>
                  <a:pt x="477" y="365"/>
                  <a:pt x="477" y="365"/>
                </a:cubicBezTo>
                <a:cubicBezTo>
                  <a:pt x="477" y="365"/>
                  <a:pt x="477" y="365"/>
                  <a:pt x="477" y="365"/>
                </a:cubicBezTo>
                <a:cubicBezTo>
                  <a:pt x="476" y="367"/>
                  <a:pt x="474" y="368"/>
                  <a:pt x="472" y="369"/>
                </a:cubicBezTo>
                <a:cubicBezTo>
                  <a:pt x="471" y="369"/>
                  <a:pt x="471" y="369"/>
                  <a:pt x="471" y="369"/>
                </a:cubicBezTo>
                <a:cubicBezTo>
                  <a:pt x="471" y="369"/>
                  <a:pt x="471" y="369"/>
                  <a:pt x="470" y="369"/>
                </a:cubicBezTo>
                <a:cubicBezTo>
                  <a:pt x="470" y="369"/>
                  <a:pt x="470" y="369"/>
                  <a:pt x="470" y="369"/>
                </a:cubicBezTo>
                <a:cubicBezTo>
                  <a:pt x="469" y="369"/>
                  <a:pt x="469" y="369"/>
                  <a:pt x="469" y="369"/>
                </a:cubicBezTo>
                <a:cubicBezTo>
                  <a:pt x="463" y="370"/>
                  <a:pt x="457" y="369"/>
                  <a:pt x="455" y="369"/>
                </a:cubicBezTo>
                <a:cubicBezTo>
                  <a:pt x="445" y="369"/>
                  <a:pt x="445" y="369"/>
                  <a:pt x="445" y="369"/>
                </a:cubicBezTo>
                <a:cubicBezTo>
                  <a:pt x="444" y="369"/>
                  <a:pt x="443" y="369"/>
                  <a:pt x="442" y="369"/>
                </a:cubicBezTo>
                <a:cubicBezTo>
                  <a:pt x="442" y="369"/>
                  <a:pt x="441" y="369"/>
                  <a:pt x="441" y="369"/>
                </a:cubicBezTo>
                <a:cubicBezTo>
                  <a:pt x="440" y="369"/>
                  <a:pt x="440" y="369"/>
                  <a:pt x="440" y="369"/>
                </a:cubicBezTo>
                <a:cubicBezTo>
                  <a:pt x="440" y="369"/>
                  <a:pt x="440" y="369"/>
                  <a:pt x="440" y="369"/>
                </a:cubicBezTo>
                <a:cubicBezTo>
                  <a:pt x="439" y="369"/>
                  <a:pt x="439" y="369"/>
                  <a:pt x="438" y="368"/>
                </a:cubicBezTo>
                <a:cubicBezTo>
                  <a:pt x="438" y="368"/>
                  <a:pt x="438" y="368"/>
                  <a:pt x="438" y="368"/>
                </a:cubicBezTo>
                <a:cubicBezTo>
                  <a:pt x="437" y="368"/>
                  <a:pt x="437" y="368"/>
                  <a:pt x="436" y="367"/>
                </a:cubicBezTo>
                <a:cubicBezTo>
                  <a:pt x="436" y="367"/>
                  <a:pt x="435" y="367"/>
                  <a:pt x="434" y="366"/>
                </a:cubicBezTo>
                <a:cubicBezTo>
                  <a:pt x="434" y="366"/>
                  <a:pt x="434" y="366"/>
                  <a:pt x="434" y="366"/>
                </a:cubicBezTo>
                <a:close/>
                <a:moveTo>
                  <a:pt x="437" y="404"/>
                </a:moveTo>
                <a:cubicBezTo>
                  <a:pt x="436" y="403"/>
                  <a:pt x="436" y="402"/>
                  <a:pt x="435" y="402"/>
                </a:cubicBezTo>
                <a:cubicBezTo>
                  <a:pt x="435" y="400"/>
                  <a:pt x="435" y="400"/>
                  <a:pt x="435" y="400"/>
                </a:cubicBezTo>
                <a:cubicBezTo>
                  <a:pt x="435" y="400"/>
                  <a:pt x="435" y="400"/>
                  <a:pt x="435" y="400"/>
                </a:cubicBezTo>
                <a:cubicBezTo>
                  <a:pt x="435" y="396"/>
                  <a:pt x="435" y="392"/>
                  <a:pt x="434" y="388"/>
                </a:cubicBezTo>
                <a:cubicBezTo>
                  <a:pt x="434" y="388"/>
                  <a:pt x="434" y="388"/>
                  <a:pt x="434" y="388"/>
                </a:cubicBezTo>
                <a:cubicBezTo>
                  <a:pt x="434" y="388"/>
                  <a:pt x="434" y="388"/>
                  <a:pt x="434" y="388"/>
                </a:cubicBezTo>
                <a:cubicBezTo>
                  <a:pt x="434" y="388"/>
                  <a:pt x="434" y="388"/>
                  <a:pt x="434" y="387"/>
                </a:cubicBezTo>
                <a:cubicBezTo>
                  <a:pt x="435" y="379"/>
                  <a:pt x="453" y="381"/>
                  <a:pt x="458" y="381"/>
                </a:cubicBezTo>
                <a:cubicBezTo>
                  <a:pt x="465" y="381"/>
                  <a:pt x="477" y="380"/>
                  <a:pt x="481" y="386"/>
                </a:cubicBezTo>
                <a:cubicBezTo>
                  <a:pt x="481" y="387"/>
                  <a:pt x="482" y="387"/>
                  <a:pt x="482" y="388"/>
                </a:cubicBezTo>
                <a:cubicBezTo>
                  <a:pt x="482" y="389"/>
                  <a:pt x="482" y="389"/>
                  <a:pt x="482" y="389"/>
                </a:cubicBezTo>
                <a:cubicBezTo>
                  <a:pt x="482" y="389"/>
                  <a:pt x="482" y="389"/>
                  <a:pt x="482" y="389"/>
                </a:cubicBezTo>
                <a:cubicBezTo>
                  <a:pt x="483" y="391"/>
                  <a:pt x="483" y="392"/>
                  <a:pt x="484" y="395"/>
                </a:cubicBezTo>
                <a:cubicBezTo>
                  <a:pt x="485" y="401"/>
                  <a:pt x="485" y="401"/>
                  <a:pt x="485" y="401"/>
                </a:cubicBezTo>
                <a:cubicBezTo>
                  <a:pt x="485" y="402"/>
                  <a:pt x="485" y="403"/>
                  <a:pt x="484" y="404"/>
                </a:cubicBezTo>
                <a:cubicBezTo>
                  <a:pt x="484" y="405"/>
                  <a:pt x="484" y="405"/>
                  <a:pt x="483" y="406"/>
                </a:cubicBezTo>
                <a:cubicBezTo>
                  <a:pt x="483" y="406"/>
                  <a:pt x="483" y="406"/>
                  <a:pt x="482" y="407"/>
                </a:cubicBezTo>
                <a:cubicBezTo>
                  <a:pt x="482" y="407"/>
                  <a:pt x="482" y="407"/>
                  <a:pt x="482" y="407"/>
                </a:cubicBezTo>
                <a:cubicBezTo>
                  <a:pt x="482" y="407"/>
                  <a:pt x="482" y="407"/>
                  <a:pt x="482" y="407"/>
                </a:cubicBezTo>
                <a:cubicBezTo>
                  <a:pt x="481" y="407"/>
                  <a:pt x="481" y="407"/>
                  <a:pt x="481" y="407"/>
                </a:cubicBezTo>
                <a:cubicBezTo>
                  <a:pt x="480" y="408"/>
                  <a:pt x="480" y="408"/>
                  <a:pt x="480" y="408"/>
                </a:cubicBezTo>
                <a:cubicBezTo>
                  <a:pt x="479" y="408"/>
                  <a:pt x="479" y="408"/>
                  <a:pt x="479" y="408"/>
                </a:cubicBezTo>
                <a:cubicBezTo>
                  <a:pt x="479" y="408"/>
                  <a:pt x="479" y="408"/>
                  <a:pt x="478" y="408"/>
                </a:cubicBezTo>
                <a:cubicBezTo>
                  <a:pt x="478" y="408"/>
                  <a:pt x="478" y="409"/>
                  <a:pt x="477" y="409"/>
                </a:cubicBezTo>
                <a:cubicBezTo>
                  <a:pt x="477" y="409"/>
                  <a:pt x="477" y="409"/>
                  <a:pt x="477" y="409"/>
                </a:cubicBezTo>
                <a:cubicBezTo>
                  <a:pt x="477" y="409"/>
                  <a:pt x="476" y="409"/>
                  <a:pt x="475" y="409"/>
                </a:cubicBezTo>
                <a:cubicBezTo>
                  <a:pt x="474" y="409"/>
                  <a:pt x="474" y="409"/>
                  <a:pt x="473" y="409"/>
                </a:cubicBezTo>
                <a:cubicBezTo>
                  <a:pt x="473" y="409"/>
                  <a:pt x="473" y="409"/>
                  <a:pt x="473" y="409"/>
                </a:cubicBezTo>
                <a:cubicBezTo>
                  <a:pt x="473" y="409"/>
                  <a:pt x="473" y="409"/>
                  <a:pt x="473" y="409"/>
                </a:cubicBezTo>
                <a:cubicBezTo>
                  <a:pt x="473" y="409"/>
                  <a:pt x="473" y="409"/>
                  <a:pt x="473" y="409"/>
                </a:cubicBezTo>
                <a:cubicBezTo>
                  <a:pt x="465" y="409"/>
                  <a:pt x="457" y="409"/>
                  <a:pt x="449" y="409"/>
                </a:cubicBezTo>
                <a:cubicBezTo>
                  <a:pt x="448" y="409"/>
                  <a:pt x="447" y="409"/>
                  <a:pt x="447" y="409"/>
                </a:cubicBezTo>
                <a:cubicBezTo>
                  <a:pt x="446" y="409"/>
                  <a:pt x="446" y="409"/>
                  <a:pt x="446" y="409"/>
                </a:cubicBezTo>
                <a:cubicBezTo>
                  <a:pt x="445" y="409"/>
                  <a:pt x="445" y="409"/>
                  <a:pt x="444" y="409"/>
                </a:cubicBezTo>
                <a:cubicBezTo>
                  <a:pt x="444" y="409"/>
                  <a:pt x="444" y="409"/>
                  <a:pt x="444" y="409"/>
                </a:cubicBezTo>
                <a:cubicBezTo>
                  <a:pt x="444" y="408"/>
                  <a:pt x="444" y="408"/>
                  <a:pt x="444" y="408"/>
                </a:cubicBezTo>
                <a:cubicBezTo>
                  <a:pt x="443" y="408"/>
                  <a:pt x="442" y="408"/>
                  <a:pt x="442" y="408"/>
                </a:cubicBezTo>
                <a:cubicBezTo>
                  <a:pt x="441" y="408"/>
                  <a:pt x="441" y="407"/>
                  <a:pt x="441" y="407"/>
                </a:cubicBezTo>
                <a:cubicBezTo>
                  <a:pt x="441" y="407"/>
                  <a:pt x="440" y="407"/>
                  <a:pt x="440" y="407"/>
                </a:cubicBezTo>
                <a:cubicBezTo>
                  <a:pt x="440" y="407"/>
                  <a:pt x="440" y="407"/>
                  <a:pt x="440" y="407"/>
                </a:cubicBezTo>
                <a:cubicBezTo>
                  <a:pt x="439" y="406"/>
                  <a:pt x="437" y="405"/>
                  <a:pt x="437" y="404"/>
                </a:cubicBezTo>
                <a:close/>
                <a:moveTo>
                  <a:pt x="494" y="451"/>
                </a:moveTo>
                <a:cubicBezTo>
                  <a:pt x="493" y="453"/>
                  <a:pt x="492" y="453"/>
                  <a:pt x="491" y="454"/>
                </a:cubicBezTo>
                <a:cubicBezTo>
                  <a:pt x="490" y="455"/>
                  <a:pt x="489" y="456"/>
                  <a:pt x="487" y="456"/>
                </a:cubicBezTo>
                <a:cubicBezTo>
                  <a:pt x="485" y="457"/>
                  <a:pt x="484" y="457"/>
                  <a:pt x="481" y="457"/>
                </a:cubicBezTo>
                <a:cubicBezTo>
                  <a:pt x="476" y="457"/>
                  <a:pt x="476" y="457"/>
                  <a:pt x="476" y="457"/>
                </a:cubicBezTo>
                <a:cubicBezTo>
                  <a:pt x="476" y="457"/>
                  <a:pt x="476" y="457"/>
                  <a:pt x="476" y="457"/>
                </a:cubicBezTo>
                <a:cubicBezTo>
                  <a:pt x="469" y="457"/>
                  <a:pt x="462" y="457"/>
                  <a:pt x="454" y="457"/>
                </a:cubicBezTo>
                <a:cubicBezTo>
                  <a:pt x="453" y="457"/>
                  <a:pt x="453" y="457"/>
                  <a:pt x="452" y="457"/>
                </a:cubicBezTo>
                <a:cubicBezTo>
                  <a:pt x="451" y="457"/>
                  <a:pt x="451" y="457"/>
                  <a:pt x="451" y="457"/>
                </a:cubicBezTo>
                <a:cubicBezTo>
                  <a:pt x="450" y="457"/>
                  <a:pt x="450" y="457"/>
                  <a:pt x="449" y="457"/>
                </a:cubicBezTo>
                <a:cubicBezTo>
                  <a:pt x="449" y="457"/>
                  <a:pt x="449" y="457"/>
                  <a:pt x="448" y="457"/>
                </a:cubicBezTo>
                <a:cubicBezTo>
                  <a:pt x="448" y="457"/>
                  <a:pt x="448" y="457"/>
                  <a:pt x="448" y="457"/>
                </a:cubicBezTo>
                <a:cubicBezTo>
                  <a:pt x="445" y="456"/>
                  <a:pt x="442" y="454"/>
                  <a:pt x="440" y="451"/>
                </a:cubicBezTo>
                <a:cubicBezTo>
                  <a:pt x="440" y="451"/>
                  <a:pt x="440" y="451"/>
                  <a:pt x="440" y="451"/>
                </a:cubicBezTo>
                <a:cubicBezTo>
                  <a:pt x="440" y="451"/>
                  <a:pt x="440" y="451"/>
                  <a:pt x="440" y="451"/>
                </a:cubicBezTo>
                <a:cubicBezTo>
                  <a:pt x="440" y="451"/>
                  <a:pt x="440" y="451"/>
                  <a:pt x="440" y="450"/>
                </a:cubicBezTo>
                <a:cubicBezTo>
                  <a:pt x="439" y="450"/>
                  <a:pt x="439" y="449"/>
                  <a:pt x="439" y="449"/>
                </a:cubicBezTo>
                <a:cubicBezTo>
                  <a:pt x="439" y="449"/>
                  <a:pt x="439" y="449"/>
                  <a:pt x="439" y="448"/>
                </a:cubicBezTo>
                <a:cubicBezTo>
                  <a:pt x="439" y="448"/>
                  <a:pt x="439" y="448"/>
                  <a:pt x="439" y="448"/>
                </a:cubicBezTo>
                <a:cubicBezTo>
                  <a:pt x="439" y="447"/>
                  <a:pt x="439" y="447"/>
                  <a:pt x="439" y="447"/>
                </a:cubicBezTo>
                <a:cubicBezTo>
                  <a:pt x="439" y="447"/>
                  <a:pt x="439" y="447"/>
                  <a:pt x="439" y="447"/>
                </a:cubicBezTo>
                <a:cubicBezTo>
                  <a:pt x="439" y="444"/>
                  <a:pt x="438" y="439"/>
                  <a:pt x="438" y="435"/>
                </a:cubicBezTo>
                <a:cubicBezTo>
                  <a:pt x="438" y="435"/>
                  <a:pt x="438" y="434"/>
                  <a:pt x="438" y="433"/>
                </a:cubicBezTo>
                <a:cubicBezTo>
                  <a:pt x="438" y="431"/>
                  <a:pt x="438" y="431"/>
                  <a:pt x="438" y="431"/>
                </a:cubicBezTo>
                <a:cubicBezTo>
                  <a:pt x="438" y="431"/>
                  <a:pt x="438" y="431"/>
                  <a:pt x="438" y="431"/>
                </a:cubicBezTo>
                <a:cubicBezTo>
                  <a:pt x="438" y="430"/>
                  <a:pt x="438" y="430"/>
                  <a:pt x="438" y="430"/>
                </a:cubicBezTo>
                <a:cubicBezTo>
                  <a:pt x="438" y="430"/>
                  <a:pt x="438" y="429"/>
                  <a:pt x="438" y="429"/>
                </a:cubicBezTo>
                <a:cubicBezTo>
                  <a:pt x="438" y="429"/>
                  <a:pt x="438" y="429"/>
                  <a:pt x="438" y="428"/>
                </a:cubicBezTo>
                <a:cubicBezTo>
                  <a:pt x="439" y="428"/>
                  <a:pt x="439" y="428"/>
                  <a:pt x="439" y="428"/>
                </a:cubicBezTo>
                <a:cubicBezTo>
                  <a:pt x="439" y="428"/>
                  <a:pt x="439" y="428"/>
                  <a:pt x="439" y="428"/>
                </a:cubicBezTo>
                <a:cubicBezTo>
                  <a:pt x="439" y="427"/>
                  <a:pt x="439" y="427"/>
                  <a:pt x="439" y="427"/>
                </a:cubicBezTo>
                <a:cubicBezTo>
                  <a:pt x="440" y="426"/>
                  <a:pt x="440" y="426"/>
                  <a:pt x="440" y="426"/>
                </a:cubicBezTo>
                <a:cubicBezTo>
                  <a:pt x="440" y="426"/>
                  <a:pt x="441" y="426"/>
                  <a:pt x="441" y="425"/>
                </a:cubicBezTo>
                <a:cubicBezTo>
                  <a:pt x="441" y="425"/>
                  <a:pt x="441" y="425"/>
                  <a:pt x="441" y="425"/>
                </a:cubicBezTo>
                <a:cubicBezTo>
                  <a:pt x="441" y="425"/>
                  <a:pt x="441" y="425"/>
                  <a:pt x="441" y="425"/>
                </a:cubicBezTo>
                <a:cubicBezTo>
                  <a:pt x="442" y="425"/>
                  <a:pt x="442" y="425"/>
                  <a:pt x="443" y="424"/>
                </a:cubicBezTo>
                <a:cubicBezTo>
                  <a:pt x="443" y="424"/>
                  <a:pt x="443" y="424"/>
                  <a:pt x="443" y="424"/>
                </a:cubicBezTo>
                <a:cubicBezTo>
                  <a:pt x="444" y="424"/>
                  <a:pt x="444" y="424"/>
                  <a:pt x="444" y="424"/>
                </a:cubicBezTo>
                <a:cubicBezTo>
                  <a:pt x="444" y="424"/>
                  <a:pt x="444" y="424"/>
                  <a:pt x="444" y="424"/>
                </a:cubicBezTo>
                <a:cubicBezTo>
                  <a:pt x="444" y="424"/>
                  <a:pt x="445" y="423"/>
                  <a:pt x="445" y="423"/>
                </a:cubicBezTo>
                <a:cubicBezTo>
                  <a:pt x="446" y="423"/>
                  <a:pt x="446" y="423"/>
                  <a:pt x="446" y="423"/>
                </a:cubicBezTo>
                <a:cubicBezTo>
                  <a:pt x="446" y="423"/>
                  <a:pt x="447" y="423"/>
                  <a:pt x="447" y="423"/>
                </a:cubicBezTo>
                <a:cubicBezTo>
                  <a:pt x="448" y="423"/>
                  <a:pt x="448" y="423"/>
                  <a:pt x="449" y="423"/>
                </a:cubicBezTo>
                <a:cubicBezTo>
                  <a:pt x="450" y="423"/>
                  <a:pt x="450" y="423"/>
                  <a:pt x="450" y="423"/>
                </a:cubicBezTo>
                <a:cubicBezTo>
                  <a:pt x="450" y="423"/>
                  <a:pt x="450" y="423"/>
                  <a:pt x="451" y="423"/>
                </a:cubicBezTo>
                <a:cubicBezTo>
                  <a:pt x="452" y="423"/>
                  <a:pt x="452" y="423"/>
                  <a:pt x="452" y="423"/>
                </a:cubicBezTo>
                <a:cubicBezTo>
                  <a:pt x="453" y="423"/>
                  <a:pt x="454" y="423"/>
                  <a:pt x="455" y="423"/>
                </a:cubicBezTo>
                <a:cubicBezTo>
                  <a:pt x="457" y="423"/>
                  <a:pt x="458" y="423"/>
                  <a:pt x="459" y="423"/>
                </a:cubicBezTo>
                <a:cubicBezTo>
                  <a:pt x="469" y="423"/>
                  <a:pt x="469" y="423"/>
                  <a:pt x="469" y="423"/>
                </a:cubicBezTo>
                <a:cubicBezTo>
                  <a:pt x="472" y="423"/>
                  <a:pt x="475" y="423"/>
                  <a:pt x="478" y="423"/>
                </a:cubicBezTo>
                <a:cubicBezTo>
                  <a:pt x="478" y="423"/>
                  <a:pt x="479" y="423"/>
                  <a:pt x="479" y="423"/>
                </a:cubicBezTo>
                <a:cubicBezTo>
                  <a:pt x="479" y="423"/>
                  <a:pt x="480" y="423"/>
                  <a:pt x="480" y="423"/>
                </a:cubicBezTo>
                <a:cubicBezTo>
                  <a:pt x="480" y="423"/>
                  <a:pt x="480" y="423"/>
                  <a:pt x="481" y="423"/>
                </a:cubicBezTo>
                <a:cubicBezTo>
                  <a:pt x="481" y="423"/>
                  <a:pt x="481" y="423"/>
                  <a:pt x="481" y="423"/>
                </a:cubicBezTo>
                <a:cubicBezTo>
                  <a:pt x="481" y="423"/>
                  <a:pt x="481" y="423"/>
                  <a:pt x="481" y="423"/>
                </a:cubicBezTo>
                <a:cubicBezTo>
                  <a:pt x="482" y="423"/>
                  <a:pt x="482" y="424"/>
                  <a:pt x="483" y="424"/>
                </a:cubicBezTo>
                <a:cubicBezTo>
                  <a:pt x="483" y="424"/>
                  <a:pt x="484" y="424"/>
                  <a:pt x="484" y="424"/>
                </a:cubicBezTo>
                <a:cubicBezTo>
                  <a:pt x="484" y="424"/>
                  <a:pt x="484" y="424"/>
                  <a:pt x="484" y="425"/>
                </a:cubicBezTo>
                <a:cubicBezTo>
                  <a:pt x="485" y="425"/>
                  <a:pt x="485" y="425"/>
                  <a:pt x="486" y="425"/>
                </a:cubicBezTo>
                <a:cubicBezTo>
                  <a:pt x="487" y="426"/>
                  <a:pt x="488" y="427"/>
                  <a:pt x="489" y="428"/>
                </a:cubicBezTo>
                <a:cubicBezTo>
                  <a:pt x="490" y="429"/>
                  <a:pt x="491" y="430"/>
                  <a:pt x="491" y="431"/>
                </a:cubicBezTo>
                <a:cubicBezTo>
                  <a:pt x="492" y="438"/>
                  <a:pt x="492" y="438"/>
                  <a:pt x="492" y="438"/>
                </a:cubicBezTo>
                <a:cubicBezTo>
                  <a:pt x="493" y="441"/>
                  <a:pt x="493" y="443"/>
                  <a:pt x="494" y="446"/>
                </a:cubicBezTo>
                <a:cubicBezTo>
                  <a:pt x="494" y="446"/>
                  <a:pt x="494" y="446"/>
                  <a:pt x="494" y="446"/>
                </a:cubicBezTo>
                <a:cubicBezTo>
                  <a:pt x="494" y="448"/>
                  <a:pt x="494" y="448"/>
                  <a:pt x="494" y="448"/>
                </a:cubicBezTo>
                <a:cubicBezTo>
                  <a:pt x="494" y="449"/>
                  <a:pt x="494" y="450"/>
                  <a:pt x="494" y="451"/>
                </a:cubicBezTo>
                <a:close/>
                <a:moveTo>
                  <a:pt x="508" y="369"/>
                </a:moveTo>
                <a:cubicBezTo>
                  <a:pt x="507" y="368"/>
                  <a:pt x="505" y="368"/>
                  <a:pt x="505" y="367"/>
                </a:cubicBezTo>
                <a:cubicBezTo>
                  <a:pt x="504" y="366"/>
                  <a:pt x="503" y="365"/>
                  <a:pt x="503" y="365"/>
                </a:cubicBezTo>
                <a:cubicBezTo>
                  <a:pt x="502" y="363"/>
                  <a:pt x="502" y="363"/>
                  <a:pt x="502" y="363"/>
                </a:cubicBezTo>
                <a:cubicBezTo>
                  <a:pt x="502" y="361"/>
                  <a:pt x="501" y="359"/>
                  <a:pt x="500" y="357"/>
                </a:cubicBezTo>
                <a:cubicBezTo>
                  <a:pt x="500" y="356"/>
                  <a:pt x="499" y="355"/>
                  <a:pt x="499" y="353"/>
                </a:cubicBezTo>
                <a:cubicBezTo>
                  <a:pt x="499" y="353"/>
                  <a:pt x="499" y="353"/>
                  <a:pt x="499" y="353"/>
                </a:cubicBezTo>
                <a:cubicBezTo>
                  <a:pt x="499" y="353"/>
                  <a:pt x="499" y="353"/>
                  <a:pt x="499" y="353"/>
                </a:cubicBezTo>
                <a:cubicBezTo>
                  <a:pt x="499" y="352"/>
                  <a:pt x="499" y="352"/>
                  <a:pt x="499" y="352"/>
                </a:cubicBezTo>
                <a:cubicBezTo>
                  <a:pt x="499" y="352"/>
                  <a:pt x="499" y="352"/>
                  <a:pt x="499" y="352"/>
                </a:cubicBezTo>
                <a:cubicBezTo>
                  <a:pt x="499" y="352"/>
                  <a:pt x="499" y="352"/>
                  <a:pt x="499" y="352"/>
                </a:cubicBezTo>
                <a:cubicBezTo>
                  <a:pt x="501" y="348"/>
                  <a:pt x="508" y="348"/>
                  <a:pt x="511" y="348"/>
                </a:cubicBezTo>
                <a:cubicBezTo>
                  <a:pt x="528" y="348"/>
                  <a:pt x="528" y="348"/>
                  <a:pt x="528" y="348"/>
                </a:cubicBezTo>
                <a:cubicBezTo>
                  <a:pt x="529" y="348"/>
                  <a:pt x="531" y="348"/>
                  <a:pt x="532" y="349"/>
                </a:cubicBezTo>
                <a:cubicBezTo>
                  <a:pt x="532" y="349"/>
                  <a:pt x="533" y="349"/>
                  <a:pt x="533" y="349"/>
                </a:cubicBezTo>
                <a:cubicBezTo>
                  <a:pt x="533" y="349"/>
                  <a:pt x="534" y="349"/>
                  <a:pt x="534" y="349"/>
                </a:cubicBezTo>
                <a:cubicBezTo>
                  <a:pt x="534" y="349"/>
                  <a:pt x="534" y="349"/>
                  <a:pt x="534" y="349"/>
                </a:cubicBezTo>
                <a:cubicBezTo>
                  <a:pt x="535" y="349"/>
                  <a:pt x="536" y="350"/>
                  <a:pt x="536" y="350"/>
                </a:cubicBezTo>
                <a:cubicBezTo>
                  <a:pt x="536" y="350"/>
                  <a:pt x="536" y="350"/>
                  <a:pt x="536" y="350"/>
                </a:cubicBezTo>
                <a:cubicBezTo>
                  <a:pt x="536" y="350"/>
                  <a:pt x="536" y="350"/>
                  <a:pt x="536" y="350"/>
                </a:cubicBezTo>
                <a:cubicBezTo>
                  <a:pt x="537" y="350"/>
                  <a:pt x="537" y="350"/>
                  <a:pt x="538" y="350"/>
                </a:cubicBezTo>
                <a:cubicBezTo>
                  <a:pt x="538" y="351"/>
                  <a:pt x="538" y="351"/>
                  <a:pt x="538" y="351"/>
                </a:cubicBezTo>
                <a:cubicBezTo>
                  <a:pt x="538" y="351"/>
                  <a:pt x="538" y="351"/>
                  <a:pt x="539" y="351"/>
                </a:cubicBezTo>
                <a:cubicBezTo>
                  <a:pt x="539" y="351"/>
                  <a:pt x="539" y="351"/>
                  <a:pt x="539" y="351"/>
                </a:cubicBezTo>
                <a:cubicBezTo>
                  <a:pt x="539" y="352"/>
                  <a:pt x="539" y="352"/>
                  <a:pt x="539" y="352"/>
                </a:cubicBezTo>
                <a:cubicBezTo>
                  <a:pt x="540" y="352"/>
                  <a:pt x="541" y="353"/>
                  <a:pt x="541" y="354"/>
                </a:cubicBezTo>
                <a:cubicBezTo>
                  <a:pt x="541" y="354"/>
                  <a:pt x="541" y="354"/>
                  <a:pt x="541" y="354"/>
                </a:cubicBezTo>
                <a:cubicBezTo>
                  <a:pt x="543" y="356"/>
                  <a:pt x="544" y="359"/>
                  <a:pt x="545" y="361"/>
                </a:cubicBezTo>
                <a:cubicBezTo>
                  <a:pt x="545" y="361"/>
                  <a:pt x="545" y="361"/>
                  <a:pt x="545" y="361"/>
                </a:cubicBezTo>
                <a:cubicBezTo>
                  <a:pt x="546" y="363"/>
                  <a:pt x="547" y="364"/>
                  <a:pt x="547" y="365"/>
                </a:cubicBezTo>
                <a:cubicBezTo>
                  <a:pt x="547" y="366"/>
                  <a:pt x="547" y="366"/>
                  <a:pt x="547" y="366"/>
                </a:cubicBezTo>
                <a:cubicBezTo>
                  <a:pt x="547" y="366"/>
                  <a:pt x="547" y="366"/>
                  <a:pt x="547" y="366"/>
                </a:cubicBezTo>
                <a:cubicBezTo>
                  <a:pt x="547" y="368"/>
                  <a:pt x="545" y="369"/>
                  <a:pt x="543" y="370"/>
                </a:cubicBezTo>
                <a:cubicBezTo>
                  <a:pt x="542" y="370"/>
                  <a:pt x="542" y="370"/>
                  <a:pt x="542" y="370"/>
                </a:cubicBezTo>
                <a:cubicBezTo>
                  <a:pt x="542" y="370"/>
                  <a:pt x="542" y="370"/>
                  <a:pt x="542" y="370"/>
                </a:cubicBezTo>
                <a:cubicBezTo>
                  <a:pt x="542" y="370"/>
                  <a:pt x="541" y="370"/>
                  <a:pt x="541" y="371"/>
                </a:cubicBezTo>
                <a:cubicBezTo>
                  <a:pt x="540" y="371"/>
                  <a:pt x="540" y="371"/>
                  <a:pt x="540" y="371"/>
                </a:cubicBezTo>
                <a:cubicBezTo>
                  <a:pt x="540" y="371"/>
                  <a:pt x="539" y="371"/>
                  <a:pt x="539" y="371"/>
                </a:cubicBezTo>
                <a:cubicBezTo>
                  <a:pt x="539" y="371"/>
                  <a:pt x="538" y="371"/>
                  <a:pt x="538" y="371"/>
                </a:cubicBezTo>
                <a:cubicBezTo>
                  <a:pt x="538" y="371"/>
                  <a:pt x="538" y="371"/>
                  <a:pt x="538" y="371"/>
                </a:cubicBezTo>
                <a:cubicBezTo>
                  <a:pt x="538" y="371"/>
                  <a:pt x="538" y="371"/>
                  <a:pt x="538" y="371"/>
                </a:cubicBezTo>
                <a:cubicBezTo>
                  <a:pt x="535" y="371"/>
                  <a:pt x="532" y="371"/>
                  <a:pt x="530" y="371"/>
                </a:cubicBezTo>
                <a:cubicBezTo>
                  <a:pt x="526" y="371"/>
                  <a:pt x="521" y="371"/>
                  <a:pt x="517" y="371"/>
                </a:cubicBezTo>
                <a:cubicBezTo>
                  <a:pt x="514" y="371"/>
                  <a:pt x="511" y="370"/>
                  <a:pt x="508" y="369"/>
                </a:cubicBezTo>
                <a:cubicBezTo>
                  <a:pt x="508" y="369"/>
                  <a:pt x="508" y="369"/>
                  <a:pt x="508" y="369"/>
                </a:cubicBezTo>
                <a:close/>
                <a:moveTo>
                  <a:pt x="519" y="405"/>
                </a:moveTo>
                <a:cubicBezTo>
                  <a:pt x="518" y="404"/>
                  <a:pt x="517" y="403"/>
                  <a:pt x="517" y="402"/>
                </a:cubicBezTo>
                <a:cubicBezTo>
                  <a:pt x="515" y="396"/>
                  <a:pt x="515" y="396"/>
                  <a:pt x="515" y="396"/>
                </a:cubicBezTo>
                <a:cubicBezTo>
                  <a:pt x="514" y="394"/>
                  <a:pt x="513" y="392"/>
                  <a:pt x="512" y="390"/>
                </a:cubicBezTo>
                <a:cubicBezTo>
                  <a:pt x="512" y="390"/>
                  <a:pt x="512" y="390"/>
                  <a:pt x="512" y="390"/>
                </a:cubicBezTo>
                <a:cubicBezTo>
                  <a:pt x="512" y="389"/>
                  <a:pt x="512" y="389"/>
                  <a:pt x="512" y="389"/>
                </a:cubicBezTo>
                <a:cubicBezTo>
                  <a:pt x="512" y="388"/>
                  <a:pt x="512" y="387"/>
                  <a:pt x="512" y="386"/>
                </a:cubicBezTo>
                <a:cubicBezTo>
                  <a:pt x="512" y="386"/>
                  <a:pt x="513" y="385"/>
                  <a:pt x="513" y="385"/>
                </a:cubicBezTo>
                <a:cubicBezTo>
                  <a:pt x="513" y="385"/>
                  <a:pt x="513" y="385"/>
                  <a:pt x="514" y="385"/>
                </a:cubicBezTo>
                <a:cubicBezTo>
                  <a:pt x="514" y="384"/>
                  <a:pt x="514" y="384"/>
                  <a:pt x="514" y="384"/>
                </a:cubicBezTo>
                <a:cubicBezTo>
                  <a:pt x="515" y="384"/>
                  <a:pt x="516" y="383"/>
                  <a:pt x="517" y="383"/>
                </a:cubicBezTo>
                <a:cubicBezTo>
                  <a:pt x="518" y="383"/>
                  <a:pt x="519" y="383"/>
                  <a:pt x="520" y="382"/>
                </a:cubicBezTo>
                <a:cubicBezTo>
                  <a:pt x="525" y="382"/>
                  <a:pt x="530" y="382"/>
                  <a:pt x="532" y="382"/>
                </a:cubicBezTo>
                <a:cubicBezTo>
                  <a:pt x="540" y="382"/>
                  <a:pt x="554" y="381"/>
                  <a:pt x="559" y="389"/>
                </a:cubicBezTo>
                <a:cubicBezTo>
                  <a:pt x="559" y="389"/>
                  <a:pt x="559" y="389"/>
                  <a:pt x="559" y="389"/>
                </a:cubicBezTo>
                <a:cubicBezTo>
                  <a:pt x="559" y="389"/>
                  <a:pt x="559" y="389"/>
                  <a:pt x="559" y="389"/>
                </a:cubicBezTo>
                <a:cubicBezTo>
                  <a:pt x="559" y="389"/>
                  <a:pt x="559" y="389"/>
                  <a:pt x="559" y="389"/>
                </a:cubicBezTo>
                <a:cubicBezTo>
                  <a:pt x="561" y="393"/>
                  <a:pt x="562" y="396"/>
                  <a:pt x="564" y="400"/>
                </a:cubicBezTo>
                <a:cubicBezTo>
                  <a:pt x="565" y="401"/>
                  <a:pt x="565" y="402"/>
                  <a:pt x="566" y="403"/>
                </a:cubicBezTo>
                <a:cubicBezTo>
                  <a:pt x="566" y="403"/>
                  <a:pt x="566" y="403"/>
                  <a:pt x="566" y="403"/>
                </a:cubicBezTo>
                <a:cubicBezTo>
                  <a:pt x="566" y="404"/>
                  <a:pt x="566" y="404"/>
                  <a:pt x="566" y="404"/>
                </a:cubicBezTo>
                <a:cubicBezTo>
                  <a:pt x="566" y="404"/>
                  <a:pt x="566" y="405"/>
                  <a:pt x="566" y="405"/>
                </a:cubicBezTo>
                <a:cubicBezTo>
                  <a:pt x="566" y="405"/>
                  <a:pt x="566" y="405"/>
                  <a:pt x="566" y="405"/>
                </a:cubicBezTo>
                <a:cubicBezTo>
                  <a:pt x="566" y="405"/>
                  <a:pt x="566" y="405"/>
                  <a:pt x="566" y="405"/>
                </a:cubicBezTo>
                <a:cubicBezTo>
                  <a:pt x="566" y="406"/>
                  <a:pt x="565" y="406"/>
                  <a:pt x="565" y="406"/>
                </a:cubicBezTo>
                <a:cubicBezTo>
                  <a:pt x="565" y="406"/>
                  <a:pt x="565" y="406"/>
                  <a:pt x="565" y="406"/>
                </a:cubicBezTo>
                <a:cubicBezTo>
                  <a:pt x="565" y="407"/>
                  <a:pt x="565" y="407"/>
                  <a:pt x="564" y="407"/>
                </a:cubicBezTo>
                <a:cubicBezTo>
                  <a:pt x="564" y="407"/>
                  <a:pt x="564" y="407"/>
                  <a:pt x="564" y="407"/>
                </a:cubicBezTo>
                <a:cubicBezTo>
                  <a:pt x="564" y="408"/>
                  <a:pt x="564" y="408"/>
                  <a:pt x="564" y="408"/>
                </a:cubicBezTo>
                <a:cubicBezTo>
                  <a:pt x="564" y="408"/>
                  <a:pt x="563" y="408"/>
                  <a:pt x="563" y="408"/>
                </a:cubicBezTo>
                <a:cubicBezTo>
                  <a:pt x="563" y="408"/>
                  <a:pt x="562" y="409"/>
                  <a:pt x="561" y="409"/>
                </a:cubicBezTo>
                <a:cubicBezTo>
                  <a:pt x="561" y="409"/>
                  <a:pt x="561" y="409"/>
                  <a:pt x="560" y="409"/>
                </a:cubicBezTo>
                <a:cubicBezTo>
                  <a:pt x="560" y="409"/>
                  <a:pt x="559" y="409"/>
                  <a:pt x="559" y="410"/>
                </a:cubicBezTo>
                <a:cubicBezTo>
                  <a:pt x="559" y="410"/>
                  <a:pt x="559" y="410"/>
                  <a:pt x="559" y="410"/>
                </a:cubicBezTo>
                <a:cubicBezTo>
                  <a:pt x="558" y="410"/>
                  <a:pt x="558" y="410"/>
                  <a:pt x="558" y="410"/>
                </a:cubicBezTo>
                <a:cubicBezTo>
                  <a:pt x="550" y="410"/>
                  <a:pt x="541" y="410"/>
                  <a:pt x="532" y="410"/>
                </a:cubicBezTo>
                <a:cubicBezTo>
                  <a:pt x="532" y="410"/>
                  <a:pt x="531" y="410"/>
                  <a:pt x="530" y="410"/>
                </a:cubicBezTo>
                <a:cubicBezTo>
                  <a:pt x="530" y="410"/>
                  <a:pt x="530" y="410"/>
                  <a:pt x="530" y="410"/>
                </a:cubicBezTo>
                <a:cubicBezTo>
                  <a:pt x="527" y="409"/>
                  <a:pt x="524" y="408"/>
                  <a:pt x="521" y="406"/>
                </a:cubicBezTo>
                <a:cubicBezTo>
                  <a:pt x="520" y="406"/>
                  <a:pt x="520" y="406"/>
                  <a:pt x="519" y="405"/>
                </a:cubicBezTo>
                <a:close/>
                <a:moveTo>
                  <a:pt x="589" y="451"/>
                </a:moveTo>
                <a:cubicBezTo>
                  <a:pt x="589" y="452"/>
                  <a:pt x="588" y="452"/>
                  <a:pt x="588" y="452"/>
                </a:cubicBezTo>
                <a:cubicBezTo>
                  <a:pt x="588" y="452"/>
                  <a:pt x="588" y="452"/>
                  <a:pt x="588" y="453"/>
                </a:cubicBezTo>
                <a:cubicBezTo>
                  <a:pt x="588" y="453"/>
                  <a:pt x="588" y="453"/>
                  <a:pt x="588" y="453"/>
                </a:cubicBezTo>
                <a:cubicBezTo>
                  <a:pt x="588" y="453"/>
                  <a:pt x="588" y="453"/>
                  <a:pt x="588" y="454"/>
                </a:cubicBezTo>
                <a:cubicBezTo>
                  <a:pt x="588" y="454"/>
                  <a:pt x="588" y="454"/>
                  <a:pt x="587" y="454"/>
                </a:cubicBezTo>
                <a:cubicBezTo>
                  <a:pt x="587" y="454"/>
                  <a:pt x="587" y="454"/>
                  <a:pt x="587" y="454"/>
                </a:cubicBezTo>
                <a:cubicBezTo>
                  <a:pt x="587" y="454"/>
                  <a:pt x="587" y="454"/>
                  <a:pt x="587" y="455"/>
                </a:cubicBezTo>
                <a:cubicBezTo>
                  <a:pt x="585" y="456"/>
                  <a:pt x="583" y="457"/>
                  <a:pt x="581" y="457"/>
                </a:cubicBezTo>
                <a:cubicBezTo>
                  <a:pt x="581" y="457"/>
                  <a:pt x="581" y="457"/>
                  <a:pt x="581" y="457"/>
                </a:cubicBezTo>
                <a:cubicBezTo>
                  <a:pt x="580" y="457"/>
                  <a:pt x="579" y="457"/>
                  <a:pt x="578" y="457"/>
                </a:cubicBezTo>
                <a:cubicBezTo>
                  <a:pt x="578" y="457"/>
                  <a:pt x="578" y="457"/>
                  <a:pt x="578" y="457"/>
                </a:cubicBezTo>
                <a:cubicBezTo>
                  <a:pt x="577" y="457"/>
                  <a:pt x="577" y="457"/>
                  <a:pt x="577" y="457"/>
                </a:cubicBezTo>
                <a:cubicBezTo>
                  <a:pt x="577" y="457"/>
                  <a:pt x="576" y="457"/>
                  <a:pt x="575" y="457"/>
                </a:cubicBezTo>
                <a:cubicBezTo>
                  <a:pt x="552" y="457"/>
                  <a:pt x="552" y="457"/>
                  <a:pt x="552" y="457"/>
                </a:cubicBezTo>
                <a:cubicBezTo>
                  <a:pt x="551" y="457"/>
                  <a:pt x="550" y="457"/>
                  <a:pt x="549" y="457"/>
                </a:cubicBezTo>
                <a:cubicBezTo>
                  <a:pt x="549" y="457"/>
                  <a:pt x="549" y="457"/>
                  <a:pt x="548" y="457"/>
                </a:cubicBezTo>
                <a:cubicBezTo>
                  <a:pt x="543" y="456"/>
                  <a:pt x="538" y="454"/>
                  <a:pt x="535" y="450"/>
                </a:cubicBezTo>
                <a:cubicBezTo>
                  <a:pt x="534" y="449"/>
                  <a:pt x="534" y="449"/>
                  <a:pt x="534" y="448"/>
                </a:cubicBezTo>
                <a:cubicBezTo>
                  <a:pt x="534" y="448"/>
                  <a:pt x="534" y="448"/>
                  <a:pt x="534" y="448"/>
                </a:cubicBezTo>
                <a:cubicBezTo>
                  <a:pt x="534" y="448"/>
                  <a:pt x="534" y="448"/>
                  <a:pt x="534" y="448"/>
                </a:cubicBezTo>
                <a:cubicBezTo>
                  <a:pt x="533" y="444"/>
                  <a:pt x="531" y="441"/>
                  <a:pt x="530" y="438"/>
                </a:cubicBezTo>
                <a:cubicBezTo>
                  <a:pt x="530" y="436"/>
                  <a:pt x="528" y="434"/>
                  <a:pt x="528" y="432"/>
                </a:cubicBezTo>
                <a:cubicBezTo>
                  <a:pt x="528" y="432"/>
                  <a:pt x="528" y="432"/>
                  <a:pt x="528" y="432"/>
                </a:cubicBezTo>
                <a:cubicBezTo>
                  <a:pt x="528" y="431"/>
                  <a:pt x="528" y="431"/>
                  <a:pt x="528" y="431"/>
                </a:cubicBezTo>
                <a:cubicBezTo>
                  <a:pt x="528" y="431"/>
                  <a:pt x="528" y="431"/>
                  <a:pt x="528" y="431"/>
                </a:cubicBezTo>
                <a:cubicBezTo>
                  <a:pt x="528" y="430"/>
                  <a:pt x="528" y="429"/>
                  <a:pt x="528" y="428"/>
                </a:cubicBezTo>
                <a:cubicBezTo>
                  <a:pt x="528" y="428"/>
                  <a:pt x="528" y="427"/>
                  <a:pt x="528" y="427"/>
                </a:cubicBezTo>
                <a:cubicBezTo>
                  <a:pt x="528" y="427"/>
                  <a:pt x="528" y="427"/>
                  <a:pt x="528" y="427"/>
                </a:cubicBezTo>
                <a:cubicBezTo>
                  <a:pt x="530" y="425"/>
                  <a:pt x="532" y="424"/>
                  <a:pt x="535" y="423"/>
                </a:cubicBezTo>
                <a:cubicBezTo>
                  <a:pt x="535" y="423"/>
                  <a:pt x="535" y="423"/>
                  <a:pt x="536" y="423"/>
                </a:cubicBezTo>
                <a:cubicBezTo>
                  <a:pt x="536" y="423"/>
                  <a:pt x="537" y="423"/>
                  <a:pt x="538" y="423"/>
                </a:cubicBezTo>
                <a:cubicBezTo>
                  <a:pt x="538" y="423"/>
                  <a:pt x="538" y="423"/>
                  <a:pt x="538" y="423"/>
                </a:cubicBezTo>
                <a:cubicBezTo>
                  <a:pt x="540" y="423"/>
                  <a:pt x="540" y="423"/>
                  <a:pt x="540" y="423"/>
                </a:cubicBezTo>
                <a:cubicBezTo>
                  <a:pt x="540" y="423"/>
                  <a:pt x="540" y="423"/>
                  <a:pt x="541" y="423"/>
                </a:cubicBezTo>
                <a:cubicBezTo>
                  <a:pt x="548" y="423"/>
                  <a:pt x="555" y="423"/>
                  <a:pt x="563" y="423"/>
                </a:cubicBezTo>
                <a:cubicBezTo>
                  <a:pt x="563" y="423"/>
                  <a:pt x="563" y="423"/>
                  <a:pt x="563" y="423"/>
                </a:cubicBezTo>
                <a:cubicBezTo>
                  <a:pt x="563" y="423"/>
                  <a:pt x="563" y="423"/>
                  <a:pt x="563" y="423"/>
                </a:cubicBezTo>
                <a:cubicBezTo>
                  <a:pt x="563" y="423"/>
                  <a:pt x="564" y="423"/>
                  <a:pt x="565" y="423"/>
                </a:cubicBezTo>
                <a:cubicBezTo>
                  <a:pt x="565" y="423"/>
                  <a:pt x="565" y="423"/>
                  <a:pt x="565" y="423"/>
                </a:cubicBezTo>
                <a:cubicBezTo>
                  <a:pt x="570" y="424"/>
                  <a:pt x="576" y="426"/>
                  <a:pt x="579" y="430"/>
                </a:cubicBezTo>
                <a:cubicBezTo>
                  <a:pt x="579" y="430"/>
                  <a:pt x="579" y="431"/>
                  <a:pt x="580" y="431"/>
                </a:cubicBezTo>
                <a:cubicBezTo>
                  <a:pt x="581" y="433"/>
                  <a:pt x="581" y="433"/>
                  <a:pt x="581" y="433"/>
                </a:cubicBezTo>
                <a:cubicBezTo>
                  <a:pt x="582" y="436"/>
                  <a:pt x="584" y="439"/>
                  <a:pt x="585" y="442"/>
                </a:cubicBezTo>
                <a:cubicBezTo>
                  <a:pt x="586" y="443"/>
                  <a:pt x="588" y="446"/>
                  <a:pt x="588" y="448"/>
                </a:cubicBezTo>
                <a:cubicBezTo>
                  <a:pt x="589" y="449"/>
                  <a:pt x="589" y="450"/>
                  <a:pt x="589" y="451"/>
                </a:cubicBezTo>
                <a:close/>
                <a:moveTo>
                  <a:pt x="594" y="406"/>
                </a:moveTo>
                <a:cubicBezTo>
                  <a:pt x="593" y="406"/>
                  <a:pt x="593" y="405"/>
                  <a:pt x="592" y="405"/>
                </a:cubicBezTo>
                <a:cubicBezTo>
                  <a:pt x="591" y="404"/>
                  <a:pt x="590" y="403"/>
                  <a:pt x="590" y="402"/>
                </a:cubicBezTo>
                <a:cubicBezTo>
                  <a:pt x="589" y="401"/>
                  <a:pt x="589" y="401"/>
                  <a:pt x="589" y="401"/>
                </a:cubicBezTo>
                <a:cubicBezTo>
                  <a:pt x="589" y="401"/>
                  <a:pt x="589" y="401"/>
                  <a:pt x="589" y="401"/>
                </a:cubicBezTo>
                <a:cubicBezTo>
                  <a:pt x="587" y="398"/>
                  <a:pt x="585" y="394"/>
                  <a:pt x="583" y="390"/>
                </a:cubicBezTo>
                <a:cubicBezTo>
                  <a:pt x="583" y="390"/>
                  <a:pt x="583" y="390"/>
                  <a:pt x="583" y="390"/>
                </a:cubicBezTo>
                <a:cubicBezTo>
                  <a:pt x="582" y="389"/>
                  <a:pt x="582" y="389"/>
                  <a:pt x="582" y="389"/>
                </a:cubicBezTo>
                <a:cubicBezTo>
                  <a:pt x="582" y="388"/>
                  <a:pt x="582" y="387"/>
                  <a:pt x="582" y="386"/>
                </a:cubicBezTo>
                <a:cubicBezTo>
                  <a:pt x="582" y="385"/>
                  <a:pt x="582" y="385"/>
                  <a:pt x="583" y="384"/>
                </a:cubicBezTo>
                <a:cubicBezTo>
                  <a:pt x="584" y="383"/>
                  <a:pt x="585" y="383"/>
                  <a:pt x="586" y="383"/>
                </a:cubicBezTo>
                <a:cubicBezTo>
                  <a:pt x="588" y="382"/>
                  <a:pt x="589" y="382"/>
                  <a:pt x="591" y="382"/>
                </a:cubicBezTo>
                <a:cubicBezTo>
                  <a:pt x="591" y="382"/>
                  <a:pt x="591" y="382"/>
                  <a:pt x="591" y="382"/>
                </a:cubicBezTo>
                <a:cubicBezTo>
                  <a:pt x="594" y="382"/>
                  <a:pt x="598" y="382"/>
                  <a:pt x="600" y="382"/>
                </a:cubicBezTo>
                <a:cubicBezTo>
                  <a:pt x="609" y="382"/>
                  <a:pt x="623" y="380"/>
                  <a:pt x="629" y="389"/>
                </a:cubicBezTo>
                <a:cubicBezTo>
                  <a:pt x="631" y="392"/>
                  <a:pt x="633" y="394"/>
                  <a:pt x="635" y="397"/>
                </a:cubicBezTo>
                <a:cubicBezTo>
                  <a:pt x="636" y="399"/>
                  <a:pt x="637" y="401"/>
                  <a:pt x="638" y="402"/>
                </a:cubicBezTo>
                <a:cubicBezTo>
                  <a:pt x="639" y="403"/>
                  <a:pt x="639" y="404"/>
                  <a:pt x="639" y="405"/>
                </a:cubicBezTo>
                <a:cubicBezTo>
                  <a:pt x="639" y="405"/>
                  <a:pt x="639" y="406"/>
                  <a:pt x="639" y="406"/>
                </a:cubicBezTo>
                <a:cubicBezTo>
                  <a:pt x="639" y="407"/>
                  <a:pt x="638" y="407"/>
                  <a:pt x="638" y="407"/>
                </a:cubicBezTo>
                <a:cubicBezTo>
                  <a:pt x="638" y="407"/>
                  <a:pt x="638" y="407"/>
                  <a:pt x="638" y="407"/>
                </a:cubicBezTo>
                <a:cubicBezTo>
                  <a:pt x="638" y="407"/>
                  <a:pt x="638" y="407"/>
                  <a:pt x="638" y="407"/>
                </a:cubicBezTo>
                <a:cubicBezTo>
                  <a:pt x="638" y="408"/>
                  <a:pt x="638" y="408"/>
                  <a:pt x="637" y="408"/>
                </a:cubicBezTo>
                <a:cubicBezTo>
                  <a:pt x="637" y="408"/>
                  <a:pt x="637" y="408"/>
                  <a:pt x="637" y="408"/>
                </a:cubicBezTo>
                <a:cubicBezTo>
                  <a:pt x="637" y="408"/>
                  <a:pt x="637" y="408"/>
                  <a:pt x="636" y="408"/>
                </a:cubicBezTo>
                <a:cubicBezTo>
                  <a:pt x="636" y="408"/>
                  <a:pt x="635" y="409"/>
                  <a:pt x="635" y="409"/>
                </a:cubicBezTo>
                <a:cubicBezTo>
                  <a:pt x="635" y="409"/>
                  <a:pt x="635" y="409"/>
                  <a:pt x="635" y="409"/>
                </a:cubicBezTo>
                <a:cubicBezTo>
                  <a:pt x="635" y="409"/>
                  <a:pt x="635" y="409"/>
                  <a:pt x="635" y="409"/>
                </a:cubicBezTo>
                <a:cubicBezTo>
                  <a:pt x="631" y="410"/>
                  <a:pt x="625" y="410"/>
                  <a:pt x="621" y="410"/>
                </a:cubicBezTo>
                <a:cubicBezTo>
                  <a:pt x="616" y="410"/>
                  <a:pt x="611" y="410"/>
                  <a:pt x="607" y="410"/>
                </a:cubicBezTo>
                <a:cubicBezTo>
                  <a:pt x="602" y="410"/>
                  <a:pt x="598" y="408"/>
                  <a:pt x="594" y="406"/>
                </a:cubicBezTo>
                <a:close/>
                <a:moveTo>
                  <a:pt x="670" y="454"/>
                </a:moveTo>
                <a:cubicBezTo>
                  <a:pt x="670" y="454"/>
                  <a:pt x="670" y="454"/>
                  <a:pt x="670" y="454"/>
                </a:cubicBezTo>
                <a:cubicBezTo>
                  <a:pt x="669" y="455"/>
                  <a:pt x="668" y="456"/>
                  <a:pt x="666" y="456"/>
                </a:cubicBezTo>
                <a:cubicBezTo>
                  <a:pt x="665" y="457"/>
                  <a:pt x="664" y="457"/>
                  <a:pt x="662" y="457"/>
                </a:cubicBezTo>
                <a:cubicBezTo>
                  <a:pt x="660" y="457"/>
                  <a:pt x="660" y="457"/>
                  <a:pt x="660" y="457"/>
                </a:cubicBezTo>
                <a:cubicBezTo>
                  <a:pt x="660" y="457"/>
                  <a:pt x="660" y="457"/>
                  <a:pt x="660" y="457"/>
                </a:cubicBezTo>
                <a:cubicBezTo>
                  <a:pt x="651" y="457"/>
                  <a:pt x="643" y="457"/>
                  <a:pt x="635" y="457"/>
                </a:cubicBezTo>
                <a:cubicBezTo>
                  <a:pt x="634" y="457"/>
                  <a:pt x="633" y="457"/>
                  <a:pt x="632" y="457"/>
                </a:cubicBezTo>
                <a:cubicBezTo>
                  <a:pt x="632" y="457"/>
                  <a:pt x="632" y="457"/>
                  <a:pt x="632" y="457"/>
                </a:cubicBezTo>
                <a:cubicBezTo>
                  <a:pt x="626" y="456"/>
                  <a:pt x="620" y="454"/>
                  <a:pt x="616" y="449"/>
                </a:cubicBezTo>
                <a:cubicBezTo>
                  <a:pt x="616" y="449"/>
                  <a:pt x="616" y="448"/>
                  <a:pt x="615" y="448"/>
                </a:cubicBezTo>
                <a:cubicBezTo>
                  <a:pt x="615" y="448"/>
                  <a:pt x="615" y="448"/>
                  <a:pt x="615" y="448"/>
                </a:cubicBezTo>
                <a:cubicBezTo>
                  <a:pt x="615" y="448"/>
                  <a:pt x="615" y="448"/>
                  <a:pt x="615" y="448"/>
                </a:cubicBezTo>
                <a:cubicBezTo>
                  <a:pt x="614" y="445"/>
                  <a:pt x="612" y="441"/>
                  <a:pt x="610" y="438"/>
                </a:cubicBezTo>
                <a:cubicBezTo>
                  <a:pt x="609" y="436"/>
                  <a:pt x="606" y="433"/>
                  <a:pt x="606" y="430"/>
                </a:cubicBezTo>
                <a:cubicBezTo>
                  <a:pt x="606" y="430"/>
                  <a:pt x="606" y="430"/>
                  <a:pt x="606" y="430"/>
                </a:cubicBezTo>
                <a:cubicBezTo>
                  <a:pt x="605" y="429"/>
                  <a:pt x="605" y="429"/>
                  <a:pt x="605" y="429"/>
                </a:cubicBezTo>
                <a:cubicBezTo>
                  <a:pt x="605" y="426"/>
                  <a:pt x="607" y="425"/>
                  <a:pt x="610" y="424"/>
                </a:cubicBezTo>
                <a:cubicBezTo>
                  <a:pt x="610" y="424"/>
                  <a:pt x="610" y="424"/>
                  <a:pt x="610" y="424"/>
                </a:cubicBezTo>
                <a:cubicBezTo>
                  <a:pt x="610" y="424"/>
                  <a:pt x="610" y="424"/>
                  <a:pt x="610" y="424"/>
                </a:cubicBezTo>
                <a:cubicBezTo>
                  <a:pt x="610" y="424"/>
                  <a:pt x="610" y="424"/>
                  <a:pt x="611" y="423"/>
                </a:cubicBezTo>
                <a:cubicBezTo>
                  <a:pt x="612" y="423"/>
                  <a:pt x="613" y="423"/>
                  <a:pt x="615" y="423"/>
                </a:cubicBezTo>
                <a:cubicBezTo>
                  <a:pt x="631" y="423"/>
                  <a:pt x="631" y="423"/>
                  <a:pt x="631" y="423"/>
                </a:cubicBezTo>
                <a:cubicBezTo>
                  <a:pt x="634" y="423"/>
                  <a:pt x="637" y="423"/>
                  <a:pt x="639" y="423"/>
                </a:cubicBezTo>
                <a:cubicBezTo>
                  <a:pt x="639" y="423"/>
                  <a:pt x="639" y="423"/>
                  <a:pt x="639" y="423"/>
                </a:cubicBezTo>
                <a:cubicBezTo>
                  <a:pt x="639" y="423"/>
                  <a:pt x="639" y="423"/>
                  <a:pt x="640" y="423"/>
                </a:cubicBezTo>
                <a:cubicBezTo>
                  <a:pt x="640" y="423"/>
                  <a:pt x="641" y="423"/>
                  <a:pt x="642" y="423"/>
                </a:cubicBezTo>
                <a:cubicBezTo>
                  <a:pt x="642" y="423"/>
                  <a:pt x="642" y="423"/>
                  <a:pt x="642" y="423"/>
                </a:cubicBezTo>
                <a:cubicBezTo>
                  <a:pt x="647" y="424"/>
                  <a:pt x="653" y="426"/>
                  <a:pt x="656" y="429"/>
                </a:cubicBezTo>
                <a:cubicBezTo>
                  <a:pt x="657" y="429"/>
                  <a:pt x="657" y="430"/>
                  <a:pt x="657" y="430"/>
                </a:cubicBezTo>
                <a:cubicBezTo>
                  <a:pt x="657" y="430"/>
                  <a:pt x="657" y="430"/>
                  <a:pt x="657" y="431"/>
                </a:cubicBezTo>
                <a:cubicBezTo>
                  <a:pt x="658" y="431"/>
                  <a:pt x="658" y="431"/>
                  <a:pt x="658" y="431"/>
                </a:cubicBezTo>
                <a:cubicBezTo>
                  <a:pt x="658" y="431"/>
                  <a:pt x="658" y="431"/>
                  <a:pt x="658" y="431"/>
                </a:cubicBezTo>
                <a:cubicBezTo>
                  <a:pt x="659" y="432"/>
                  <a:pt x="659" y="432"/>
                  <a:pt x="659" y="432"/>
                </a:cubicBezTo>
                <a:cubicBezTo>
                  <a:pt x="660" y="434"/>
                  <a:pt x="662" y="436"/>
                  <a:pt x="663" y="439"/>
                </a:cubicBezTo>
                <a:cubicBezTo>
                  <a:pt x="663" y="439"/>
                  <a:pt x="663" y="439"/>
                  <a:pt x="663" y="439"/>
                </a:cubicBezTo>
                <a:cubicBezTo>
                  <a:pt x="665" y="442"/>
                  <a:pt x="668" y="445"/>
                  <a:pt x="670" y="449"/>
                </a:cubicBezTo>
                <a:cubicBezTo>
                  <a:pt x="670" y="449"/>
                  <a:pt x="670" y="449"/>
                  <a:pt x="670" y="449"/>
                </a:cubicBezTo>
                <a:cubicBezTo>
                  <a:pt x="670" y="449"/>
                  <a:pt x="670" y="449"/>
                  <a:pt x="670" y="449"/>
                </a:cubicBezTo>
                <a:cubicBezTo>
                  <a:pt x="671" y="451"/>
                  <a:pt x="671" y="453"/>
                  <a:pt x="670" y="454"/>
                </a:cubicBezTo>
                <a:close/>
                <a:moveTo>
                  <a:pt x="729" y="79"/>
                </a:moveTo>
                <a:cubicBezTo>
                  <a:pt x="753" y="103"/>
                  <a:pt x="766" y="136"/>
                  <a:pt x="766" y="170"/>
                </a:cubicBezTo>
                <a:cubicBezTo>
                  <a:pt x="766" y="204"/>
                  <a:pt x="753" y="237"/>
                  <a:pt x="729" y="261"/>
                </a:cubicBezTo>
                <a:cubicBezTo>
                  <a:pt x="757" y="248"/>
                  <a:pt x="782" y="212"/>
                  <a:pt x="782" y="170"/>
                </a:cubicBezTo>
                <a:cubicBezTo>
                  <a:pt x="782" y="127"/>
                  <a:pt x="757" y="92"/>
                  <a:pt x="729" y="79"/>
                </a:cubicBezTo>
                <a:close/>
                <a:moveTo>
                  <a:pt x="53" y="79"/>
                </a:moveTo>
                <a:cubicBezTo>
                  <a:pt x="26" y="92"/>
                  <a:pt x="0" y="127"/>
                  <a:pt x="0" y="170"/>
                </a:cubicBezTo>
                <a:cubicBezTo>
                  <a:pt x="0" y="212"/>
                  <a:pt x="26" y="248"/>
                  <a:pt x="53" y="261"/>
                </a:cubicBezTo>
                <a:cubicBezTo>
                  <a:pt x="30" y="237"/>
                  <a:pt x="16" y="204"/>
                  <a:pt x="16" y="170"/>
                </a:cubicBezTo>
                <a:cubicBezTo>
                  <a:pt x="16" y="136"/>
                  <a:pt x="30" y="103"/>
                  <a:pt x="53" y="79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1507" name="Freeform 10"/>
          <p:cNvSpPr>
            <a:spLocks noEditPoints="1"/>
          </p:cNvSpPr>
          <p:nvPr/>
        </p:nvSpPr>
        <p:spPr>
          <a:xfrm>
            <a:off x="1143000" y="4429125"/>
            <a:ext cx="828675" cy="392113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pathLst>
              <a:path w="782" h="493">
                <a:moveTo>
                  <a:pt x="111" y="206"/>
                </a:moveTo>
                <a:cubicBezTo>
                  <a:pt x="91" y="187"/>
                  <a:pt x="91" y="152"/>
                  <a:pt x="111" y="134"/>
                </a:cubicBezTo>
                <a:cubicBezTo>
                  <a:pt x="97" y="136"/>
                  <a:pt x="84" y="151"/>
                  <a:pt x="84" y="170"/>
                </a:cubicBezTo>
                <a:cubicBezTo>
                  <a:pt x="84" y="188"/>
                  <a:pt x="97" y="203"/>
                  <a:pt x="111" y="206"/>
                </a:cubicBezTo>
                <a:close/>
                <a:moveTo>
                  <a:pt x="698" y="170"/>
                </a:moveTo>
                <a:cubicBezTo>
                  <a:pt x="698" y="151"/>
                  <a:pt x="685" y="136"/>
                  <a:pt x="671" y="134"/>
                </a:cubicBezTo>
                <a:cubicBezTo>
                  <a:pt x="691" y="152"/>
                  <a:pt x="691" y="187"/>
                  <a:pt x="671" y="206"/>
                </a:cubicBezTo>
                <a:cubicBezTo>
                  <a:pt x="685" y="203"/>
                  <a:pt x="698" y="188"/>
                  <a:pt x="698" y="170"/>
                </a:cubicBezTo>
                <a:close/>
                <a:moveTo>
                  <a:pt x="696" y="232"/>
                </a:moveTo>
                <a:cubicBezTo>
                  <a:pt x="716" y="224"/>
                  <a:pt x="737" y="200"/>
                  <a:pt x="737" y="170"/>
                </a:cubicBezTo>
                <a:cubicBezTo>
                  <a:pt x="737" y="139"/>
                  <a:pt x="716" y="115"/>
                  <a:pt x="696" y="108"/>
                </a:cubicBezTo>
                <a:cubicBezTo>
                  <a:pt x="712" y="124"/>
                  <a:pt x="723" y="147"/>
                  <a:pt x="723" y="170"/>
                </a:cubicBezTo>
                <a:cubicBezTo>
                  <a:pt x="723" y="193"/>
                  <a:pt x="712" y="215"/>
                  <a:pt x="696" y="232"/>
                </a:cubicBezTo>
                <a:close/>
                <a:moveTo>
                  <a:pt x="87" y="232"/>
                </a:moveTo>
                <a:cubicBezTo>
                  <a:pt x="70" y="215"/>
                  <a:pt x="59" y="193"/>
                  <a:pt x="59" y="170"/>
                </a:cubicBezTo>
                <a:cubicBezTo>
                  <a:pt x="59" y="147"/>
                  <a:pt x="70" y="124"/>
                  <a:pt x="87" y="108"/>
                </a:cubicBezTo>
                <a:cubicBezTo>
                  <a:pt x="66" y="115"/>
                  <a:pt x="45" y="139"/>
                  <a:pt x="46" y="170"/>
                </a:cubicBezTo>
                <a:cubicBezTo>
                  <a:pt x="45" y="200"/>
                  <a:pt x="66" y="224"/>
                  <a:pt x="87" y="232"/>
                </a:cubicBezTo>
                <a:close/>
                <a:moveTo>
                  <a:pt x="714" y="448"/>
                </a:moveTo>
                <a:cubicBezTo>
                  <a:pt x="706" y="438"/>
                  <a:pt x="697" y="428"/>
                  <a:pt x="689" y="419"/>
                </a:cubicBezTo>
                <a:cubicBezTo>
                  <a:pt x="671" y="397"/>
                  <a:pt x="653" y="376"/>
                  <a:pt x="635" y="355"/>
                </a:cubicBezTo>
                <a:cubicBezTo>
                  <a:pt x="634" y="354"/>
                  <a:pt x="633" y="353"/>
                  <a:pt x="632" y="352"/>
                </a:cubicBezTo>
                <a:cubicBezTo>
                  <a:pt x="629" y="347"/>
                  <a:pt x="623" y="345"/>
                  <a:pt x="617" y="343"/>
                </a:cubicBezTo>
                <a:cubicBezTo>
                  <a:pt x="612" y="341"/>
                  <a:pt x="606" y="339"/>
                  <a:pt x="599" y="339"/>
                </a:cubicBezTo>
                <a:cubicBezTo>
                  <a:pt x="621" y="333"/>
                  <a:pt x="637" y="314"/>
                  <a:pt x="637" y="291"/>
                </a:cubicBezTo>
                <a:cubicBezTo>
                  <a:pt x="637" y="50"/>
                  <a:pt x="637" y="50"/>
                  <a:pt x="637" y="50"/>
                </a:cubicBezTo>
                <a:cubicBezTo>
                  <a:pt x="637" y="22"/>
                  <a:pt x="614" y="0"/>
                  <a:pt x="587" y="0"/>
                </a:cubicBezTo>
                <a:cubicBezTo>
                  <a:pt x="195" y="0"/>
                  <a:pt x="195" y="0"/>
                  <a:pt x="195" y="0"/>
                </a:cubicBezTo>
                <a:cubicBezTo>
                  <a:pt x="168" y="0"/>
                  <a:pt x="145" y="22"/>
                  <a:pt x="145" y="50"/>
                </a:cubicBezTo>
                <a:cubicBezTo>
                  <a:pt x="145" y="291"/>
                  <a:pt x="145" y="291"/>
                  <a:pt x="145" y="291"/>
                </a:cubicBezTo>
                <a:cubicBezTo>
                  <a:pt x="145" y="314"/>
                  <a:pt x="161" y="334"/>
                  <a:pt x="183" y="339"/>
                </a:cubicBezTo>
                <a:cubicBezTo>
                  <a:pt x="171" y="340"/>
                  <a:pt x="157" y="344"/>
                  <a:pt x="149" y="354"/>
                </a:cubicBezTo>
                <a:cubicBezTo>
                  <a:pt x="143" y="361"/>
                  <a:pt x="136" y="369"/>
                  <a:pt x="130" y="377"/>
                </a:cubicBezTo>
                <a:cubicBezTo>
                  <a:pt x="111" y="399"/>
                  <a:pt x="91" y="422"/>
                  <a:pt x="72" y="446"/>
                </a:cubicBezTo>
                <a:cubicBezTo>
                  <a:pt x="67" y="451"/>
                  <a:pt x="58" y="459"/>
                  <a:pt x="58" y="467"/>
                </a:cubicBezTo>
                <a:cubicBezTo>
                  <a:pt x="58" y="489"/>
                  <a:pt x="58" y="478"/>
                  <a:pt x="58" y="478"/>
                </a:cubicBezTo>
                <a:cubicBezTo>
                  <a:pt x="58" y="481"/>
                  <a:pt x="59" y="483"/>
                  <a:pt x="60" y="485"/>
                </a:cubicBezTo>
                <a:cubicBezTo>
                  <a:pt x="65" y="492"/>
                  <a:pt x="75" y="493"/>
                  <a:pt x="83" y="493"/>
                </a:cubicBezTo>
                <a:cubicBezTo>
                  <a:pt x="94" y="493"/>
                  <a:pt x="667" y="493"/>
                  <a:pt x="684" y="493"/>
                </a:cubicBezTo>
                <a:cubicBezTo>
                  <a:pt x="693" y="493"/>
                  <a:pt x="702" y="492"/>
                  <a:pt x="711" y="490"/>
                </a:cubicBezTo>
                <a:cubicBezTo>
                  <a:pt x="716" y="489"/>
                  <a:pt x="723" y="486"/>
                  <a:pt x="724" y="479"/>
                </a:cubicBezTo>
                <a:cubicBezTo>
                  <a:pt x="724" y="456"/>
                  <a:pt x="724" y="467"/>
                  <a:pt x="724" y="467"/>
                </a:cubicBezTo>
                <a:cubicBezTo>
                  <a:pt x="725" y="462"/>
                  <a:pt x="722" y="457"/>
                  <a:pt x="718" y="453"/>
                </a:cubicBezTo>
                <a:cubicBezTo>
                  <a:pt x="717" y="451"/>
                  <a:pt x="715" y="449"/>
                  <a:pt x="714" y="448"/>
                </a:cubicBezTo>
                <a:close/>
                <a:moveTo>
                  <a:pt x="164" y="299"/>
                </a:moveTo>
                <a:cubicBezTo>
                  <a:pt x="164" y="64"/>
                  <a:pt x="164" y="53"/>
                  <a:pt x="164" y="53"/>
                </a:cubicBezTo>
                <a:cubicBezTo>
                  <a:pt x="164" y="39"/>
                  <a:pt x="175" y="16"/>
                  <a:pt x="189" y="16"/>
                </a:cubicBezTo>
                <a:cubicBezTo>
                  <a:pt x="570" y="16"/>
                  <a:pt x="593" y="16"/>
                  <a:pt x="593" y="16"/>
                </a:cubicBezTo>
                <a:cubicBezTo>
                  <a:pt x="607" y="16"/>
                  <a:pt x="618" y="39"/>
                  <a:pt x="618" y="53"/>
                </a:cubicBezTo>
                <a:cubicBezTo>
                  <a:pt x="618" y="268"/>
                  <a:pt x="618" y="299"/>
                  <a:pt x="618" y="299"/>
                </a:cubicBezTo>
                <a:cubicBezTo>
                  <a:pt x="618" y="313"/>
                  <a:pt x="607" y="325"/>
                  <a:pt x="593" y="325"/>
                </a:cubicBezTo>
                <a:cubicBezTo>
                  <a:pt x="212" y="325"/>
                  <a:pt x="189" y="325"/>
                  <a:pt x="189" y="325"/>
                </a:cubicBezTo>
                <a:cubicBezTo>
                  <a:pt x="175" y="325"/>
                  <a:pt x="164" y="302"/>
                  <a:pt x="164" y="287"/>
                </a:cubicBezTo>
                <a:lnTo>
                  <a:pt x="164" y="299"/>
                </a:lnTo>
                <a:close/>
                <a:moveTo>
                  <a:pt x="613" y="367"/>
                </a:moveTo>
                <a:cubicBezTo>
                  <a:pt x="613" y="367"/>
                  <a:pt x="613" y="368"/>
                  <a:pt x="612" y="369"/>
                </a:cubicBezTo>
                <a:cubicBezTo>
                  <a:pt x="612" y="369"/>
                  <a:pt x="612" y="369"/>
                  <a:pt x="612" y="369"/>
                </a:cubicBezTo>
                <a:cubicBezTo>
                  <a:pt x="612" y="369"/>
                  <a:pt x="612" y="369"/>
                  <a:pt x="612" y="369"/>
                </a:cubicBezTo>
                <a:cubicBezTo>
                  <a:pt x="612" y="369"/>
                  <a:pt x="612" y="369"/>
                  <a:pt x="612" y="369"/>
                </a:cubicBezTo>
                <a:cubicBezTo>
                  <a:pt x="612" y="369"/>
                  <a:pt x="612" y="369"/>
                  <a:pt x="611" y="369"/>
                </a:cubicBezTo>
                <a:cubicBezTo>
                  <a:pt x="611" y="369"/>
                  <a:pt x="611" y="369"/>
                  <a:pt x="611" y="369"/>
                </a:cubicBezTo>
                <a:cubicBezTo>
                  <a:pt x="611" y="369"/>
                  <a:pt x="611" y="369"/>
                  <a:pt x="610" y="369"/>
                </a:cubicBezTo>
                <a:cubicBezTo>
                  <a:pt x="608" y="371"/>
                  <a:pt x="604" y="371"/>
                  <a:pt x="600" y="371"/>
                </a:cubicBezTo>
                <a:cubicBezTo>
                  <a:pt x="584" y="371"/>
                  <a:pt x="584" y="371"/>
                  <a:pt x="584" y="371"/>
                </a:cubicBezTo>
                <a:cubicBezTo>
                  <a:pt x="580" y="371"/>
                  <a:pt x="577" y="370"/>
                  <a:pt x="574" y="369"/>
                </a:cubicBezTo>
                <a:cubicBezTo>
                  <a:pt x="573" y="368"/>
                  <a:pt x="572" y="367"/>
                  <a:pt x="571" y="367"/>
                </a:cubicBezTo>
                <a:cubicBezTo>
                  <a:pt x="570" y="366"/>
                  <a:pt x="569" y="365"/>
                  <a:pt x="569" y="365"/>
                </a:cubicBezTo>
                <a:cubicBezTo>
                  <a:pt x="568" y="363"/>
                  <a:pt x="568" y="363"/>
                  <a:pt x="568" y="363"/>
                </a:cubicBezTo>
                <a:cubicBezTo>
                  <a:pt x="566" y="360"/>
                  <a:pt x="564" y="357"/>
                  <a:pt x="563" y="354"/>
                </a:cubicBezTo>
                <a:cubicBezTo>
                  <a:pt x="561" y="351"/>
                  <a:pt x="563" y="350"/>
                  <a:pt x="565" y="349"/>
                </a:cubicBezTo>
                <a:cubicBezTo>
                  <a:pt x="565" y="349"/>
                  <a:pt x="566" y="349"/>
                  <a:pt x="566" y="349"/>
                </a:cubicBezTo>
                <a:cubicBezTo>
                  <a:pt x="567" y="348"/>
                  <a:pt x="569" y="348"/>
                  <a:pt x="570" y="348"/>
                </a:cubicBezTo>
                <a:cubicBezTo>
                  <a:pt x="573" y="348"/>
                  <a:pt x="573" y="348"/>
                  <a:pt x="573" y="348"/>
                </a:cubicBezTo>
                <a:cubicBezTo>
                  <a:pt x="573" y="348"/>
                  <a:pt x="573" y="348"/>
                  <a:pt x="573" y="348"/>
                </a:cubicBezTo>
                <a:cubicBezTo>
                  <a:pt x="577" y="348"/>
                  <a:pt x="581" y="348"/>
                  <a:pt x="586" y="348"/>
                </a:cubicBezTo>
                <a:cubicBezTo>
                  <a:pt x="586" y="348"/>
                  <a:pt x="586" y="348"/>
                  <a:pt x="586" y="348"/>
                </a:cubicBezTo>
                <a:cubicBezTo>
                  <a:pt x="590" y="348"/>
                  <a:pt x="590" y="348"/>
                  <a:pt x="590" y="348"/>
                </a:cubicBezTo>
                <a:cubicBezTo>
                  <a:pt x="592" y="348"/>
                  <a:pt x="594" y="348"/>
                  <a:pt x="595" y="348"/>
                </a:cubicBezTo>
                <a:cubicBezTo>
                  <a:pt x="596" y="349"/>
                  <a:pt x="597" y="349"/>
                  <a:pt x="598" y="349"/>
                </a:cubicBezTo>
                <a:cubicBezTo>
                  <a:pt x="598" y="349"/>
                  <a:pt x="598" y="349"/>
                  <a:pt x="598" y="349"/>
                </a:cubicBezTo>
                <a:cubicBezTo>
                  <a:pt x="598" y="350"/>
                  <a:pt x="598" y="350"/>
                  <a:pt x="599" y="350"/>
                </a:cubicBezTo>
                <a:cubicBezTo>
                  <a:pt x="599" y="350"/>
                  <a:pt x="599" y="350"/>
                  <a:pt x="599" y="350"/>
                </a:cubicBezTo>
                <a:cubicBezTo>
                  <a:pt x="600" y="350"/>
                  <a:pt x="602" y="351"/>
                  <a:pt x="603" y="351"/>
                </a:cubicBezTo>
                <a:cubicBezTo>
                  <a:pt x="604" y="352"/>
                  <a:pt x="604" y="353"/>
                  <a:pt x="605" y="354"/>
                </a:cubicBezTo>
                <a:cubicBezTo>
                  <a:pt x="608" y="359"/>
                  <a:pt x="608" y="359"/>
                  <a:pt x="608" y="359"/>
                </a:cubicBezTo>
                <a:cubicBezTo>
                  <a:pt x="609" y="360"/>
                  <a:pt x="611" y="362"/>
                  <a:pt x="612" y="364"/>
                </a:cubicBezTo>
                <a:cubicBezTo>
                  <a:pt x="612" y="364"/>
                  <a:pt x="612" y="364"/>
                  <a:pt x="612" y="364"/>
                </a:cubicBezTo>
                <a:cubicBezTo>
                  <a:pt x="613" y="365"/>
                  <a:pt x="613" y="366"/>
                  <a:pt x="613" y="367"/>
                </a:cubicBezTo>
                <a:close/>
                <a:moveTo>
                  <a:pt x="410" y="363"/>
                </a:moveTo>
                <a:cubicBezTo>
                  <a:pt x="410" y="364"/>
                  <a:pt x="410" y="364"/>
                  <a:pt x="410" y="365"/>
                </a:cubicBezTo>
                <a:cubicBezTo>
                  <a:pt x="406" y="371"/>
                  <a:pt x="392" y="369"/>
                  <a:pt x="386" y="369"/>
                </a:cubicBezTo>
                <a:cubicBezTo>
                  <a:pt x="383" y="369"/>
                  <a:pt x="380" y="369"/>
                  <a:pt x="377" y="369"/>
                </a:cubicBezTo>
                <a:cubicBezTo>
                  <a:pt x="374" y="369"/>
                  <a:pt x="370" y="369"/>
                  <a:pt x="367" y="367"/>
                </a:cubicBezTo>
                <a:cubicBezTo>
                  <a:pt x="367" y="367"/>
                  <a:pt x="367" y="367"/>
                  <a:pt x="367" y="367"/>
                </a:cubicBezTo>
                <a:cubicBezTo>
                  <a:pt x="367" y="366"/>
                  <a:pt x="367" y="366"/>
                  <a:pt x="367" y="366"/>
                </a:cubicBezTo>
                <a:cubicBezTo>
                  <a:pt x="366" y="366"/>
                  <a:pt x="366" y="366"/>
                  <a:pt x="366" y="366"/>
                </a:cubicBezTo>
                <a:cubicBezTo>
                  <a:pt x="366" y="366"/>
                  <a:pt x="366" y="366"/>
                  <a:pt x="366" y="366"/>
                </a:cubicBezTo>
                <a:cubicBezTo>
                  <a:pt x="366" y="366"/>
                  <a:pt x="366" y="366"/>
                  <a:pt x="366" y="366"/>
                </a:cubicBezTo>
                <a:cubicBezTo>
                  <a:pt x="366" y="365"/>
                  <a:pt x="366" y="365"/>
                  <a:pt x="366" y="365"/>
                </a:cubicBezTo>
                <a:cubicBezTo>
                  <a:pt x="366" y="364"/>
                  <a:pt x="366" y="364"/>
                  <a:pt x="366" y="363"/>
                </a:cubicBezTo>
                <a:cubicBezTo>
                  <a:pt x="366" y="363"/>
                  <a:pt x="366" y="363"/>
                  <a:pt x="366" y="363"/>
                </a:cubicBezTo>
                <a:cubicBezTo>
                  <a:pt x="366" y="362"/>
                  <a:pt x="366" y="361"/>
                  <a:pt x="366" y="361"/>
                </a:cubicBezTo>
                <a:cubicBezTo>
                  <a:pt x="366" y="360"/>
                  <a:pt x="366" y="360"/>
                  <a:pt x="366" y="360"/>
                </a:cubicBezTo>
                <a:cubicBezTo>
                  <a:pt x="366" y="358"/>
                  <a:pt x="366" y="355"/>
                  <a:pt x="367" y="353"/>
                </a:cubicBezTo>
                <a:cubicBezTo>
                  <a:pt x="367" y="352"/>
                  <a:pt x="367" y="352"/>
                  <a:pt x="367" y="352"/>
                </a:cubicBezTo>
                <a:cubicBezTo>
                  <a:pt x="367" y="352"/>
                  <a:pt x="367" y="351"/>
                  <a:pt x="368" y="350"/>
                </a:cubicBezTo>
                <a:cubicBezTo>
                  <a:pt x="369" y="350"/>
                  <a:pt x="369" y="349"/>
                  <a:pt x="370" y="349"/>
                </a:cubicBezTo>
                <a:cubicBezTo>
                  <a:pt x="370" y="349"/>
                  <a:pt x="370" y="349"/>
                  <a:pt x="370" y="349"/>
                </a:cubicBezTo>
                <a:cubicBezTo>
                  <a:pt x="370" y="349"/>
                  <a:pt x="370" y="348"/>
                  <a:pt x="370" y="348"/>
                </a:cubicBezTo>
                <a:cubicBezTo>
                  <a:pt x="370" y="348"/>
                  <a:pt x="371" y="348"/>
                  <a:pt x="371" y="348"/>
                </a:cubicBezTo>
                <a:cubicBezTo>
                  <a:pt x="371" y="348"/>
                  <a:pt x="371" y="348"/>
                  <a:pt x="371" y="348"/>
                </a:cubicBezTo>
                <a:cubicBezTo>
                  <a:pt x="371" y="348"/>
                  <a:pt x="372" y="348"/>
                  <a:pt x="372" y="348"/>
                </a:cubicBezTo>
                <a:cubicBezTo>
                  <a:pt x="372" y="348"/>
                  <a:pt x="372" y="348"/>
                  <a:pt x="373" y="348"/>
                </a:cubicBezTo>
                <a:cubicBezTo>
                  <a:pt x="373" y="347"/>
                  <a:pt x="373" y="347"/>
                  <a:pt x="374" y="347"/>
                </a:cubicBezTo>
                <a:cubicBezTo>
                  <a:pt x="374" y="347"/>
                  <a:pt x="374" y="347"/>
                  <a:pt x="374" y="347"/>
                </a:cubicBezTo>
                <a:cubicBezTo>
                  <a:pt x="374" y="347"/>
                  <a:pt x="374" y="347"/>
                  <a:pt x="374" y="347"/>
                </a:cubicBezTo>
                <a:cubicBezTo>
                  <a:pt x="375" y="347"/>
                  <a:pt x="375" y="347"/>
                  <a:pt x="375" y="347"/>
                </a:cubicBezTo>
                <a:cubicBezTo>
                  <a:pt x="376" y="347"/>
                  <a:pt x="377" y="347"/>
                  <a:pt x="378" y="347"/>
                </a:cubicBezTo>
                <a:cubicBezTo>
                  <a:pt x="379" y="347"/>
                  <a:pt x="379" y="347"/>
                  <a:pt x="379" y="347"/>
                </a:cubicBezTo>
                <a:cubicBezTo>
                  <a:pt x="380" y="347"/>
                  <a:pt x="382" y="347"/>
                  <a:pt x="383" y="347"/>
                </a:cubicBezTo>
                <a:cubicBezTo>
                  <a:pt x="399" y="347"/>
                  <a:pt x="399" y="347"/>
                  <a:pt x="399" y="347"/>
                </a:cubicBezTo>
                <a:cubicBezTo>
                  <a:pt x="399" y="347"/>
                  <a:pt x="399" y="347"/>
                  <a:pt x="400" y="347"/>
                </a:cubicBezTo>
                <a:cubicBezTo>
                  <a:pt x="400" y="347"/>
                  <a:pt x="400" y="347"/>
                  <a:pt x="400" y="347"/>
                </a:cubicBezTo>
                <a:cubicBezTo>
                  <a:pt x="401" y="347"/>
                  <a:pt x="401" y="347"/>
                  <a:pt x="402" y="347"/>
                </a:cubicBezTo>
                <a:cubicBezTo>
                  <a:pt x="405" y="347"/>
                  <a:pt x="408" y="348"/>
                  <a:pt x="409" y="351"/>
                </a:cubicBezTo>
                <a:cubicBezTo>
                  <a:pt x="410" y="351"/>
                  <a:pt x="410" y="351"/>
                  <a:pt x="410" y="351"/>
                </a:cubicBezTo>
                <a:cubicBezTo>
                  <a:pt x="410" y="351"/>
                  <a:pt x="410" y="351"/>
                  <a:pt x="410" y="351"/>
                </a:cubicBezTo>
                <a:cubicBezTo>
                  <a:pt x="411" y="355"/>
                  <a:pt x="410" y="359"/>
                  <a:pt x="410" y="362"/>
                </a:cubicBezTo>
                <a:cubicBezTo>
                  <a:pt x="410" y="363"/>
                  <a:pt x="410" y="363"/>
                  <a:pt x="410" y="363"/>
                </a:cubicBezTo>
                <a:cubicBezTo>
                  <a:pt x="410" y="363"/>
                  <a:pt x="410" y="363"/>
                  <a:pt x="410" y="363"/>
                </a:cubicBezTo>
                <a:close/>
                <a:moveTo>
                  <a:pt x="387" y="381"/>
                </a:moveTo>
                <a:cubicBezTo>
                  <a:pt x="393" y="381"/>
                  <a:pt x="407" y="380"/>
                  <a:pt x="410" y="386"/>
                </a:cubicBezTo>
                <a:cubicBezTo>
                  <a:pt x="410" y="387"/>
                  <a:pt x="411" y="387"/>
                  <a:pt x="411" y="388"/>
                </a:cubicBezTo>
                <a:cubicBezTo>
                  <a:pt x="411" y="395"/>
                  <a:pt x="411" y="395"/>
                  <a:pt x="411" y="395"/>
                </a:cubicBezTo>
                <a:cubicBezTo>
                  <a:pt x="411" y="397"/>
                  <a:pt x="411" y="399"/>
                  <a:pt x="411" y="401"/>
                </a:cubicBezTo>
                <a:cubicBezTo>
                  <a:pt x="411" y="401"/>
                  <a:pt x="411" y="401"/>
                  <a:pt x="411" y="401"/>
                </a:cubicBezTo>
                <a:cubicBezTo>
                  <a:pt x="411" y="402"/>
                  <a:pt x="411" y="402"/>
                  <a:pt x="411" y="402"/>
                </a:cubicBezTo>
                <a:cubicBezTo>
                  <a:pt x="411" y="402"/>
                  <a:pt x="410" y="404"/>
                  <a:pt x="410" y="404"/>
                </a:cubicBezTo>
                <a:cubicBezTo>
                  <a:pt x="409" y="405"/>
                  <a:pt x="409" y="405"/>
                  <a:pt x="409" y="405"/>
                </a:cubicBezTo>
                <a:cubicBezTo>
                  <a:pt x="409" y="405"/>
                  <a:pt x="409" y="405"/>
                  <a:pt x="409" y="406"/>
                </a:cubicBezTo>
                <a:cubicBezTo>
                  <a:pt x="409" y="406"/>
                  <a:pt x="409" y="406"/>
                  <a:pt x="409" y="406"/>
                </a:cubicBezTo>
                <a:cubicBezTo>
                  <a:pt x="407" y="407"/>
                  <a:pt x="405" y="408"/>
                  <a:pt x="403" y="409"/>
                </a:cubicBezTo>
                <a:cubicBezTo>
                  <a:pt x="403" y="409"/>
                  <a:pt x="403" y="409"/>
                  <a:pt x="403" y="409"/>
                </a:cubicBezTo>
                <a:cubicBezTo>
                  <a:pt x="403" y="409"/>
                  <a:pt x="403" y="409"/>
                  <a:pt x="403" y="409"/>
                </a:cubicBezTo>
                <a:cubicBezTo>
                  <a:pt x="402" y="409"/>
                  <a:pt x="401" y="409"/>
                  <a:pt x="401" y="409"/>
                </a:cubicBezTo>
                <a:cubicBezTo>
                  <a:pt x="400" y="409"/>
                  <a:pt x="400" y="409"/>
                  <a:pt x="400" y="409"/>
                </a:cubicBezTo>
                <a:cubicBezTo>
                  <a:pt x="399" y="409"/>
                  <a:pt x="398" y="409"/>
                  <a:pt x="398" y="409"/>
                </a:cubicBezTo>
                <a:cubicBezTo>
                  <a:pt x="398" y="409"/>
                  <a:pt x="398" y="409"/>
                  <a:pt x="398" y="409"/>
                </a:cubicBezTo>
                <a:cubicBezTo>
                  <a:pt x="373" y="409"/>
                  <a:pt x="373" y="409"/>
                  <a:pt x="373" y="409"/>
                </a:cubicBezTo>
                <a:cubicBezTo>
                  <a:pt x="371" y="409"/>
                  <a:pt x="367" y="409"/>
                  <a:pt x="364" y="407"/>
                </a:cubicBezTo>
                <a:cubicBezTo>
                  <a:pt x="364" y="407"/>
                  <a:pt x="364" y="407"/>
                  <a:pt x="364" y="407"/>
                </a:cubicBezTo>
                <a:cubicBezTo>
                  <a:pt x="364" y="407"/>
                  <a:pt x="364" y="407"/>
                  <a:pt x="364" y="407"/>
                </a:cubicBezTo>
                <a:cubicBezTo>
                  <a:pt x="364" y="407"/>
                  <a:pt x="364" y="406"/>
                  <a:pt x="363" y="406"/>
                </a:cubicBezTo>
                <a:cubicBezTo>
                  <a:pt x="363" y="406"/>
                  <a:pt x="362" y="405"/>
                  <a:pt x="362" y="405"/>
                </a:cubicBezTo>
                <a:cubicBezTo>
                  <a:pt x="362" y="405"/>
                  <a:pt x="362" y="405"/>
                  <a:pt x="362" y="404"/>
                </a:cubicBezTo>
                <a:cubicBezTo>
                  <a:pt x="362" y="404"/>
                  <a:pt x="361" y="403"/>
                  <a:pt x="361" y="402"/>
                </a:cubicBezTo>
                <a:cubicBezTo>
                  <a:pt x="362" y="400"/>
                  <a:pt x="362" y="400"/>
                  <a:pt x="362" y="400"/>
                </a:cubicBezTo>
                <a:cubicBezTo>
                  <a:pt x="362" y="400"/>
                  <a:pt x="362" y="400"/>
                  <a:pt x="362" y="400"/>
                </a:cubicBezTo>
                <a:cubicBezTo>
                  <a:pt x="362" y="396"/>
                  <a:pt x="362" y="392"/>
                  <a:pt x="363" y="388"/>
                </a:cubicBezTo>
                <a:cubicBezTo>
                  <a:pt x="363" y="388"/>
                  <a:pt x="363" y="388"/>
                  <a:pt x="363" y="388"/>
                </a:cubicBezTo>
                <a:cubicBezTo>
                  <a:pt x="363" y="388"/>
                  <a:pt x="363" y="388"/>
                  <a:pt x="363" y="388"/>
                </a:cubicBezTo>
                <a:cubicBezTo>
                  <a:pt x="364" y="379"/>
                  <a:pt x="381" y="381"/>
                  <a:pt x="387" y="381"/>
                </a:cubicBezTo>
                <a:close/>
                <a:moveTo>
                  <a:pt x="289" y="407"/>
                </a:moveTo>
                <a:cubicBezTo>
                  <a:pt x="289" y="407"/>
                  <a:pt x="289" y="407"/>
                  <a:pt x="288" y="406"/>
                </a:cubicBezTo>
                <a:cubicBezTo>
                  <a:pt x="288" y="406"/>
                  <a:pt x="288" y="405"/>
                  <a:pt x="287" y="405"/>
                </a:cubicBezTo>
                <a:cubicBezTo>
                  <a:pt x="287" y="405"/>
                  <a:pt x="287" y="405"/>
                  <a:pt x="287" y="405"/>
                </a:cubicBezTo>
                <a:cubicBezTo>
                  <a:pt x="287" y="404"/>
                  <a:pt x="287" y="403"/>
                  <a:pt x="287" y="402"/>
                </a:cubicBezTo>
                <a:cubicBezTo>
                  <a:pt x="288" y="400"/>
                  <a:pt x="288" y="400"/>
                  <a:pt x="288" y="400"/>
                </a:cubicBezTo>
                <a:cubicBezTo>
                  <a:pt x="288" y="400"/>
                  <a:pt x="288" y="400"/>
                  <a:pt x="288" y="400"/>
                </a:cubicBezTo>
                <a:cubicBezTo>
                  <a:pt x="288" y="400"/>
                  <a:pt x="288" y="399"/>
                  <a:pt x="288" y="399"/>
                </a:cubicBezTo>
                <a:cubicBezTo>
                  <a:pt x="291" y="388"/>
                  <a:pt x="291" y="388"/>
                  <a:pt x="291" y="388"/>
                </a:cubicBezTo>
                <a:cubicBezTo>
                  <a:pt x="291" y="388"/>
                  <a:pt x="291" y="388"/>
                  <a:pt x="292" y="388"/>
                </a:cubicBezTo>
                <a:cubicBezTo>
                  <a:pt x="295" y="380"/>
                  <a:pt x="310" y="381"/>
                  <a:pt x="317" y="381"/>
                </a:cubicBezTo>
                <a:cubicBezTo>
                  <a:pt x="320" y="381"/>
                  <a:pt x="325" y="381"/>
                  <a:pt x="330" y="381"/>
                </a:cubicBezTo>
                <a:cubicBezTo>
                  <a:pt x="331" y="382"/>
                  <a:pt x="332" y="382"/>
                  <a:pt x="333" y="382"/>
                </a:cubicBezTo>
                <a:cubicBezTo>
                  <a:pt x="333" y="382"/>
                  <a:pt x="333" y="382"/>
                  <a:pt x="333" y="382"/>
                </a:cubicBezTo>
                <a:cubicBezTo>
                  <a:pt x="335" y="383"/>
                  <a:pt x="337" y="384"/>
                  <a:pt x="338" y="385"/>
                </a:cubicBezTo>
                <a:cubicBezTo>
                  <a:pt x="338" y="385"/>
                  <a:pt x="338" y="385"/>
                  <a:pt x="338" y="385"/>
                </a:cubicBezTo>
                <a:cubicBezTo>
                  <a:pt x="338" y="386"/>
                  <a:pt x="338" y="386"/>
                  <a:pt x="338" y="386"/>
                </a:cubicBezTo>
                <a:cubicBezTo>
                  <a:pt x="338" y="386"/>
                  <a:pt x="338" y="386"/>
                  <a:pt x="338" y="386"/>
                </a:cubicBezTo>
                <a:cubicBezTo>
                  <a:pt x="339" y="387"/>
                  <a:pt x="339" y="388"/>
                  <a:pt x="339" y="388"/>
                </a:cubicBezTo>
                <a:cubicBezTo>
                  <a:pt x="339" y="389"/>
                  <a:pt x="339" y="389"/>
                  <a:pt x="339" y="389"/>
                </a:cubicBezTo>
                <a:cubicBezTo>
                  <a:pt x="339" y="389"/>
                  <a:pt x="339" y="389"/>
                  <a:pt x="339" y="389"/>
                </a:cubicBezTo>
                <a:cubicBezTo>
                  <a:pt x="338" y="391"/>
                  <a:pt x="338" y="393"/>
                  <a:pt x="338" y="395"/>
                </a:cubicBezTo>
                <a:cubicBezTo>
                  <a:pt x="336" y="402"/>
                  <a:pt x="336" y="402"/>
                  <a:pt x="336" y="402"/>
                </a:cubicBezTo>
                <a:cubicBezTo>
                  <a:pt x="336" y="403"/>
                  <a:pt x="336" y="404"/>
                  <a:pt x="335" y="404"/>
                </a:cubicBezTo>
                <a:cubicBezTo>
                  <a:pt x="335" y="405"/>
                  <a:pt x="335" y="405"/>
                  <a:pt x="335" y="405"/>
                </a:cubicBezTo>
                <a:cubicBezTo>
                  <a:pt x="335" y="405"/>
                  <a:pt x="334" y="405"/>
                  <a:pt x="334" y="405"/>
                </a:cubicBezTo>
                <a:cubicBezTo>
                  <a:pt x="334" y="405"/>
                  <a:pt x="334" y="406"/>
                  <a:pt x="334" y="406"/>
                </a:cubicBezTo>
                <a:cubicBezTo>
                  <a:pt x="332" y="407"/>
                  <a:pt x="329" y="408"/>
                  <a:pt x="327" y="409"/>
                </a:cubicBezTo>
                <a:cubicBezTo>
                  <a:pt x="327" y="409"/>
                  <a:pt x="327" y="409"/>
                  <a:pt x="327" y="409"/>
                </a:cubicBezTo>
                <a:cubicBezTo>
                  <a:pt x="327" y="409"/>
                  <a:pt x="327" y="409"/>
                  <a:pt x="327" y="409"/>
                </a:cubicBezTo>
                <a:cubicBezTo>
                  <a:pt x="327" y="409"/>
                  <a:pt x="326" y="409"/>
                  <a:pt x="325" y="409"/>
                </a:cubicBezTo>
                <a:cubicBezTo>
                  <a:pt x="325" y="409"/>
                  <a:pt x="325" y="409"/>
                  <a:pt x="324" y="409"/>
                </a:cubicBezTo>
                <a:cubicBezTo>
                  <a:pt x="324" y="409"/>
                  <a:pt x="323" y="409"/>
                  <a:pt x="322" y="409"/>
                </a:cubicBezTo>
                <a:cubicBezTo>
                  <a:pt x="322" y="409"/>
                  <a:pt x="322" y="409"/>
                  <a:pt x="322" y="409"/>
                </a:cubicBezTo>
                <a:cubicBezTo>
                  <a:pt x="298" y="409"/>
                  <a:pt x="298" y="409"/>
                  <a:pt x="298" y="409"/>
                </a:cubicBezTo>
                <a:cubicBezTo>
                  <a:pt x="295" y="409"/>
                  <a:pt x="292" y="409"/>
                  <a:pt x="289" y="407"/>
                </a:cubicBezTo>
                <a:cubicBezTo>
                  <a:pt x="289" y="407"/>
                  <a:pt x="289" y="407"/>
                  <a:pt x="289" y="407"/>
                </a:cubicBezTo>
                <a:close/>
                <a:moveTo>
                  <a:pt x="320" y="369"/>
                </a:moveTo>
                <a:cubicBezTo>
                  <a:pt x="316" y="369"/>
                  <a:pt x="312" y="369"/>
                  <a:pt x="309" y="369"/>
                </a:cubicBezTo>
                <a:cubicBezTo>
                  <a:pt x="306" y="369"/>
                  <a:pt x="301" y="369"/>
                  <a:pt x="299" y="366"/>
                </a:cubicBezTo>
                <a:cubicBezTo>
                  <a:pt x="299" y="365"/>
                  <a:pt x="299" y="365"/>
                  <a:pt x="299" y="365"/>
                </a:cubicBezTo>
                <a:cubicBezTo>
                  <a:pt x="299" y="365"/>
                  <a:pt x="299" y="364"/>
                  <a:pt x="299" y="364"/>
                </a:cubicBezTo>
                <a:cubicBezTo>
                  <a:pt x="299" y="364"/>
                  <a:pt x="299" y="364"/>
                  <a:pt x="299" y="363"/>
                </a:cubicBezTo>
                <a:cubicBezTo>
                  <a:pt x="299" y="363"/>
                  <a:pt x="299" y="363"/>
                  <a:pt x="299" y="363"/>
                </a:cubicBezTo>
                <a:cubicBezTo>
                  <a:pt x="299" y="363"/>
                  <a:pt x="299" y="363"/>
                  <a:pt x="299" y="363"/>
                </a:cubicBezTo>
                <a:cubicBezTo>
                  <a:pt x="299" y="362"/>
                  <a:pt x="299" y="361"/>
                  <a:pt x="300" y="361"/>
                </a:cubicBezTo>
                <a:cubicBezTo>
                  <a:pt x="300" y="358"/>
                  <a:pt x="301" y="355"/>
                  <a:pt x="302" y="353"/>
                </a:cubicBezTo>
                <a:cubicBezTo>
                  <a:pt x="302" y="353"/>
                  <a:pt x="302" y="353"/>
                  <a:pt x="302" y="353"/>
                </a:cubicBezTo>
                <a:cubicBezTo>
                  <a:pt x="302" y="352"/>
                  <a:pt x="303" y="351"/>
                  <a:pt x="303" y="350"/>
                </a:cubicBezTo>
                <a:cubicBezTo>
                  <a:pt x="304" y="350"/>
                  <a:pt x="304" y="350"/>
                  <a:pt x="305" y="349"/>
                </a:cubicBezTo>
                <a:cubicBezTo>
                  <a:pt x="306" y="348"/>
                  <a:pt x="308" y="348"/>
                  <a:pt x="310" y="347"/>
                </a:cubicBezTo>
                <a:cubicBezTo>
                  <a:pt x="310" y="347"/>
                  <a:pt x="310" y="347"/>
                  <a:pt x="310" y="347"/>
                </a:cubicBezTo>
                <a:cubicBezTo>
                  <a:pt x="312" y="347"/>
                  <a:pt x="313" y="347"/>
                  <a:pt x="315" y="347"/>
                </a:cubicBezTo>
                <a:cubicBezTo>
                  <a:pt x="317" y="347"/>
                  <a:pt x="317" y="347"/>
                  <a:pt x="317" y="347"/>
                </a:cubicBezTo>
                <a:cubicBezTo>
                  <a:pt x="317" y="347"/>
                  <a:pt x="318" y="347"/>
                  <a:pt x="319" y="347"/>
                </a:cubicBezTo>
                <a:cubicBezTo>
                  <a:pt x="323" y="347"/>
                  <a:pt x="328" y="347"/>
                  <a:pt x="332" y="347"/>
                </a:cubicBezTo>
                <a:cubicBezTo>
                  <a:pt x="333" y="347"/>
                  <a:pt x="334" y="347"/>
                  <a:pt x="334" y="347"/>
                </a:cubicBezTo>
                <a:cubicBezTo>
                  <a:pt x="335" y="347"/>
                  <a:pt x="335" y="347"/>
                  <a:pt x="335" y="347"/>
                </a:cubicBezTo>
                <a:cubicBezTo>
                  <a:pt x="335" y="347"/>
                  <a:pt x="335" y="347"/>
                  <a:pt x="336" y="347"/>
                </a:cubicBezTo>
                <a:cubicBezTo>
                  <a:pt x="336" y="347"/>
                  <a:pt x="337" y="347"/>
                  <a:pt x="337" y="347"/>
                </a:cubicBezTo>
                <a:cubicBezTo>
                  <a:pt x="337" y="347"/>
                  <a:pt x="337" y="347"/>
                  <a:pt x="337" y="347"/>
                </a:cubicBezTo>
                <a:cubicBezTo>
                  <a:pt x="341" y="347"/>
                  <a:pt x="345" y="348"/>
                  <a:pt x="345" y="351"/>
                </a:cubicBezTo>
                <a:cubicBezTo>
                  <a:pt x="345" y="351"/>
                  <a:pt x="345" y="351"/>
                  <a:pt x="345" y="351"/>
                </a:cubicBezTo>
                <a:cubicBezTo>
                  <a:pt x="345" y="351"/>
                  <a:pt x="345" y="351"/>
                  <a:pt x="345" y="352"/>
                </a:cubicBezTo>
                <a:cubicBezTo>
                  <a:pt x="345" y="355"/>
                  <a:pt x="344" y="359"/>
                  <a:pt x="343" y="362"/>
                </a:cubicBezTo>
                <a:cubicBezTo>
                  <a:pt x="343" y="362"/>
                  <a:pt x="343" y="362"/>
                  <a:pt x="343" y="362"/>
                </a:cubicBezTo>
                <a:cubicBezTo>
                  <a:pt x="343" y="363"/>
                  <a:pt x="343" y="363"/>
                  <a:pt x="343" y="363"/>
                </a:cubicBezTo>
                <a:cubicBezTo>
                  <a:pt x="343" y="364"/>
                  <a:pt x="343" y="364"/>
                  <a:pt x="342" y="365"/>
                </a:cubicBezTo>
                <a:cubicBezTo>
                  <a:pt x="342" y="365"/>
                  <a:pt x="342" y="365"/>
                  <a:pt x="342" y="366"/>
                </a:cubicBezTo>
                <a:cubicBezTo>
                  <a:pt x="342" y="366"/>
                  <a:pt x="342" y="366"/>
                  <a:pt x="342" y="366"/>
                </a:cubicBezTo>
                <a:cubicBezTo>
                  <a:pt x="342" y="366"/>
                  <a:pt x="342" y="366"/>
                  <a:pt x="342" y="366"/>
                </a:cubicBezTo>
                <a:cubicBezTo>
                  <a:pt x="337" y="371"/>
                  <a:pt x="325" y="369"/>
                  <a:pt x="320" y="369"/>
                </a:cubicBezTo>
                <a:close/>
                <a:moveTo>
                  <a:pt x="212" y="404"/>
                </a:moveTo>
                <a:cubicBezTo>
                  <a:pt x="212" y="404"/>
                  <a:pt x="212" y="403"/>
                  <a:pt x="212" y="403"/>
                </a:cubicBezTo>
                <a:cubicBezTo>
                  <a:pt x="213" y="403"/>
                  <a:pt x="213" y="402"/>
                  <a:pt x="213" y="402"/>
                </a:cubicBezTo>
                <a:cubicBezTo>
                  <a:pt x="213" y="402"/>
                  <a:pt x="213" y="402"/>
                  <a:pt x="213" y="402"/>
                </a:cubicBezTo>
                <a:cubicBezTo>
                  <a:pt x="213" y="402"/>
                  <a:pt x="213" y="402"/>
                  <a:pt x="213" y="402"/>
                </a:cubicBezTo>
                <a:cubicBezTo>
                  <a:pt x="213" y="401"/>
                  <a:pt x="214" y="401"/>
                  <a:pt x="214" y="400"/>
                </a:cubicBezTo>
                <a:cubicBezTo>
                  <a:pt x="216" y="396"/>
                  <a:pt x="217" y="393"/>
                  <a:pt x="219" y="389"/>
                </a:cubicBezTo>
                <a:cubicBezTo>
                  <a:pt x="219" y="389"/>
                  <a:pt x="219" y="389"/>
                  <a:pt x="219" y="389"/>
                </a:cubicBezTo>
                <a:cubicBezTo>
                  <a:pt x="219" y="389"/>
                  <a:pt x="219" y="389"/>
                  <a:pt x="219" y="389"/>
                </a:cubicBezTo>
                <a:cubicBezTo>
                  <a:pt x="220" y="388"/>
                  <a:pt x="220" y="388"/>
                  <a:pt x="220" y="388"/>
                </a:cubicBezTo>
                <a:cubicBezTo>
                  <a:pt x="220" y="388"/>
                  <a:pt x="220" y="388"/>
                  <a:pt x="220" y="387"/>
                </a:cubicBezTo>
                <a:cubicBezTo>
                  <a:pt x="220" y="387"/>
                  <a:pt x="220" y="387"/>
                  <a:pt x="221" y="387"/>
                </a:cubicBezTo>
                <a:cubicBezTo>
                  <a:pt x="226" y="380"/>
                  <a:pt x="238" y="382"/>
                  <a:pt x="245" y="382"/>
                </a:cubicBezTo>
                <a:cubicBezTo>
                  <a:pt x="245" y="382"/>
                  <a:pt x="245" y="382"/>
                  <a:pt x="245" y="382"/>
                </a:cubicBezTo>
                <a:cubicBezTo>
                  <a:pt x="247" y="382"/>
                  <a:pt x="253" y="381"/>
                  <a:pt x="258" y="382"/>
                </a:cubicBezTo>
                <a:cubicBezTo>
                  <a:pt x="259" y="382"/>
                  <a:pt x="261" y="382"/>
                  <a:pt x="262" y="382"/>
                </a:cubicBezTo>
                <a:cubicBezTo>
                  <a:pt x="263" y="382"/>
                  <a:pt x="264" y="383"/>
                  <a:pt x="264" y="383"/>
                </a:cubicBezTo>
                <a:cubicBezTo>
                  <a:pt x="266" y="384"/>
                  <a:pt x="267" y="385"/>
                  <a:pt x="267" y="387"/>
                </a:cubicBezTo>
                <a:cubicBezTo>
                  <a:pt x="267" y="387"/>
                  <a:pt x="267" y="387"/>
                  <a:pt x="267" y="387"/>
                </a:cubicBezTo>
                <a:cubicBezTo>
                  <a:pt x="267" y="387"/>
                  <a:pt x="267" y="387"/>
                  <a:pt x="267" y="388"/>
                </a:cubicBezTo>
                <a:cubicBezTo>
                  <a:pt x="267" y="388"/>
                  <a:pt x="267" y="388"/>
                  <a:pt x="267" y="388"/>
                </a:cubicBezTo>
                <a:cubicBezTo>
                  <a:pt x="262" y="402"/>
                  <a:pt x="262" y="402"/>
                  <a:pt x="262" y="402"/>
                </a:cubicBezTo>
                <a:cubicBezTo>
                  <a:pt x="262" y="403"/>
                  <a:pt x="261" y="404"/>
                  <a:pt x="260" y="405"/>
                </a:cubicBezTo>
                <a:cubicBezTo>
                  <a:pt x="259" y="406"/>
                  <a:pt x="258" y="407"/>
                  <a:pt x="256" y="407"/>
                </a:cubicBezTo>
                <a:cubicBezTo>
                  <a:pt x="256" y="407"/>
                  <a:pt x="256" y="407"/>
                  <a:pt x="256" y="407"/>
                </a:cubicBezTo>
                <a:cubicBezTo>
                  <a:pt x="254" y="408"/>
                  <a:pt x="252" y="409"/>
                  <a:pt x="250" y="409"/>
                </a:cubicBezTo>
                <a:cubicBezTo>
                  <a:pt x="249" y="409"/>
                  <a:pt x="249" y="409"/>
                  <a:pt x="249" y="409"/>
                </a:cubicBezTo>
                <a:cubicBezTo>
                  <a:pt x="249" y="409"/>
                  <a:pt x="249" y="409"/>
                  <a:pt x="248" y="409"/>
                </a:cubicBezTo>
                <a:cubicBezTo>
                  <a:pt x="244" y="410"/>
                  <a:pt x="240" y="409"/>
                  <a:pt x="235" y="409"/>
                </a:cubicBezTo>
                <a:cubicBezTo>
                  <a:pt x="231" y="409"/>
                  <a:pt x="227" y="410"/>
                  <a:pt x="222" y="410"/>
                </a:cubicBezTo>
                <a:cubicBezTo>
                  <a:pt x="219" y="410"/>
                  <a:pt x="215" y="409"/>
                  <a:pt x="213" y="406"/>
                </a:cubicBezTo>
                <a:cubicBezTo>
                  <a:pt x="213" y="406"/>
                  <a:pt x="213" y="406"/>
                  <a:pt x="213" y="406"/>
                </a:cubicBezTo>
                <a:cubicBezTo>
                  <a:pt x="213" y="406"/>
                  <a:pt x="213" y="406"/>
                  <a:pt x="213" y="406"/>
                </a:cubicBezTo>
                <a:cubicBezTo>
                  <a:pt x="213" y="405"/>
                  <a:pt x="213" y="405"/>
                  <a:pt x="212" y="405"/>
                </a:cubicBezTo>
                <a:cubicBezTo>
                  <a:pt x="212" y="405"/>
                  <a:pt x="212" y="405"/>
                  <a:pt x="212" y="405"/>
                </a:cubicBezTo>
                <a:cubicBezTo>
                  <a:pt x="212" y="405"/>
                  <a:pt x="212" y="405"/>
                  <a:pt x="212" y="405"/>
                </a:cubicBezTo>
                <a:cubicBezTo>
                  <a:pt x="212" y="404"/>
                  <a:pt x="212" y="404"/>
                  <a:pt x="212" y="404"/>
                </a:cubicBezTo>
                <a:close/>
                <a:moveTo>
                  <a:pt x="212" y="359"/>
                </a:moveTo>
                <a:cubicBezTo>
                  <a:pt x="212" y="359"/>
                  <a:pt x="212" y="359"/>
                  <a:pt x="212" y="359"/>
                </a:cubicBezTo>
                <a:cubicBezTo>
                  <a:pt x="209" y="364"/>
                  <a:pt x="209" y="364"/>
                  <a:pt x="209" y="364"/>
                </a:cubicBezTo>
                <a:cubicBezTo>
                  <a:pt x="209" y="364"/>
                  <a:pt x="208" y="365"/>
                  <a:pt x="207" y="366"/>
                </a:cubicBezTo>
                <a:cubicBezTo>
                  <a:pt x="206" y="367"/>
                  <a:pt x="205" y="367"/>
                  <a:pt x="203" y="368"/>
                </a:cubicBezTo>
                <a:cubicBezTo>
                  <a:pt x="203" y="368"/>
                  <a:pt x="203" y="368"/>
                  <a:pt x="202" y="368"/>
                </a:cubicBezTo>
                <a:cubicBezTo>
                  <a:pt x="202" y="369"/>
                  <a:pt x="202" y="369"/>
                  <a:pt x="202" y="369"/>
                </a:cubicBezTo>
                <a:cubicBezTo>
                  <a:pt x="202" y="369"/>
                  <a:pt x="202" y="369"/>
                  <a:pt x="202" y="369"/>
                </a:cubicBezTo>
                <a:cubicBezTo>
                  <a:pt x="201" y="369"/>
                  <a:pt x="200" y="369"/>
                  <a:pt x="199" y="369"/>
                </a:cubicBezTo>
                <a:cubicBezTo>
                  <a:pt x="197" y="370"/>
                  <a:pt x="196" y="370"/>
                  <a:pt x="194" y="370"/>
                </a:cubicBezTo>
                <a:cubicBezTo>
                  <a:pt x="189" y="370"/>
                  <a:pt x="189" y="370"/>
                  <a:pt x="189" y="370"/>
                </a:cubicBezTo>
                <a:cubicBezTo>
                  <a:pt x="189" y="370"/>
                  <a:pt x="189" y="370"/>
                  <a:pt x="189" y="370"/>
                </a:cubicBezTo>
                <a:cubicBezTo>
                  <a:pt x="184" y="370"/>
                  <a:pt x="178" y="370"/>
                  <a:pt x="172" y="370"/>
                </a:cubicBezTo>
                <a:cubicBezTo>
                  <a:pt x="170" y="370"/>
                  <a:pt x="165" y="369"/>
                  <a:pt x="164" y="366"/>
                </a:cubicBezTo>
                <a:cubicBezTo>
                  <a:pt x="164" y="366"/>
                  <a:pt x="164" y="365"/>
                  <a:pt x="164" y="365"/>
                </a:cubicBezTo>
                <a:cubicBezTo>
                  <a:pt x="165" y="364"/>
                  <a:pt x="166" y="362"/>
                  <a:pt x="166" y="362"/>
                </a:cubicBezTo>
                <a:cubicBezTo>
                  <a:pt x="168" y="358"/>
                  <a:pt x="170" y="355"/>
                  <a:pt x="173" y="352"/>
                </a:cubicBezTo>
                <a:cubicBezTo>
                  <a:pt x="173" y="352"/>
                  <a:pt x="173" y="352"/>
                  <a:pt x="173" y="352"/>
                </a:cubicBezTo>
                <a:cubicBezTo>
                  <a:pt x="173" y="352"/>
                  <a:pt x="173" y="352"/>
                  <a:pt x="173" y="352"/>
                </a:cubicBezTo>
                <a:cubicBezTo>
                  <a:pt x="180" y="345"/>
                  <a:pt x="193" y="347"/>
                  <a:pt x="201" y="347"/>
                </a:cubicBezTo>
                <a:cubicBezTo>
                  <a:pt x="205" y="347"/>
                  <a:pt x="210" y="346"/>
                  <a:pt x="213" y="348"/>
                </a:cubicBezTo>
                <a:cubicBezTo>
                  <a:pt x="213" y="348"/>
                  <a:pt x="213" y="348"/>
                  <a:pt x="213" y="348"/>
                </a:cubicBezTo>
                <a:cubicBezTo>
                  <a:pt x="214" y="348"/>
                  <a:pt x="214" y="348"/>
                  <a:pt x="214" y="348"/>
                </a:cubicBezTo>
                <a:cubicBezTo>
                  <a:pt x="214" y="348"/>
                  <a:pt x="214" y="349"/>
                  <a:pt x="214" y="349"/>
                </a:cubicBezTo>
                <a:cubicBezTo>
                  <a:pt x="215" y="349"/>
                  <a:pt x="216" y="350"/>
                  <a:pt x="216" y="350"/>
                </a:cubicBezTo>
                <a:cubicBezTo>
                  <a:pt x="216" y="351"/>
                  <a:pt x="216" y="352"/>
                  <a:pt x="215" y="353"/>
                </a:cubicBezTo>
                <a:cubicBezTo>
                  <a:pt x="215" y="353"/>
                  <a:pt x="215" y="353"/>
                  <a:pt x="215" y="353"/>
                </a:cubicBezTo>
                <a:cubicBezTo>
                  <a:pt x="214" y="355"/>
                  <a:pt x="213" y="357"/>
                  <a:pt x="212" y="359"/>
                </a:cubicBezTo>
                <a:close/>
                <a:moveTo>
                  <a:pt x="266" y="369"/>
                </a:moveTo>
                <a:cubicBezTo>
                  <a:pt x="266" y="369"/>
                  <a:pt x="265" y="369"/>
                  <a:pt x="264" y="369"/>
                </a:cubicBezTo>
                <a:cubicBezTo>
                  <a:pt x="264" y="369"/>
                  <a:pt x="264" y="370"/>
                  <a:pt x="264" y="370"/>
                </a:cubicBezTo>
                <a:cubicBezTo>
                  <a:pt x="261" y="370"/>
                  <a:pt x="258" y="370"/>
                  <a:pt x="254" y="370"/>
                </a:cubicBezTo>
                <a:cubicBezTo>
                  <a:pt x="240" y="370"/>
                  <a:pt x="240" y="370"/>
                  <a:pt x="240" y="370"/>
                </a:cubicBezTo>
                <a:cubicBezTo>
                  <a:pt x="238" y="370"/>
                  <a:pt x="233" y="369"/>
                  <a:pt x="231" y="366"/>
                </a:cubicBezTo>
                <a:cubicBezTo>
                  <a:pt x="231" y="366"/>
                  <a:pt x="231" y="365"/>
                  <a:pt x="231" y="365"/>
                </a:cubicBezTo>
                <a:cubicBezTo>
                  <a:pt x="231" y="365"/>
                  <a:pt x="231" y="365"/>
                  <a:pt x="231" y="364"/>
                </a:cubicBezTo>
                <a:cubicBezTo>
                  <a:pt x="232" y="363"/>
                  <a:pt x="233" y="362"/>
                  <a:pt x="233" y="361"/>
                </a:cubicBezTo>
                <a:cubicBezTo>
                  <a:pt x="234" y="358"/>
                  <a:pt x="235" y="354"/>
                  <a:pt x="238" y="352"/>
                </a:cubicBezTo>
                <a:cubicBezTo>
                  <a:pt x="238" y="351"/>
                  <a:pt x="238" y="351"/>
                  <a:pt x="238" y="351"/>
                </a:cubicBezTo>
                <a:cubicBezTo>
                  <a:pt x="238" y="351"/>
                  <a:pt x="238" y="351"/>
                  <a:pt x="238" y="351"/>
                </a:cubicBezTo>
                <a:cubicBezTo>
                  <a:pt x="239" y="351"/>
                  <a:pt x="239" y="351"/>
                  <a:pt x="239" y="351"/>
                </a:cubicBezTo>
                <a:cubicBezTo>
                  <a:pt x="239" y="350"/>
                  <a:pt x="239" y="350"/>
                  <a:pt x="239" y="350"/>
                </a:cubicBezTo>
                <a:cubicBezTo>
                  <a:pt x="239" y="350"/>
                  <a:pt x="239" y="350"/>
                  <a:pt x="239" y="350"/>
                </a:cubicBezTo>
                <a:cubicBezTo>
                  <a:pt x="241" y="349"/>
                  <a:pt x="244" y="348"/>
                  <a:pt x="246" y="348"/>
                </a:cubicBezTo>
                <a:cubicBezTo>
                  <a:pt x="246" y="348"/>
                  <a:pt x="246" y="347"/>
                  <a:pt x="247" y="347"/>
                </a:cubicBezTo>
                <a:cubicBezTo>
                  <a:pt x="248" y="347"/>
                  <a:pt x="249" y="347"/>
                  <a:pt x="251" y="347"/>
                </a:cubicBezTo>
                <a:cubicBezTo>
                  <a:pt x="259" y="347"/>
                  <a:pt x="259" y="347"/>
                  <a:pt x="259" y="347"/>
                </a:cubicBezTo>
                <a:cubicBezTo>
                  <a:pt x="262" y="347"/>
                  <a:pt x="265" y="347"/>
                  <a:pt x="267" y="347"/>
                </a:cubicBezTo>
                <a:cubicBezTo>
                  <a:pt x="271" y="347"/>
                  <a:pt x="276" y="346"/>
                  <a:pt x="279" y="349"/>
                </a:cubicBezTo>
                <a:cubicBezTo>
                  <a:pt x="279" y="349"/>
                  <a:pt x="280" y="349"/>
                  <a:pt x="280" y="350"/>
                </a:cubicBezTo>
                <a:cubicBezTo>
                  <a:pt x="280" y="350"/>
                  <a:pt x="280" y="350"/>
                  <a:pt x="280" y="350"/>
                </a:cubicBezTo>
                <a:cubicBezTo>
                  <a:pt x="280" y="350"/>
                  <a:pt x="280" y="350"/>
                  <a:pt x="280" y="350"/>
                </a:cubicBezTo>
                <a:cubicBezTo>
                  <a:pt x="280" y="350"/>
                  <a:pt x="280" y="350"/>
                  <a:pt x="280" y="350"/>
                </a:cubicBezTo>
                <a:cubicBezTo>
                  <a:pt x="280" y="351"/>
                  <a:pt x="280" y="351"/>
                  <a:pt x="280" y="352"/>
                </a:cubicBezTo>
                <a:cubicBezTo>
                  <a:pt x="280" y="355"/>
                  <a:pt x="278" y="359"/>
                  <a:pt x="277" y="361"/>
                </a:cubicBezTo>
                <a:cubicBezTo>
                  <a:pt x="277" y="361"/>
                  <a:pt x="277" y="361"/>
                  <a:pt x="277" y="361"/>
                </a:cubicBezTo>
                <a:cubicBezTo>
                  <a:pt x="277" y="362"/>
                  <a:pt x="277" y="362"/>
                  <a:pt x="276" y="363"/>
                </a:cubicBezTo>
                <a:cubicBezTo>
                  <a:pt x="276" y="363"/>
                  <a:pt x="276" y="363"/>
                  <a:pt x="276" y="363"/>
                </a:cubicBezTo>
                <a:cubicBezTo>
                  <a:pt x="276" y="364"/>
                  <a:pt x="276" y="364"/>
                  <a:pt x="276" y="364"/>
                </a:cubicBezTo>
                <a:cubicBezTo>
                  <a:pt x="276" y="364"/>
                  <a:pt x="276" y="364"/>
                  <a:pt x="276" y="364"/>
                </a:cubicBezTo>
                <a:cubicBezTo>
                  <a:pt x="276" y="364"/>
                  <a:pt x="275" y="365"/>
                  <a:pt x="275" y="365"/>
                </a:cubicBezTo>
                <a:cubicBezTo>
                  <a:pt x="275" y="365"/>
                  <a:pt x="275" y="365"/>
                  <a:pt x="275" y="365"/>
                </a:cubicBezTo>
                <a:cubicBezTo>
                  <a:pt x="275" y="365"/>
                  <a:pt x="275" y="365"/>
                  <a:pt x="275" y="365"/>
                </a:cubicBezTo>
                <a:cubicBezTo>
                  <a:pt x="275" y="366"/>
                  <a:pt x="275" y="366"/>
                  <a:pt x="275" y="366"/>
                </a:cubicBezTo>
                <a:cubicBezTo>
                  <a:pt x="274" y="366"/>
                  <a:pt x="274" y="367"/>
                  <a:pt x="273" y="367"/>
                </a:cubicBezTo>
                <a:cubicBezTo>
                  <a:pt x="273" y="367"/>
                  <a:pt x="272" y="367"/>
                  <a:pt x="272" y="368"/>
                </a:cubicBezTo>
                <a:cubicBezTo>
                  <a:pt x="271" y="368"/>
                  <a:pt x="271" y="368"/>
                  <a:pt x="271" y="368"/>
                </a:cubicBezTo>
                <a:cubicBezTo>
                  <a:pt x="271" y="368"/>
                  <a:pt x="271" y="368"/>
                  <a:pt x="271" y="368"/>
                </a:cubicBezTo>
                <a:cubicBezTo>
                  <a:pt x="269" y="369"/>
                  <a:pt x="268" y="369"/>
                  <a:pt x="266" y="369"/>
                </a:cubicBezTo>
                <a:close/>
                <a:moveTo>
                  <a:pt x="172" y="430"/>
                </a:moveTo>
                <a:cubicBezTo>
                  <a:pt x="172" y="430"/>
                  <a:pt x="172" y="430"/>
                  <a:pt x="172" y="430"/>
                </a:cubicBezTo>
                <a:cubicBezTo>
                  <a:pt x="172" y="433"/>
                  <a:pt x="169" y="437"/>
                  <a:pt x="167" y="439"/>
                </a:cubicBezTo>
                <a:cubicBezTo>
                  <a:pt x="167" y="439"/>
                  <a:pt x="167" y="439"/>
                  <a:pt x="167" y="439"/>
                </a:cubicBezTo>
                <a:cubicBezTo>
                  <a:pt x="165" y="443"/>
                  <a:pt x="164" y="447"/>
                  <a:pt x="161" y="450"/>
                </a:cubicBezTo>
                <a:cubicBezTo>
                  <a:pt x="161" y="450"/>
                  <a:pt x="161" y="450"/>
                  <a:pt x="161" y="451"/>
                </a:cubicBezTo>
                <a:cubicBezTo>
                  <a:pt x="160" y="451"/>
                  <a:pt x="160" y="451"/>
                  <a:pt x="160" y="451"/>
                </a:cubicBezTo>
                <a:cubicBezTo>
                  <a:pt x="160" y="451"/>
                  <a:pt x="160" y="451"/>
                  <a:pt x="160" y="452"/>
                </a:cubicBezTo>
                <a:cubicBezTo>
                  <a:pt x="159" y="452"/>
                  <a:pt x="159" y="452"/>
                  <a:pt x="159" y="452"/>
                </a:cubicBezTo>
                <a:cubicBezTo>
                  <a:pt x="159" y="452"/>
                  <a:pt x="159" y="452"/>
                  <a:pt x="159" y="452"/>
                </a:cubicBezTo>
                <a:cubicBezTo>
                  <a:pt x="156" y="455"/>
                  <a:pt x="153" y="456"/>
                  <a:pt x="150" y="457"/>
                </a:cubicBezTo>
                <a:cubicBezTo>
                  <a:pt x="149" y="457"/>
                  <a:pt x="149" y="457"/>
                  <a:pt x="149" y="458"/>
                </a:cubicBezTo>
                <a:cubicBezTo>
                  <a:pt x="146" y="458"/>
                  <a:pt x="144" y="458"/>
                  <a:pt x="142" y="458"/>
                </a:cubicBezTo>
                <a:cubicBezTo>
                  <a:pt x="141" y="458"/>
                  <a:pt x="141" y="458"/>
                  <a:pt x="141" y="458"/>
                </a:cubicBezTo>
                <a:cubicBezTo>
                  <a:pt x="141" y="458"/>
                  <a:pt x="141" y="458"/>
                  <a:pt x="141" y="458"/>
                </a:cubicBezTo>
                <a:cubicBezTo>
                  <a:pt x="132" y="458"/>
                  <a:pt x="124" y="458"/>
                  <a:pt x="115" y="458"/>
                </a:cubicBezTo>
                <a:cubicBezTo>
                  <a:pt x="114" y="458"/>
                  <a:pt x="114" y="458"/>
                  <a:pt x="113" y="458"/>
                </a:cubicBezTo>
                <a:cubicBezTo>
                  <a:pt x="112" y="458"/>
                  <a:pt x="111" y="458"/>
                  <a:pt x="110" y="458"/>
                </a:cubicBezTo>
                <a:cubicBezTo>
                  <a:pt x="109" y="457"/>
                  <a:pt x="107" y="456"/>
                  <a:pt x="107" y="456"/>
                </a:cubicBezTo>
                <a:cubicBezTo>
                  <a:pt x="106" y="455"/>
                  <a:pt x="106" y="453"/>
                  <a:pt x="106" y="452"/>
                </a:cubicBezTo>
                <a:cubicBezTo>
                  <a:pt x="106" y="451"/>
                  <a:pt x="106" y="451"/>
                  <a:pt x="107" y="450"/>
                </a:cubicBezTo>
                <a:cubicBezTo>
                  <a:pt x="107" y="449"/>
                  <a:pt x="107" y="449"/>
                  <a:pt x="107" y="449"/>
                </a:cubicBezTo>
                <a:cubicBezTo>
                  <a:pt x="107" y="449"/>
                  <a:pt x="107" y="449"/>
                  <a:pt x="107" y="449"/>
                </a:cubicBezTo>
                <a:cubicBezTo>
                  <a:pt x="107" y="448"/>
                  <a:pt x="107" y="448"/>
                  <a:pt x="107" y="448"/>
                </a:cubicBezTo>
                <a:cubicBezTo>
                  <a:pt x="107" y="448"/>
                  <a:pt x="107" y="448"/>
                  <a:pt x="107" y="448"/>
                </a:cubicBezTo>
                <a:cubicBezTo>
                  <a:pt x="109" y="445"/>
                  <a:pt x="112" y="442"/>
                  <a:pt x="114" y="439"/>
                </a:cubicBezTo>
                <a:cubicBezTo>
                  <a:pt x="116" y="436"/>
                  <a:pt x="117" y="433"/>
                  <a:pt x="119" y="431"/>
                </a:cubicBezTo>
                <a:cubicBezTo>
                  <a:pt x="120" y="431"/>
                  <a:pt x="120" y="430"/>
                  <a:pt x="120" y="430"/>
                </a:cubicBezTo>
                <a:cubicBezTo>
                  <a:pt x="120" y="430"/>
                  <a:pt x="120" y="430"/>
                  <a:pt x="120" y="430"/>
                </a:cubicBezTo>
                <a:cubicBezTo>
                  <a:pt x="121" y="430"/>
                  <a:pt x="121" y="429"/>
                  <a:pt x="122" y="429"/>
                </a:cubicBezTo>
                <a:cubicBezTo>
                  <a:pt x="122" y="429"/>
                  <a:pt x="122" y="429"/>
                  <a:pt x="122" y="429"/>
                </a:cubicBezTo>
                <a:cubicBezTo>
                  <a:pt x="122" y="429"/>
                  <a:pt x="122" y="429"/>
                  <a:pt x="122" y="429"/>
                </a:cubicBezTo>
                <a:cubicBezTo>
                  <a:pt x="125" y="426"/>
                  <a:pt x="128" y="425"/>
                  <a:pt x="132" y="424"/>
                </a:cubicBezTo>
                <a:cubicBezTo>
                  <a:pt x="132" y="424"/>
                  <a:pt x="132" y="424"/>
                  <a:pt x="132" y="424"/>
                </a:cubicBezTo>
                <a:cubicBezTo>
                  <a:pt x="132" y="424"/>
                  <a:pt x="132" y="424"/>
                  <a:pt x="132" y="424"/>
                </a:cubicBezTo>
                <a:cubicBezTo>
                  <a:pt x="133" y="424"/>
                  <a:pt x="133" y="424"/>
                  <a:pt x="134" y="424"/>
                </a:cubicBezTo>
                <a:cubicBezTo>
                  <a:pt x="135" y="424"/>
                  <a:pt x="135" y="424"/>
                  <a:pt x="135" y="424"/>
                </a:cubicBezTo>
                <a:cubicBezTo>
                  <a:pt x="136" y="424"/>
                  <a:pt x="136" y="424"/>
                  <a:pt x="137" y="424"/>
                </a:cubicBezTo>
                <a:cubicBezTo>
                  <a:pt x="137" y="423"/>
                  <a:pt x="137" y="423"/>
                  <a:pt x="138" y="423"/>
                </a:cubicBezTo>
                <a:cubicBezTo>
                  <a:pt x="138" y="423"/>
                  <a:pt x="138" y="423"/>
                  <a:pt x="138" y="423"/>
                </a:cubicBezTo>
                <a:cubicBezTo>
                  <a:pt x="138" y="423"/>
                  <a:pt x="138" y="423"/>
                  <a:pt x="138" y="423"/>
                </a:cubicBezTo>
                <a:cubicBezTo>
                  <a:pt x="146" y="423"/>
                  <a:pt x="153" y="423"/>
                  <a:pt x="161" y="423"/>
                </a:cubicBezTo>
                <a:cubicBezTo>
                  <a:pt x="161" y="423"/>
                  <a:pt x="161" y="423"/>
                  <a:pt x="161" y="423"/>
                </a:cubicBezTo>
                <a:cubicBezTo>
                  <a:pt x="163" y="423"/>
                  <a:pt x="163" y="423"/>
                  <a:pt x="163" y="423"/>
                </a:cubicBezTo>
                <a:cubicBezTo>
                  <a:pt x="165" y="423"/>
                  <a:pt x="166" y="424"/>
                  <a:pt x="167" y="424"/>
                </a:cubicBezTo>
                <a:cubicBezTo>
                  <a:pt x="168" y="424"/>
                  <a:pt x="168" y="424"/>
                  <a:pt x="169" y="425"/>
                </a:cubicBezTo>
                <a:cubicBezTo>
                  <a:pt x="169" y="425"/>
                  <a:pt x="169" y="425"/>
                  <a:pt x="169" y="425"/>
                </a:cubicBezTo>
                <a:cubicBezTo>
                  <a:pt x="169" y="425"/>
                  <a:pt x="169" y="425"/>
                  <a:pt x="170" y="425"/>
                </a:cubicBezTo>
                <a:cubicBezTo>
                  <a:pt x="172" y="426"/>
                  <a:pt x="173" y="428"/>
                  <a:pt x="172" y="430"/>
                </a:cubicBezTo>
                <a:close/>
                <a:moveTo>
                  <a:pt x="188" y="402"/>
                </a:moveTo>
                <a:cubicBezTo>
                  <a:pt x="188" y="402"/>
                  <a:pt x="188" y="402"/>
                  <a:pt x="188" y="402"/>
                </a:cubicBezTo>
                <a:cubicBezTo>
                  <a:pt x="188" y="402"/>
                  <a:pt x="188" y="402"/>
                  <a:pt x="188" y="402"/>
                </a:cubicBezTo>
                <a:cubicBezTo>
                  <a:pt x="188" y="403"/>
                  <a:pt x="187" y="403"/>
                  <a:pt x="187" y="404"/>
                </a:cubicBezTo>
                <a:cubicBezTo>
                  <a:pt x="187" y="404"/>
                  <a:pt x="187" y="404"/>
                  <a:pt x="187" y="404"/>
                </a:cubicBezTo>
                <a:cubicBezTo>
                  <a:pt x="185" y="406"/>
                  <a:pt x="182" y="407"/>
                  <a:pt x="179" y="408"/>
                </a:cubicBezTo>
                <a:cubicBezTo>
                  <a:pt x="179" y="408"/>
                  <a:pt x="179" y="408"/>
                  <a:pt x="179" y="408"/>
                </a:cubicBezTo>
                <a:cubicBezTo>
                  <a:pt x="179" y="409"/>
                  <a:pt x="178" y="409"/>
                  <a:pt x="178" y="409"/>
                </a:cubicBezTo>
                <a:cubicBezTo>
                  <a:pt x="177" y="409"/>
                  <a:pt x="177" y="409"/>
                  <a:pt x="177" y="409"/>
                </a:cubicBezTo>
                <a:cubicBezTo>
                  <a:pt x="177" y="409"/>
                  <a:pt x="177" y="409"/>
                  <a:pt x="176" y="409"/>
                </a:cubicBezTo>
                <a:cubicBezTo>
                  <a:pt x="174" y="409"/>
                  <a:pt x="172" y="410"/>
                  <a:pt x="171" y="410"/>
                </a:cubicBezTo>
                <a:cubicBezTo>
                  <a:pt x="170" y="410"/>
                  <a:pt x="170" y="410"/>
                  <a:pt x="170" y="410"/>
                </a:cubicBezTo>
                <a:cubicBezTo>
                  <a:pt x="167" y="410"/>
                  <a:pt x="164" y="410"/>
                  <a:pt x="161" y="410"/>
                </a:cubicBezTo>
                <a:cubicBezTo>
                  <a:pt x="156" y="410"/>
                  <a:pt x="151" y="410"/>
                  <a:pt x="146" y="410"/>
                </a:cubicBezTo>
                <a:cubicBezTo>
                  <a:pt x="146" y="410"/>
                  <a:pt x="145" y="410"/>
                  <a:pt x="144" y="410"/>
                </a:cubicBezTo>
                <a:cubicBezTo>
                  <a:pt x="144" y="410"/>
                  <a:pt x="144" y="410"/>
                  <a:pt x="144" y="410"/>
                </a:cubicBezTo>
                <a:cubicBezTo>
                  <a:pt x="143" y="409"/>
                  <a:pt x="143" y="409"/>
                  <a:pt x="142" y="409"/>
                </a:cubicBezTo>
                <a:cubicBezTo>
                  <a:pt x="142" y="409"/>
                  <a:pt x="142" y="409"/>
                  <a:pt x="142" y="409"/>
                </a:cubicBezTo>
                <a:cubicBezTo>
                  <a:pt x="142" y="409"/>
                  <a:pt x="142" y="409"/>
                  <a:pt x="142" y="409"/>
                </a:cubicBezTo>
                <a:cubicBezTo>
                  <a:pt x="140" y="409"/>
                  <a:pt x="138" y="407"/>
                  <a:pt x="138" y="405"/>
                </a:cubicBezTo>
                <a:cubicBezTo>
                  <a:pt x="138" y="405"/>
                  <a:pt x="138" y="404"/>
                  <a:pt x="138" y="404"/>
                </a:cubicBezTo>
                <a:cubicBezTo>
                  <a:pt x="138" y="404"/>
                  <a:pt x="138" y="404"/>
                  <a:pt x="138" y="403"/>
                </a:cubicBezTo>
                <a:cubicBezTo>
                  <a:pt x="138" y="403"/>
                  <a:pt x="138" y="403"/>
                  <a:pt x="139" y="402"/>
                </a:cubicBezTo>
                <a:cubicBezTo>
                  <a:pt x="139" y="402"/>
                  <a:pt x="139" y="402"/>
                  <a:pt x="139" y="402"/>
                </a:cubicBezTo>
                <a:cubicBezTo>
                  <a:pt x="139" y="402"/>
                  <a:pt x="139" y="402"/>
                  <a:pt x="139" y="402"/>
                </a:cubicBezTo>
                <a:cubicBezTo>
                  <a:pt x="139" y="402"/>
                  <a:pt x="139" y="401"/>
                  <a:pt x="140" y="401"/>
                </a:cubicBezTo>
                <a:cubicBezTo>
                  <a:pt x="142" y="397"/>
                  <a:pt x="144" y="394"/>
                  <a:pt x="147" y="390"/>
                </a:cubicBezTo>
                <a:cubicBezTo>
                  <a:pt x="147" y="390"/>
                  <a:pt x="147" y="390"/>
                  <a:pt x="147" y="390"/>
                </a:cubicBezTo>
                <a:cubicBezTo>
                  <a:pt x="148" y="389"/>
                  <a:pt x="148" y="389"/>
                  <a:pt x="148" y="389"/>
                </a:cubicBezTo>
                <a:cubicBezTo>
                  <a:pt x="149" y="388"/>
                  <a:pt x="149" y="387"/>
                  <a:pt x="151" y="386"/>
                </a:cubicBezTo>
                <a:cubicBezTo>
                  <a:pt x="151" y="385"/>
                  <a:pt x="152" y="385"/>
                  <a:pt x="153" y="385"/>
                </a:cubicBezTo>
                <a:cubicBezTo>
                  <a:pt x="153" y="384"/>
                  <a:pt x="154" y="384"/>
                  <a:pt x="154" y="384"/>
                </a:cubicBezTo>
                <a:cubicBezTo>
                  <a:pt x="154" y="384"/>
                  <a:pt x="154" y="384"/>
                  <a:pt x="155" y="384"/>
                </a:cubicBezTo>
                <a:cubicBezTo>
                  <a:pt x="155" y="384"/>
                  <a:pt x="155" y="384"/>
                  <a:pt x="155" y="384"/>
                </a:cubicBezTo>
                <a:cubicBezTo>
                  <a:pt x="155" y="384"/>
                  <a:pt x="155" y="384"/>
                  <a:pt x="156" y="383"/>
                </a:cubicBezTo>
                <a:cubicBezTo>
                  <a:pt x="157" y="383"/>
                  <a:pt x="158" y="383"/>
                  <a:pt x="160" y="382"/>
                </a:cubicBezTo>
                <a:cubicBezTo>
                  <a:pt x="161" y="382"/>
                  <a:pt x="163" y="382"/>
                  <a:pt x="165" y="382"/>
                </a:cubicBezTo>
                <a:cubicBezTo>
                  <a:pt x="169" y="382"/>
                  <a:pt x="169" y="382"/>
                  <a:pt x="169" y="382"/>
                </a:cubicBezTo>
                <a:cubicBezTo>
                  <a:pt x="170" y="382"/>
                  <a:pt x="171" y="382"/>
                  <a:pt x="172" y="382"/>
                </a:cubicBezTo>
                <a:cubicBezTo>
                  <a:pt x="177" y="382"/>
                  <a:pt x="181" y="382"/>
                  <a:pt x="185" y="382"/>
                </a:cubicBezTo>
                <a:cubicBezTo>
                  <a:pt x="185" y="382"/>
                  <a:pt x="185" y="382"/>
                  <a:pt x="185" y="382"/>
                </a:cubicBezTo>
                <a:cubicBezTo>
                  <a:pt x="187" y="382"/>
                  <a:pt x="187" y="382"/>
                  <a:pt x="187" y="382"/>
                </a:cubicBezTo>
                <a:cubicBezTo>
                  <a:pt x="189" y="382"/>
                  <a:pt x="190" y="382"/>
                  <a:pt x="191" y="382"/>
                </a:cubicBezTo>
                <a:cubicBezTo>
                  <a:pt x="193" y="383"/>
                  <a:pt x="193" y="383"/>
                  <a:pt x="194" y="383"/>
                </a:cubicBezTo>
                <a:cubicBezTo>
                  <a:pt x="196" y="384"/>
                  <a:pt x="197" y="386"/>
                  <a:pt x="196" y="389"/>
                </a:cubicBezTo>
                <a:cubicBezTo>
                  <a:pt x="194" y="392"/>
                  <a:pt x="192" y="395"/>
                  <a:pt x="190" y="398"/>
                </a:cubicBezTo>
                <a:cubicBezTo>
                  <a:pt x="188" y="402"/>
                  <a:pt x="188" y="402"/>
                  <a:pt x="188" y="402"/>
                </a:cubicBezTo>
                <a:cubicBezTo>
                  <a:pt x="188" y="402"/>
                  <a:pt x="188" y="402"/>
                  <a:pt x="188" y="402"/>
                </a:cubicBezTo>
                <a:close/>
                <a:moveTo>
                  <a:pt x="411" y="448"/>
                </a:moveTo>
                <a:cubicBezTo>
                  <a:pt x="411" y="449"/>
                  <a:pt x="411" y="449"/>
                  <a:pt x="411" y="450"/>
                </a:cubicBezTo>
                <a:cubicBezTo>
                  <a:pt x="411" y="450"/>
                  <a:pt x="411" y="450"/>
                  <a:pt x="411" y="450"/>
                </a:cubicBezTo>
                <a:cubicBezTo>
                  <a:pt x="411" y="451"/>
                  <a:pt x="411" y="451"/>
                  <a:pt x="410" y="451"/>
                </a:cubicBezTo>
                <a:cubicBezTo>
                  <a:pt x="410" y="451"/>
                  <a:pt x="410" y="451"/>
                  <a:pt x="410" y="452"/>
                </a:cubicBezTo>
                <a:cubicBezTo>
                  <a:pt x="410" y="452"/>
                  <a:pt x="410" y="452"/>
                  <a:pt x="410" y="452"/>
                </a:cubicBezTo>
                <a:cubicBezTo>
                  <a:pt x="410" y="452"/>
                  <a:pt x="409" y="453"/>
                  <a:pt x="409" y="453"/>
                </a:cubicBezTo>
                <a:cubicBezTo>
                  <a:pt x="409" y="453"/>
                  <a:pt x="409" y="453"/>
                  <a:pt x="409" y="453"/>
                </a:cubicBezTo>
                <a:cubicBezTo>
                  <a:pt x="408" y="454"/>
                  <a:pt x="408" y="454"/>
                  <a:pt x="407" y="455"/>
                </a:cubicBezTo>
                <a:cubicBezTo>
                  <a:pt x="407" y="455"/>
                  <a:pt x="407" y="455"/>
                  <a:pt x="407" y="455"/>
                </a:cubicBezTo>
                <a:cubicBezTo>
                  <a:pt x="407" y="455"/>
                  <a:pt x="407" y="455"/>
                  <a:pt x="407" y="455"/>
                </a:cubicBezTo>
                <a:cubicBezTo>
                  <a:pt x="406" y="455"/>
                  <a:pt x="406" y="456"/>
                  <a:pt x="405" y="456"/>
                </a:cubicBezTo>
                <a:cubicBezTo>
                  <a:pt x="405" y="456"/>
                  <a:pt x="405" y="456"/>
                  <a:pt x="405" y="456"/>
                </a:cubicBezTo>
                <a:cubicBezTo>
                  <a:pt x="404" y="456"/>
                  <a:pt x="404" y="456"/>
                  <a:pt x="404" y="456"/>
                </a:cubicBezTo>
                <a:cubicBezTo>
                  <a:pt x="403" y="456"/>
                  <a:pt x="403" y="457"/>
                  <a:pt x="403" y="457"/>
                </a:cubicBezTo>
                <a:cubicBezTo>
                  <a:pt x="403" y="457"/>
                  <a:pt x="403" y="457"/>
                  <a:pt x="402" y="457"/>
                </a:cubicBezTo>
                <a:cubicBezTo>
                  <a:pt x="402" y="457"/>
                  <a:pt x="402" y="457"/>
                  <a:pt x="402" y="457"/>
                </a:cubicBezTo>
                <a:cubicBezTo>
                  <a:pt x="402" y="457"/>
                  <a:pt x="401" y="457"/>
                  <a:pt x="400" y="457"/>
                </a:cubicBezTo>
                <a:cubicBezTo>
                  <a:pt x="400" y="457"/>
                  <a:pt x="399" y="457"/>
                  <a:pt x="399" y="457"/>
                </a:cubicBezTo>
                <a:cubicBezTo>
                  <a:pt x="398" y="458"/>
                  <a:pt x="398" y="458"/>
                  <a:pt x="397" y="458"/>
                </a:cubicBezTo>
                <a:cubicBezTo>
                  <a:pt x="397" y="458"/>
                  <a:pt x="397" y="458"/>
                  <a:pt x="397" y="458"/>
                </a:cubicBezTo>
                <a:cubicBezTo>
                  <a:pt x="396" y="458"/>
                  <a:pt x="396" y="458"/>
                  <a:pt x="396" y="458"/>
                </a:cubicBezTo>
                <a:cubicBezTo>
                  <a:pt x="396" y="458"/>
                  <a:pt x="396" y="458"/>
                  <a:pt x="396" y="458"/>
                </a:cubicBezTo>
                <a:cubicBezTo>
                  <a:pt x="393" y="458"/>
                  <a:pt x="390" y="458"/>
                  <a:pt x="387" y="458"/>
                </a:cubicBezTo>
                <a:cubicBezTo>
                  <a:pt x="373" y="458"/>
                  <a:pt x="212" y="458"/>
                  <a:pt x="200" y="458"/>
                </a:cubicBezTo>
                <a:cubicBezTo>
                  <a:pt x="199" y="458"/>
                  <a:pt x="198" y="458"/>
                  <a:pt x="198" y="458"/>
                </a:cubicBezTo>
                <a:cubicBezTo>
                  <a:pt x="197" y="458"/>
                  <a:pt x="196" y="458"/>
                  <a:pt x="195" y="457"/>
                </a:cubicBezTo>
                <a:cubicBezTo>
                  <a:pt x="193" y="457"/>
                  <a:pt x="192" y="456"/>
                  <a:pt x="191" y="455"/>
                </a:cubicBezTo>
                <a:cubicBezTo>
                  <a:pt x="190" y="454"/>
                  <a:pt x="190" y="453"/>
                  <a:pt x="189" y="452"/>
                </a:cubicBezTo>
                <a:cubicBezTo>
                  <a:pt x="189" y="451"/>
                  <a:pt x="189" y="450"/>
                  <a:pt x="190" y="449"/>
                </a:cubicBezTo>
                <a:cubicBezTo>
                  <a:pt x="191" y="448"/>
                  <a:pt x="191" y="448"/>
                  <a:pt x="191" y="448"/>
                </a:cubicBezTo>
                <a:cubicBezTo>
                  <a:pt x="191" y="448"/>
                  <a:pt x="191" y="448"/>
                  <a:pt x="191" y="448"/>
                </a:cubicBezTo>
                <a:cubicBezTo>
                  <a:pt x="192" y="444"/>
                  <a:pt x="194" y="440"/>
                  <a:pt x="196" y="437"/>
                </a:cubicBezTo>
                <a:cubicBezTo>
                  <a:pt x="196" y="436"/>
                  <a:pt x="197" y="435"/>
                  <a:pt x="197" y="435"/>
                </a:cubicBezTo>
                <a:cubicBezTo>
                  <a:pt x="198" y="432"/>
                  <a:pt x="198" y="432"/>
                  <a:pt x="198" y="432"/>
                </a:cubicBezTo>
                <a:cubicBezTo>
                  <a:pt x="199" y="431"/>
                  <a:pt x="200" y="430"/>
                  <a:pt x="201" y="428"/>
                </a:cubicBezTo>
                <a:cubicBezTo>
                  <a:pt x="201" y="428"/>
                  <a:pt x="202" y="428"/>
                  <a:pt x="202" y="428"/>
                </a:cubicBezTo>
                <a:cubicBezTo>
                  <a:pt x="202" y="428"/>
                  <a:pt x="202" y="428"/>
                  <a:pt x="203" y="428"/>
                </a:cubicBezTo>
                <a:cubicBezTo>
                  <a:pt x="203" y="427"/>
                  <a:pt x="203" y="427"/>
                  <a:pt x="203" y="427"/>
                </a:cubicBezTo>
                <a:cubicBezTo>
                  <a:pt x="203" y="427"/>
                  <a:pt x="203" y="427"/>
                  <a:pt x="203" y="427"/>
                </a:cubicBezTo>
                <a:cubicBezTo>
                  <a:pt x="204" y="427"/>
                  <a:pt x="204" y="427"/>
                  <a:pt x="204" y="427"/>
                </a:cubicBezTo>
                <a:cubicBezTo>
                  <a:pt x="204" y="426"/>
                  <a:pt x="205" y="426"/>
                  <a:pt x="205" y="426"/>
                </a:cubicBezTo>
                <a:cubicBezTo>
                  <a:pt x="205" y="426"/>
                  <a:pt x="206" y="426"/>
                  <a:pt x="206" y="425"/>
                </a:cubicBezTo>
                <a:cubicBezTo>
                  <a:pt x="206" y="425"/>
                  <a:pt x="207" y="425"/>
                  <a:pt x="207" y="425"/>
                </a:cubicBezTo>
                <a:cubicBezTo>
                  <a:pt x="208" y="425"/>
                  <a:pt x="208" y="425"/>
                  <a:pt x="209" y="424"/>
                </a:cubicBezTo>
                <a:cubicBezTo>
                  <a:pt x="209" y="424"/>
                  <a:pt x="210" y="424"/>
                  <a:pt x="210" y="424"/>
                </a:cubicBezTo>
                <a:cubicBezTo>
                  <a:pt x="210" y="424"/>
                  <a:pt x="210" y="424"/>
                  <a:pt x="210" y="424"/>
                </a:cubicBezTo>
                <a:cubicBezTo>
                  <a:pt x="212" y="423"/>
                  <a:pt x="214" y="423"/>
                  <a:pt x="216" y="423"/>
                </a:cubicBezTo>
                <a:cubicBezTo>
                  <a:pt x="216" y="423"/>
                  <a:pt x="385" y="423"/>
                  <a:pt x="392" y="423"/>
                </a:cubicBezTo>
                <a:cubicBezTo>
                  <a:pt x="393" y="423"/>
                  <a:pt x="395" y="423"/>
                  <a:pt x="397" y="423"/>
                </a:cubicBezTo>
                <a:cubicBezTo>
                  <a:pt x="398" y="423"/>
                  <a:pt x="399" y="423"/>
                  <a:pt x="400" y="423"/>
                </a:cubicBezTo>
                <a:cubicBezTo>
                  <a:pt x="400" y="423"/>
                  <a:pt x="400" y="423"/>
                  <a:pt x="400" y="423"/>
                </a:cubicBezTo>
                <a:cubicBezTo>
                  <a:pt x="401" y="423"/>
                  <a:pt x="402" y="423"/>
                  <a:pt x="402" y="423"/>
                </a:cubicBezTo>
                <a:cubicBezTo>
                  <a:pt x="403" y="423"/>
                  <a:pt x="403" y="423"/>
                  <a:pt x="403" y="423"/>
                </a:cubicBezTo>
                <a:cubicBezTo>
                  <a:pt x="403" y="423"/>
                  <a:pt x="403" y="423"/>
                  <a:pt x="403" y="423"/>
                </a:cubicBezTo>
                <a:cubicBezTo>
                  <a:pt x="404" y="424"/>
                  <a:pt x="404" y="424"/>
                  <a:pt x="405" y="424"/>
                </a:cubicBezTo>
                <a:cubicBezTo>
                  <a:pt x="405" y="424"/>
                  <a:pt x="405" y="424"/>
                  <a:pt x="405" y="424"/>
                </a:cubicBezTo>
                <a:cubicBezTo>
                  <a:pt x="406" y="425"/>
                  <a:pt x="406" y="425"/>
                  <a:pt x="407" y="425"/>
                </a:cubicBezTo>
                <a:cubicBezTo>
                  <a:pt x="407" y="425"/>
                  <a:pt x="407" y="425"/>
                  <a:pt x="407" y="425"/>
                </a:cubicBezTo>
                <a:cubicBezTo>
                  <a:pt x="407" y="425"/>
                  <a:pt x="407" y="425"/>
                  <a:pt x="407" y="425"/>
                </a:cubicBezTo>
                <a:cubicBezTo>
                  <a:pt x="408" y="426"/>
                  <a:pt x="408" y="426"/>
                  <a:pt x="408" y="426"/>
                </a:cubicBezTo>
                <a:cubicBezTo>
                  <a:pt x="409" y="427"/>
                  <a:pt x="409" y="427"/>
                  <a:pt x="410" y="428"/>
                </a:cubicBezTo>
                <a:cubicBezTo>
                  <a:pt x="411" y="429"/>
                  <a:pt x="411" y="430"/>
                  <a:pt x="411" y="431"/>
                </a:cubicBezTo>
                <a:cubicBezTo>
                  <a:pt x="411" y="432"/>
                  <a:pt x="411" y="432"/>
                  <a:pt x="411" y="432"/>
                </a:cubicBezTo>
                <a:cubicBezTo>
                  <a:pt x="411" y="432"/>
                  <a:pt x="411" y="432"/>
                  <a:pt x="411" y="432"/>
                </a:cubicBezTo>
                <a:cubicBezTo>
                  <a:pt x="411" y="436"/>
                  <a:pt x="411" y="441"/>
                  <a:pt x="411" y="445"/>
                </a:cubicBezTo>
                <a:cubicBezTo>
                  <a:pt x="411" y="446"/>
                  <a:pt x="411" y="447"/>
                  <a:pt x="411" y="448"/>
                </a:cubicBezTo>
                <a:close/>
                <a:moveTo>
                  <a:pt x="434" y="366"/>
                </a:moveTo>
                <a:cubicBezTo>
                  <a:pt x="434" y="366"/>
                  <a:pt x="434" y="366"/>
                  <a:pt x="434" y="366"/>
                </a:cubicBezTo>
                <a:cubicBezTo>
                  <a:pt x="434" y="366"/>
                  <a:pt x="434" y="366"/>
                  <a:pt x="434" y="365"/>
                </a:cubicBezTo>
                <a:cubicBezTo>
                  <a:pt x="433" y="365"/>
                  <a:pt x="433" y="364"/>
                  <a:pt x="432" y="363"/>
                </a:cubicBezTo>
                <a:cubicBezTo>
                  <a:pt x="432" y="362"/>
                  <a:pt x="432" y="362"/>
                  <a:pt x="432" y="362"/>
                </a:cubicBezTo>
                <a:cubicBezTo>
                  <a:pt x="432" y="362"/>
                  <a:pt x="432" y="361"/>
                  <a:pt x="432" y="360"/>
                </a:cubicBezTo>
                <a:cubicBezTo>
                  <a:pt x="432" y="360"/>
                  <a:pt x="432" y="360"/>
                  <a:pt x="432" y="360"/>
                </a:cubicBezTo>
                <a:cubicBezTo>
                  <a:pt x="432" y="358"/>
                  <a:pt x="432" y="355"/>
                  <a:pt x="432" y="353"/>
                </a:cubicBezTo>
                <a:cubicBezTo>
                  <a:pt x="432" y="352"/>
                  <a:pt x="432" y="352"/>
                  <a:pt x="432" y="352"/>
                </a:cubicBezTo>
                <a:cubicBezTo>
                  <a:pt x="432" y="351"/>
                  <a:pt x="432" y="350"/>
                  <a:pt x="432" y="350"/>
                </a:cubicBezTo>
                <a:cubicBezTo>
                  <a:pt x="433" y="349"/>
                  <a:pt x="434" y="349"/>
                  <a:pt x="435" y="348"/>
                </a:cubicBezTo>
                <a:cubicBezTo>
                  <a:pt x="436" y="348"/>
                  <a:pt x="437" y="347"/>
                  <a:pt x="438" y="347"/>
                </a:cubicBezTo>
                <a:cubicBezTo>
                  <a:pt x="438" y="347"/>
                  <a:pt x="438" y="347"/>
                  <a:pt x="438" y="347"/>
                </a:cubicBezTo>
                <a:cubicBezTo>
                  <a:pt x="438" y="347"/>
                  <a:pt x="438" y="347"/>
                  <a:pt x="438" y="347"/>
                </a:cubicBezTo>
                <a:cubicBezTo>
                  <a:pt x="439" y="347"/>
                  <a:pt x="439" y="347"/>
                  <a:pt x="440" y="347"/>
                </a:cubicBezTo>
                <a:cubicBezTo>
                  <a:pt x="440" y="347"/>
                  <a:pt x="440" y="347"/>
                  <a:pt x="441" y="347"/>
                </a:cubicBezTo>
                <a:cubicBezTo>
                  <a:pt x="443" y="346"/>
                  <a:pt x="445" y="346"/>
                  <a:pt x="447" y="346"/>
                </a:cubicBezTo>
                <a:cubicBezTo>
                  <a:pt x="463" y="346"/>
                  <a:pt x="463" y="346"/>
                  <a:pt x="463" y="346"/>
                </a:cubicBezTo>
                <a:cubicBezTo>
                  <a:pt x="464" y="346"/>
                  <a:pt x="465" y="346"/>
                  <a:pt x="465" y="347"/>
                </a:cubicBezTo>
                <a:cubicBezTo>
                  <a:pt x="469" y="347"/>
                  <a:pt x="474" y="348"/>
                  <a:pt x="475" y="352"/>
                </a:cubicBezTo>
                <a:cubicBezTo>
                  <a:pt x="476" y="355"/>
                  <a:pt x="476" y="359"/>
                  <a:pt x="477" y="362"/>
                </a:cubicBezTo>
                <a:cubicBezTo>
                  <a:pt x="477" y="363"/>
                  <a:pt x="477" y="363"/>
                  <a:pt x="477" y="363"/>
                </a:cubicBezTo>
                <a:cubicBezTo>
                  <a:pt x="477" y="364"/>
                  <a:pt x="477" y="364"/>
                  <a:pt x="477" y="365"/>
                </a:cubicBezTo>
                <a:cubicBezTo>
                  <a:pt x="477" y="365"/>
                  <a:pt x="477" y="365"/>
                  <a:pt x="477" y="365"/>
                </a:cubicBezTo>
                <a:cubicBezTo>
                  <a:pt x="477" y="365"/>
                  <a:pt x="477" y="365"/>
                  <a:pt x="477" y="365"/>
                </a:cubicBezTo>
                <a:cubicBezTo>
                  <a:pt x="477" y="365"/>
                  <a:pt x="477" y="365"/>
                  <a:pt x="477" y="365"/>
                </a:cubicBezTo>
                <a:cubicBezTo>
                  <a:pt x="476" y="367"/>
                  <a:pt x="474" y="368"/>
                  <a:pt x="472" y="369"/>
                </a:cubicBezTo>
                <a:cubicBezTo>
                  <a:pt x="471" y="369"/>
                  <a:pt x="471" y="369"/>
                  <a:pt x="471" y="369"/>
                </a:cubicBezTo>
                <a:cubicBezTo>
                  <a:pt x="471" y="369"/>
                  <a:pt x="471" y="369"/>
                  <a:pt x="470" y="369"/>
                </a:cubicBezTo>
                <a:cubicBezTo>
                  <a:pt x="470" y="369"/>
                  <a:pt x="470" y="369"/>
                  <a:pt x="470" y="369"/>
                </a:cubicBezTo>
                <a:cubicBezTo>
                  <a:pt x="469" y="369"/>
                  <a:pt x="469" y="369"/>
                  <a:pt x="469" y="369"/>
                </a:cubicBezTo>
                <a:cubicBezTo>
                  <a:pt x="463" y="370"/>
                  <a:pt x="457" y="369"/>
                  <a:pt x="455" y="369"/>
                </a:cubicBezTo>
                <a:cubicBezTo>
                  <a:pt x="445" y="369"/>
                  <a:pt x="445" y="369"/>
                  <a:pt x="445" y="369"/>
                </a:cubicBezTo>
                <a:cubicBezTo>
                  <a:pt x="444" y="369"/>
                  <a:pt x="443" y="369"/>
                  <a:pt x="442" y="369"/>
                </a:cubicBezTo>
                <a:cubicBezTo>
                  <a:pt x="442" y="369"/>
                  <a:pt x="441" y="369"/>
                  <a:pt x="441" y="369"/>
                </a:cubicBezTo>
                <a:cubicBezTo>
                  <a:pt x="440" y="369"/>
                  <a:pt x="440" y="369"/>
                  <a:pt x="440" y="369"/>
                </a:cubicBezTo>
                <a:cubicBezTo>
                  <a:pt x="440" y="369"/>
                  <a:pt x="440" y="369"/>
                  <a:pt x="440" y="369"/>
                </a:cubicBezTo>
                <a:cubicBezTo>
                  <a:pt x="439" y="369"/>
                  <a:pt x="439" y="369"/>
                  <a:pt x="438" y="368"/>
                </a:cubicBezTo>
                <a:cubicBezTo>
                  <a:pt x="438" y="368"/>
                  <a:pt x="438" y="368"/>
                  <a:pt x="438" y="368"/>
                </a:cubicBezTo>
                <a:cubicBezTo>
                  <a:pt x="437" y="368"/>
                  <a:pt x="437" y="368"/>
                  <a:pt x="436" y="367"/>
                </a:cubicBezTo>
                <a:cubicBezTo>
                  <a:pt x="436" y="367"/>
                  <a:pt x="435" y="367"/>
                  <a:pt x="434" y="366"/>
                </a:cubicBezTo>
                <a:cubicBezTo>
                  <a:pt x="434" y="366"/>
                  <a:pt x="434" y="366"/>
                  <a:pt x="434" y="366"/>
                </a:cubicBezTo>
                <a:close/>
                <a:moveTo>
                  <a:pt x="437" y="404"/>
                </a:moveTo>
                <a:cubicBezTo>
                  <a:pt x="436" y="403"/>
                  <a:pt x="436" y="402"/>
                  <a:pt x="435" y="402"/>
                </a:cubicBezTo>
                <a:cubicBezTo>
                  <a:pt x="435" y="400"/>
                  <a:pt x="435" y="400"/>
                  <a:pt x="435" y="400"/>
                </a:cubicBezTo>
                <a:cubicBezTo>
                  <a:pt x="435" y="400"/>
                  <a:pt x="435" y="400"/>
                  <a:pt x="435" y="400"/>
                </a:cubicBezTo>
                <a:cubicBezTo>
                  <a:pt x="435" y="396"/>
                  <a:pt x="435" y="392"/>
                  <a:pt x="434" y="388"/>
                </a:cubicBezTo>
                <a:cubicBezTo>
                  <a:pt x="434" y="388"/>
                  <a:pt x="434" y="388"/>
                  <a:pt x="434" y="388"/>
                </a:cubicBezTo>
                <a:cubicBezTo>
                  <a:pt x="434" y="388"/>
                  <a:pt x="434" y="388"/>
                  <a:pt x="434" y="388"/>
                </a:cubicBezTo>
                <a:cubicBezTo>
                  <a:pt x="434" y="388"/>
                  <a:pt x="434" y="388"/>
                  <a:pt x="434" y="387"/>
                </a:cubicBezTo>
                <a:cubicBezTo>
                  <a:pt x="435" y="379"/>
                  <a:pt x="453" y="381"/>
                  <a:pt x="458" y="381"/>
                </a:cubicBezTo>
                <a:cubicBezTo>
                  <a:pt x="465" y="381"/>
                  <a:pt x="477" y="380"/>
                  <a:pt x="481" y="386"/>
                </a:cubicBezTo>
                <a:cubicBezTo>
                  <a:pt x="481" y="387"/>
                  <a:pt x="482" y="387"/>
                  <a:pt x="482" y="388"/>
                </a:cubicBezTo>
                <a:cubicBezTo>
                  <a:pt x="482" y="389"/>
                  <a:pt x="482" y="389"/>
                  <a:pt x="482" y="389"/>
                </a:cubicBezTo>
                <a:cubicBezTo>
                  <a:pt x="482" y="389"/>
                  <a:pt x="482" y="389"/>
                  <a:pt x="482" y="389"/>
                </a:cubicBezTo>
                <a:cubicBezTo>
                  <a:pt x="483" y="391"/>
                  <a:pt x="483" y="392"/>
                  <a:pt x="484" y="395"/>
                </a:cubicBezTo>
                <a:cubicBezTo>
                  <a:pt x="485" y="401"/>
                  <a:pt x="485" y="401"/>
                  <a:pt x="485" y="401"/>
                </a:cubicBezTo>
                <a:cubicBezTo>
                  <a:pt x="485" y="402"/>
                  <a:pt x="485" y="403"/>
                  <a:pt x="484" y="404"/>
                </a:cubicBezTo>
                <a:cubicBezTo>
                  <a:pt x="484" y="405"/>
                  <a:pt x="484" y="405"/>
                  <a:pt x="483" y="406"/>
                </a:cubicBezTo>
                <a:cubicBezTo>
                  <a:pt x="483" y="406"/>
                  <a:pt x="483" y="406"/>
                  <a:pt x="482" y="407"/>
                </a:cubicBezTo>
                <a:cubicBezTo>
                  <a:pt x="482" y="407"/>
                  <a:pt x="482" y="407"/>
                  <a:pt x="482" y="407"/>
                </a:cubicBezTo>
                <a:cubicBezTo>
                  <a:pt x="482" y="407"/>
                  <a:pt x="482" y="407"/>
                  <a:pt x="482" y="407"/>
                </a:cubicBezTo>
                <a:cubicBezTo>
                  <a:pt x="481" y="407"/>
                  <a:pt x="481" y="407"/>
                  <a:pt x="481" y="407"/>
                </a:cubicBezTo>
                <a:cubicBezTo>
                  <a:pt x="480" y="408"/>
                  <a:pt x="480" y="408"/>
                  <a:pt x="480" y="408"/>
                </a:cubicBezTo>
                <a:cubicBezTo>
                  <a:pt x="479" y="408"/>
                  <a:pt x="479" y="408"/>
                  <a:pt x="479" y="408"/>
                </a:cubicBezTo>
                <a:cubicBezTo>
                  <a:pt x="479" y="408"/>
                  <a:pt x="479" y="408"/>
                  <a:pt x="478" y="408"/>
                </a:cubicBezTo>
                <a:cubicBezTo>
                  <a:pt x="478" y="408"/>
                  <a:pt x="478" y="409"/>
                  <a:pt x="477" y="409"/>
                </a:cubicBezTo>
                <a:cubicBezTo>
                  <a:pt x="477" y="409"/>
                  <a:pt x="477" y="409"/>
                  <a:pt x="477" y="409"/>
                </a:cubicBezTo>
                <a:cubicBezTo>
                  <a:pt x="477" y="409"/>
                  <a:pt x="476" y="409"/>
                  <a:pt x="475" y="409"/>
                </a:cubicBezTo>
                <a:cubicBezTo>
                  <a:pt x="474" y="409"/>
                  <a:pt x="474" y="409"/>
                  <a:pt x="473" y="409"/>
                </a:cubicBezTo>
                <a:cubicBezTo>
                  <a:pt x="473" y="409"/>
                  <a:pt x="473" y="409"/>
                  <a:pt x="473" y="409"/>
                </a:cubicBezTo>
                <a:cubicBezTo>
                  <a:pt x="473" y="409"/>
                  <a:pt x="473" y="409"/>
                  <a:pt x="473" y="409"/>
                </a:cubicBezTo>
                <a:cubicBezTo>
                  <a:pt x="473" y="409"/>
                  <a:pt x="473" y="409"/>
                  <a:pt x="473" y="409"/>
                </a:cubicBezTo>
                <a:cubicBezTo>
                  <a:pt x="465" y="409"/>
                  <a:pt x="457" y="409"/>
                  <a:pt x="449" y="409"/>
                </a:cubicBezTo>
                <a:cubicBezTo>
                  <a:pt x="448" y="409"/>
                  <a:pt x="447" y="409"/>
                  <a:pt x="447" y="409"/>
                </a:cubicBezTo>
                <a:cubicBezTo>
                  <a:pt x="446" y="409"/>
                  <a:pt x="446" y="409"/>
                  <a:pt x="446" y="409"/>
                </a:cubicBezTo>
                <a:cubicBezTo>
                  <a:pt x="445" y="409"/>
                  <a:pt x="445" y="409"/>
                  <a:pt x="444" y="409"/>
                </a:cubicBezTo>
                <a:cubicBezTo>
                  <a:pt x="444" y="409"/>
                  <a:pt x="444" y="409"/>
                  <a:pt x="444" y="409"/>
                </a:cubicBezTo>
                <a:cubicBezTo>
                  <a:pt x="444" y="408"/>
                  <a:pt x="444" y="408"/>
                  <a:pt x="444" y="408"/>
                </a:cubicBezTo>
                <a:cubicBezTo>
                  <a:pt x="443" y="408"/>
                  <a:pt x="442" y="408"/>
                  <a:pt x="442" y="408"/>
                </a:cubicBezTo>
                <a:cubicBezTo>
                  <a:pt x="441" y="408"/>
                  <a:pt x="441" y="407"/>
                  <a:pt x="441" y="407"/>
                </a:cubicBezTo>
                <a:cubicBezTo>
                  <a:pt x="441" y="407"/>
                  <a:pt x="440" y="407"/>
                  <a:pt x="440" y="407"/>
                </a:cubicBezTo>
                <a:cubicBezTo>
                  <a:pt x="440" y="407"/>
                  <a:pt x="440" y="407"/>
                  <a:pt x="440" y="407"/>
                </a:cubicBezTo>
                <a:cubicBezTo>
                  <a:pt x="439" y="406"/>
                  <a:pt x="437" y="405"/>
                  <a:pt x="437" y="404"/>
                </a:cubicBezTo>
                <a:close/>
                <a:moveTo>
                  <a:pt x="494" y="451"/>
                </a:moveTo>
                <a:cubicBezTo>
                  <a:pt x="493" y="453"/>
                  <a:pt x="492" y="453"/>
                  <a:pt x="491" y="454"/>
                </a:cubicBezTo>
                <a:cubicBezTo>
                  <a:pt x="490" y="455"/>
                  <a:pt x="489" y="456"/>
                  <a:pt x="487" y="456"/>
                </a:cubicBezTo>
                <a:cubicBezTo>
                  <a:pt x="485" y="457"/>
                  <a:pt x="484" y="457"/>
                  <a:pt x="481" y="457"/>
                </a:cubicBezTo>
                <a:cubicBezTo>
                  <a:pt x="476" y="457"/>
                  <a:pt x="476" y="457"/>
                  <a:pt x="476" y="457"/>
                </a:cubicBezTo>
                <a:cubicBezTo>
                  <a:pt x="476" y="457"/>
                  <a:pt x="476" y="457"/>
                  <a:pt x="476" y="457"/>
                </a:cubicBezTo>
                <a:cubicBezTo>
                  <a:pt x="469" y="457"/>
                  <a:pt x="462" y="457"/>
                  <a:pt x="454" y="457"/>
                </a:cubicBezTo>
                <a:cubicBezTo>
                  <a:pt x="453" y="457"/>
                  <a:pt x="453" y="457"/>
                  <a:pt x="452" y="457"/>
                </a:cubicBezTo>
                <a:cubicBezTo>
                  <a:pt x="451" y="457"/>
                  <a:pt x="451" y="457"/>
                  <a:pt x="451" y="457"/>
                </a:cubicBezTo>
                <a:cubicBezTo>
                  <a:pt x="450" y="457"/>
                  <a:pt x="450" y="457"/>
                  <a:pt x="449" y="457"/>
                </a:cubicBezTo>
                <a:cubicBezTo>
                  <a:pt x="449" y="457"/>
                  <a:pt x="449" y="457"/>
                  <a:pt x="448" y="457"/>
                </a:cubicBezTo>
                <a:cubicBezTo>
                  <a:pt x="448" y="457"/>
                  <a:pt x="448" y="457"/>
                  <a:pt x="448" y="457"/>
                </a:cubicBezTo>
                <a:cubicBezTo>
                  <a:pt x="445" y="456"/>
                  <a:pt x="442" y="454"/>
                  <a:pt x="440" y="451"/>
                </a:cubicBezTo>
                <a:cubicBezTo>
                  <a:pt x="440" y="451"/>
                  <a:pt x="440" y="451"/>
                  <a:pt x="440" y="451"/>
                </a:cubicBezTo>
                <a:cubicBezTo>
                  <a:pt x="440" y="451"/>
                  <a:pt x="440" y="451"/>
                  <a:pt x="440" y="451"/>
                </a:cubicBezTo>
                <a:cubicBezTo>
                  <a:pt x="440" y="451"/>
                  <a:pt x="440" y="451"/>
                  <a:pt x="440" y="450"/>
                </a:cubicBezTo>
                <a:cubicBezTo>
                  <a:pt x="439" y="450"/>
                  <a:pt x="439" y="449"/>
                  <a:pt x="439" y="449"/>
                </a:cubicBezTo>
                <a:cubicBezTo>
                  <a:pt x="439" y="449"/>
                  <a:pt x="439" y="449"/>
                  <a:pt x="439" y="448"/>
                </a:cubicBezTo>
                <a:cubicBezTo>
                  <a:pt x="439" y="448"/>
                  <a:pt x="439" y="448"/>
                  <a:pt x="439" y="448"/>
                </a:cubicBezTo>
                <a:cubicBezTo>
                  <a:pt x="439" y="447"/>
                  <a:pt x="439" y="447"/>
                  <a:pt x="439" y="447"/>
                </a:cubicBezTo>
                <a:cubicBezTo>
                  <a:pt x="439" y="447"/>
                  <a:pt x="439" y="447"/>
                  <a:pt x="439" y="447"/>
                </a:cubicBezTo>
                <a:cubicBezTo>
                  <a:pt x="439" y="444"/>
                  <a:pt x="438" y="439"/>
                  <a:pt x="438" y="435"/>
                </a:cubicBezTo>
                <a:cubicBezTo>
                  <a:pt x="438" y="435"/>
                  <a:pt x="438" y="434"/>
                  <a:pt x="438" y="433"/>
                </a:cubicBezTo>
                <a:cubicBezTo>
                  <a:pt x="438" y="431"/>
                  <a:pt x="438" y="431"/>
                  <a:pt x="438" y="431"/>
                </a:cubicBezTo>
                <a:cubicBezTo>
                  <a:pt x="438" y="431"/>
                  <a:pt x="438" y="431"/>
                  <a:pt x="438" y="431"/>
                </a:cubicBezTo>
                <a:cubicBezTo>
                  <a:pt x="438" y="430"/>
                  <a:pt x="438" y="430"/>
                  <a:pt x="438" y="430"/>
                </a:cubicBezTo>
                <a:cubicBezTo>
                  <a:pt x="438" y="430"/>
                  <a:pt x="438" y="429"/>
                  <a:pt x="438" y="429"/>
                </a:cubicBezTo>
                <a:cubicBezTo>
                  <a:pt x="438" y="429"/>
                  <a:pt x="438" y="429"/>
                  <a:pt x="438" y="428"/>
                </a:cubicBezTo>
                <a:cubicBezTo>
                  <a:pt x="439" y="428"/>
                  <a:pt x="439" y="428"/>
                  <a:pt x="439" y="428"/>
                </a:cubicBezTo>
                <a:cubicBezTo>
                  <a:pt x="439" y="428"/>
                  <a:pt x="439" y="428"/>
                  <a:pt x="439" y="428"/>
                </a:cubicBezTo>
                <a:cubicBezTo>
                  <a:pt x="439" y="427"/>
                  <a:pt x="439" y="427"/>
                  <a:pt x="439" y="427"/>
                </a:cubicBezTo>
                <a:cubicBezTo>
                  <a:pt x="440" y="426"/>
                  <a:pt x="440" y="426"/>
                  <a:pt x="440" y="426"/>
                </a:cubicBezTo>
                <a:cubicBezTo>
                  <a:pt x="440" y="426"/>
                  <a:pt x="441" y="426"/>
                  <a:pt x="441" y="425"/>
                </a:cubicBezTo>
                <a:cubicBezTo>
                  <a:pt x="441" y="425"/>
                  <a:pt x="441" y="425"/>
                  <a:pt x="441" y="425"/>
                </a:cubicBezTo>
                <a:cubicBezTo>
                  <a:pt x="441" y="425"/>
                  <a:pt x="441" y="425"/>
                  <a:pt x="441" y="425"/>
                </a:cubicBezTo>
                <a:cubicBezTo>
                  <a:pt x="442" y="425"/>
                  <a:pt x="442" y="425"/>
                  <a:pt x="443" y="424"/>
                </a:cubicBezTo>
                <a:cubicBezTo>
                  <a:pt x="443" y="424"/>
                  <a:pt x="443" y="424"/>
                  <a:pt x="443" y="424"/>
                </a:cubicBezTo>
                <a:cubicBezTo>
                  <a:pt x="444" y="424"/>
                  <a:pt x="444" y="424"/>
                  <a:pt x="444" y="424"/>
                </a:cubicBezTo>
                <a:cubicBezTo>
                  <a:pt x="444" y="424"/>
                  <a:pt x="444" y="424"/>
                  <a:pt x="444" y="424"/>
                </a:cubicBezTo>
                <a:cubicBezTo>
                  <a:pt x="444" y="424"/>
                  <a:pt x="445" y="423"/>
                  <a:pt x="445" y="423"/>
                </a:cubicBezTo>
                <a:cubicBezTo>
                  <a:pt x="446" y="423"/>
                  <a:pt x="446" y="423"/>
                  <a:pt x="446" y="423"/>
                </a:cubicBezTo>
                <a:cubicBezTo>
                  <a:pt x="446" y="423"/>
                  <a:pt x="447" y="423"/>
                  <a:pt x="447" y="423"/>
                </a:cubicBezTo>
                <a:cubicBezTo>
                  <a:pt x="448" y="423"/>
                  <a:pt x="448" y="423"/>
                  <a:pt x="449" y="423"/>
                </a:cubicBezTo>
                <a:cubicBezTo>
                  <a:pt x="450" y="423"/>
                  <a:pt x="450" y="423"/>
                  <a:pt x="450" y="423"/>
                </a:cubicBezTo>
                <a:cubicBezTo>
                  <a:pt x="450" y="423"/>
                  <a:pt x="450" y="423"/>
                  <a:pt x="451" y="423"/>
                </a:cubicBezTo>
                <a:cubicBezTo>
                  <a:pt x="452" y="423"/>
                  <a:pt x="452" y="423"/>
                  <a:pt x="452" y="423"/>
                </a:cubicBezTo>
                <a:cubicBezTo>
                  <a:pt x="453" y="423"/>
                  <a:pt x="454" y="423"/>
                  <a:pt x="455" y="423"/>
                </a:cubicBezTo>
                <a:cubicBezTo>
                  <a:pt x="457" y="423"/>
                  <a:pt x="458" y="423"/>
                  <a:pt x="459" y="423"/>
                </a:cubicBezTo>
                <a:cubicBezTo>
                  <a:pt x="469" y="423"/>
                  <a:pt x="469" y="423"/>
                  <a:pt x="469" y="423"/>
                </a:cubicBezTo>
                <a:cubicBezTo>
                  <a:pt x="472" y="423"/>
                  <a:pt x="475" y="423"/>
                  <a:pt x="478" y="423"/>
                </a:cubicBezTo>
                <a:cubicBezTo>
                  <a:pt x="478" y="423"/>
                  <a:pt x="479" y="423"/>
                  <a:pt x="479" y="423"/>
                </a:cubicBezTo>
                <a:cubicBezTo>
                  <a:pt x="479" y="423"/>
                  <a:pt x="480" y="423"/>
                  <a:pt x="480" y="423"/>
                </a:cubicBezTo>
                <a:cubicBezTo>
                  <a:pt x="480" y="423"/>
                  <a:pt x="480" y="423"/>
                  <a:pt x="481" y="423"/>
                </a:cubicBezTo>
                <a:cubicBezTo>
                  <a:pt x="481" y="423"/>
                  <a:pt x="481" y="423"/>
                  <a:pt x="481" y="423"/>
                </a:cubicBezTo>
                <a:cubicBezTo>
                  <a:pt x="481" y="423"/>
                  <a:pt x="481" y="423"/>
                  <a:pt x="481" y="423"/>
                </a:cubicBezTo>
                <a:cubicBezTo>
                  <a:pt x="482" y="423"/>
                  <a:pt x="482" y="424"/>
                  <a:pt x="483" y="424"/>
                </a:cubicBezTo>
                <a:cubicBezTo>
                  <a:pt x="483" y="424"/>
                  <a:pt x="484" y="424"/>
                  <a:pt x="484" y="424"/>
                </a:cubicBezTo>
                <a:cubicBezTo>
                  <a:pt x="484" y="424"/>
                  <a:pt x="484" y="424"/>
                  <a:pt x="484" y="425"/>
                </a:cubicBezTo>
                <a:cubicBezTo>
                  <a:pt x="485" y="425"/>
                  <a:pt x="485" y="425"/>
                  <a:pt x="486" y="425"/>
                </a:cubicBezTo>
                <a:cubicBezTo>
                  <a:pt x="487" y="426"/>
                  <a:pt x="488" y="427"/>
                  <a:pt x="489" y="428"/>
                </a:cubicBezTo>
                <a:cubicBezTo>
                  <a:pt x="490" y="429"/>
                  <a:pt x="491" y="430"/>
                  <a:pt x="491" y="431"/>
                </a:cubicBezTo>
                <a:cubicBezTo>
                  <a:pt x="492" y="438"/>
                  <a:pt x="492" y="438"/>
                  <a:pt x="492" y="438"/>
                </a:cubicBezTo>
                <a:cubicBezTo>
                  <a:pt x="493" y="441"/>
                  <a:pt x="493" y="443"/>
                  <a:pt x="494" y="446"/>
                </a:cubicBezTo>
                <a:cubicBezTo>
                  <a:pt x="494" y="446"/>
                  <a:pt x="494" y="446"/>
                  <a:pt x="494" y="446"/>
                </a:cubicBezTo>
                <a:cubicBezTo>
                  <a:pt x="494" y="448"/>
                  <a:pt x="494" y="448"/>
                  <a:pt x="494" y="448"/>
                </a:cubicBezTo>
                <a:cubicBezTo>
                  <a:pt x="494" y="449"/>
                  <a:pt x="494" y="450"/>
                  <a:pt x="494" y="451"/>
                </a:cubicBezTo>
                <a:close/>
                <a:moveTo>
                  <a:pt x="508" y="369"/>
                </a:moveTo>
                <a:cubicBezTo>
                  <a:pt x="507" y="368"/>
                  <a:pt x="505" y="368"/>
                  <a:pt x="505" y="367"/>
                </a:cubicBezTo>
                <a:cubicBezTo>
                  <a:pt x="504" y="366"/>
                  <a:pt x="503" y="365"/>
                  <a:pt x="503" y="365"/>
                </a:cubicBezTo>
                <a:cubicBezTo>
                  <a:pt x="502" y="363"/>
                  <a:pt x="502" y="363"/>
                  <a:pt x="502" y="363"/>
                </a:cubicBezTo>
                <a:cubicBezTo>
                  <a:pt x="502" y="361"/>
                  <a:pt x="501" y="359"/>
                  <a:pt x="500" y="357"/>
                </a:cubicBezTo>
                <a:cubicBezTo>
                  <a:pt x="500" y="356"/>
                  <a:pt x="499" y="355"/>
                  <a:pt x="499" y="353"/>
                </a:cubicBezTo>
                <a:cubicBezTo>
                  <a:pt x="499" y="353"/>
                  <a:pt x="499" y="353"/>
                  <a:pt x="499" y="353"/>
                </a:cubicBezTo>
                <a:cubicBezTo>
                  <a:pt x="499" y="353"/>
                  <a:pt x="499" y="353"/>
                  <a:pt x="499" y="353"/>
                </a:cubicBezTo>
                <a:cubicBezTo>
                  <a:pt x="499" y="352"/>
                  <a:pt x="499" y="352"/>
                  <a:pt x="499" y="352"/>
                </a:cubicBezTo>
                <a:cubicBezTo>
                  <a:pt x="499" y="352"/>
                  <a:pt x="499" y="352"/>
                  <a:pt x="499" y="352"/>
                </a:cubicBezTo>
                <a:cubicBezTo>
                  <a:pt x="499" y="352"/>
                  <a:pt x="499" y="352"/>
                  <a:pt x="499" y="352"/>
                </a:cubicBezTo>
                <a:cubicBezTo>
                  <a:pt x="501" y="348"/>
                  <a:pt x="508" y="348"/>
                  <a:pt x="511" y="348"/>
                </a:cubicBezTo>
                <a:cubicBezTo>
                  <a:pt x="528" y="348"/>
                  <a:pt x="528" y="348"/>
                  <a:pt x="528" y="348"/>
                </a:cubicBezTo>
                <a:cubicBezTo>
                  <a:pt x="529" y="348"/>
                  <a:pt x="531" y="348"/>
                  <a:pt x="532" y="349"/>
                </a:cubicBezTo>
                <a:cubicBezTo>
                  <a:pt x="532" y="349"/>
                  <a:pt x="533" y="349"/>
                  <a:pt x="533" y="349"/>
                </a:cubicBezTo>
                <a:cubicBezTo>
                  <a:pt x="533" y="349"/>
                  <a:pt x="534" y="349"/>
                  <a:pt x="534" y="349"/>
                </a:cubicBezTo>
                <a:cubicBezTo>
                  <a:pt x="534" y="349"/>
                  <a:pt x="534" y="349"/>
                  <a:pt x="534" y="349"/>
                </a:cubicBezTo>
                <a:cubicBezTo>
                  <a:pt x="535" y="349"/>
                  <a:pt x="536" y="350"/>
                  <a:pt x="536" y="350"/>
                </a:cubicBezTo>
                <a:cubicBezTo>
                  <a:pt x="536" y="350"/>
                  <a:pt x="536" y="350"/>
                  <a:pt x="536" y="350"/>
                </a:cubicBezTo>
                <a:cubicBezTo>
                  <a:pt x="536" y="350"/>
                  <a:pt x="536" y="350"/>
                  <a:pt x="536" y="350"/>
                </a:cubicBezTo>
                <a:cubicBezTo>
                  <a:pt x="537" y="350"/>
                  <a:pt x="537" y="350"/>
                  <a:pt x="538" y="350"/>
                </a:cubicBezTo>
                <a:cubicBezTo>
                  <a:pt x="538" y="351"/>
                  <a:pt x="538" y="351"/>
                  <a:pt x="538" y="351"/>
                </a:cubicBezTo>
                <a:cubicBezTo>
                  <a:pt x="538" y="351"/>
                  <a:pt x="538" y="351"/>
                  <a:pt x="539" y="351"/>
                </a:cubicBezTo>
                <a:cubicBezTo>
                  <a:pt x="539" y="351"/>
                  <a:pt x="539" y="351"/>
                  <a:pt x="539" y="351"/>
                </a:cubicBezTo>
                <a:cubicBezTo>
                  <a:pt x="539" y="352"/>
                  <a:pt x="539" y="352"/>
                  <a:pt x="539" y="352"/>
                </a:cubicBezTo>
                <a:cubicBezTo>
                  <a:pt x="540" y="352"/>
                  <a:pt x="541" y="353"/>
                  <a:pt x="541" y="354"/>
                </a:cubicBezTo>
                <a:cubicBezTo>
                  <a:pt x="541" y="354"/>
                  <a:pt x="541" y="354"/>
                  <a:pt x="541" y="354"/>
                </a:cubicBezTo>
                <a:cubicBezTo>
                  <a:pt x="543" y="356"/>
                  <a:pt x="544" y="359"/>
                  <a:pt x="545" y="361"/>
                </a:cubicBezTo>
                <a:cubicBezTo>
                  <a:pt x="545" y="361"/>
                  <a:pt x="545" y="361"/>
                  <a:pt x="545" y="361"/>
                </a:cubicBezTo>
                <a:cubicBezTo>
                  <a:pt x="546" y="363"/>
                  <a:pt x="547" y="364"/>
                  <a:pt x="547" y="365"/>
                </a:cubicBezTo>
                <a:cubicBezTo>
                  <a:pt x="547" y="366"/>
                  <a:pt x="547" y="366"/>
                  <a:pt x="547" y="366"/>
                </a:cubicBezTo>
                <a:cubicBezTo>
                  <a:pt x="547" y="366"/>
                  <a:pt x="547" y="366"/>
                  <a:pt x="547" y="366"/>
                </a:cubicBezTo>
                <a:cubicBezTo>
                  <a:pt x="547" y="368"/>
                  <a:pt x="545" y="369"/>
                  <a:pt x="543" y="370"/>
                </a:cubicBezTo>
                <a:cubicBezTo>
                  <a:pt x="542" y="370"/>
                  <a:pt x="542" y="370"/>
                  <a:pt x="542" y="370"/>
                </a:cubicBezTo>
                <a:cubicBezTo>
                  <a:pt x="542" y="370"/>
                  <a:pt x="542" y="370"/>
                  <a:pt x="542" y="370"/>
                </a:cubicBezTo>
                <a:cubicBezTo>
                  <a:pt x="542" y="370"/>
                  <a:pt x="541" y="370"/>
                  <a:pt x="541" y="371"/>
                </a:cubicBezTo>
                <a:cubicBezTo>
                  <a:pt x="540" y="371"/>
                  <a:pt x="540" y="371"/>
                  <a:pt x="540" y="371"/>
                </a:cubicBezTo>
                <a:cubicBezTo>
                  <a:pt x="540" y="371"/>
                  <a:pt x="539" y="371"/>
                  <a:pt x="539" y="371"/>
                </a:cubicBezTo>
                <a:cubicBezTo>
                  <a:pt x="539" y="371"/>
                  <a:pt x="538" y="371"/>
                  <a:pt x="538" y="371"/>
                </a:cubicBezTo>
                <a:cubicBezTo>
                  <a:pt x="538" y="371"/>
                  <a:pt x="538" y="371"/>
                  <a:pt x="538" y="371"/>
                </a:cubicBezTo>
                <a:cubicBezTo>
                  <a:pt x="538" y="371"/>
                  <a:pt x="538" y="371"/>
                  <a:pt x="538" y="371"/>
                </a:cubicBezTo>
                <a:cubicBezTo>
                  <a:pt x="535" y="371"/>
                  <a:pt x="532" y="371"/>
                  <a:pt x="530" y="371"/>
                </a:cubicBezTo>
                <a:cubicBezTo>
                  <a:pt x="526" y="371"/>
                  <a:pt x="521" y="371"/>
                  <a:pt x="517" y="371"/>
                </a:cubicBezTo>
                <a:cubicBezTo>
                  <a:pt x="514" y="371"/>
                  <a:pt x="511" y="370"/>
                  <a:pt x="508" y="369"/>
                </a:cubicBezTo>
                <a:cubicBezTo>
                  <a:pt x="508" y="369"/>
                  <a:pt x="508" y="369"/>
                  <a:pt x="508" y="369"/>
                </a:cubicBezTo>
                <a:close/>
                <a:moveTo>
                  <a:pt x="519" y="405"/>
                </a:moveTo>
                <a:cubicBezTo>
                  <a:pt x="518" y="404"/>
                  <a:pt x="517" y="403"/>
                  <a:pt x="517" y="402"/>
                </a:cubicBezTo>
                <a:cubicBezTo>
                  <a:pt x="515" y="396"/>
                  <a:pt x="515" y="396"/>
                  <a:pt x="515" y="396"/>
                </a:cubicBezTo>
                <a:cubicBezTo>
                  <a:pt x="514" y="394"/>
                  <a:pt x="513" y="392"/>
                  <a:pt x="512" y="390"/>
                </a:cubicBezTo>
                <a:cubicBezTo>
                  <a:pt x="512" y="390"/>
                  <a:pt x="512" y="390"/>
                  <a:pt x="512" y="390"/>
                </a:cubicBezTo>
                <a:cubicBezTo>
                  <a:pt x="512" y="389"/>
                  <a:pt x="512" y="389"/>
                  <a:pt x="512" y="389"/>
                </a:cubicBezTo>
                <a:cubicBezTo>
                  <a:pt x="512" y="388"/>
                  <a:pt x="512" y="387"/>
                  <a:pt x="512" y="386"/>
                </a:cubicBezTo>
                <a:cubicBezTo>
                  <a:pt x="512" y="386"/>
                  <a:pt x="513" y="385"/>
                  <a:pt x="513" y="385"/>
                </a:cubicBezTo>
                <a:cubicBezTo>
                  <a:pt x="513" y="385"/>
                  <a:pt x="513" y="385"/>
                  <a:pt x="514" y="385"/>
                </a:cubicBezTo>
                <a:cubicBezTo>
                  <a:pt x="514" y="384"/>
                  <a:pt x="514" y="384"/>
                  <a:pt x="514" y="384"/>
                </a:cubicBezTo>
                <a:cubicBezTo>
                  <a:pt x="515" y="384"/>
                  <a:pt x="516" y="383"/>
                  <a:pt x="517" y="383"/>
                </a:cubicBezTo>
                <a:cubicBezTo>
                  <a:pt x="518" y="383"/>
                  <a:pt x="519" y="383"/>
                  <a:pt x="520" y="382"/>
                </a:cubicBezTo>
                <a:cubicBezTo>
                  <a:pt x="525" y="382"/>
                  <a:pt x="530" y="382"/>
                  <a:pt x="532" y="382"/>
                </a:cubicBezTo>
                <a:cubicBezTo>
                  <a:pt x="540" y="382"/>
                  <a:pt x="554" y="381"/>
                  <a:pt x="559" y="389"/>
                </a:cubicBezTo>
                <a:cubicBezTo>
                  <a:pt x="559" y="389"/>
                  <a:pt x="559" y="389"/>
                  <a:pt x="559" y="389"/>
                </a:cubicBezTo>
                <a:cubicBezTo>
                  <a:pt x="559" y="389"/>
                  <a:pt x="559" y="389"/>
                  <a:pt x="559" y="389"/>
                </a:cubicBezTo>
                <a:cubicBezTo>
                  <a:pt x="559" y="389"/>
                  <a:pt x="559" y="389"/>
                  <a:pt x="559" y="389"/>
                </a:cubicBezTo>
                <a:cubicBezTo>
                  <a:pt x="561" y="393"/>
                  <a:pt x="562" y="396"/>
                  <a:pt x="564" y="400"/>
                </a:cubicBezTo>
                <a:cubicBezTo>
                  <a:pt x="565" y="401"/>
                  <a:pt x="565" y="402"/>
                  <a:pt x="566" y="403"/>
                </a:cubicBezTo>
                <a:cubicBezTo>
                  <a:pt x="566" y="403"/>
                  <a:pt x="566" y="403"/>
                  <a:pt x="566" y="403"/>
                </a:cubicBezTo>
                <a:cubicBezTo>
                  <a:pt x="566" y="404"/>
                  <a:pt x="566" y="404"/>
                  <a:pt x="566" y="404"/>
                </a:cubicBezTo>
                <a:cubicBezTo>
                  <a:pt x="566" y="404"/>
                  <a:pt x="566" y="405"/>
                  <a:pt x="566" y="405"/>
                </a:cubicBezTo>
                <a:cubicBezTo>
                  <a:pt x="566" y="405"/>
                  <a:pt x="566" y="405"/>
                  <a:pt x="566" y="405"/>
                </a:cubicBezTo>
                <a:cubicBezTo>
                  <a:pt x="566" y="405"/>
                  <a:pt x="566" y="405"/>
                  <a:pt x="566" y="405"/>
                </a:cubicBezTo>
                <a:cubicBezTo>
                  <a:pt x="566" y="406"/>
                  <a:pt x="565" y="406"/>
                  <a:pt x="565" y="406"/>
                </a:cubicBezTo>
                <a:cubicBezTo>
                  <a:pt x="565" y="406"/>
                  <a:pt x="565" y="406"/>
                  <a:pt x="565" y="406"/>
                </a:cubicBezTo>
                <a:cubicBezTo>
                  <a:pt x="565" y="407"/>
                  <a:pt x="565" y="407"/>
                  <a:pt x="564" y="407"/>
                </a:cubicBezTo>
                <a:cubicBezTo>
                  <a:pt x="564" y="407"/>
                  <a:pt x="564" y="407"/>
                  <a:pt x="564" y="407"/>
                </a:cubicBezTo>
                <a:cubicBezTo>
                  <a:pt x="564" y="408"/>
                  <a:pt x="564" y="408"/>
                  <a:pt x="564" y="408"/>
                </a:cubicBezTo>
                <a:cubicBezTo>
                  <a:pt x="564" y="408"/>
                  <a:pt x="563" y="408"/>
                  <a:pt x="563" y="408"/>
                </a:cubicBezTo>
                <a:cubicBezTo>
                  <a:pt x="563" y="408"/>
                  <a:pt x="562" y="409"/>
                  <a:pt x="561" y="409"/>
                </a:cubicBezTo>
                <a:cubicBezTo>
                  <a:pt x="561" y="409"/>
                  <a:pt x="561" y="409"/>
                  <a:pt x="560" y="409"/>
                </a:cubicBezTo>
                <a:cubicBezTo>
                  <a:pt x="560" y="409"/>
                  <a:pt x="559" y="409"/>
                  <a:pt x="559" y="410"/>
                </a:cubicBezTo>
                <a:cubicBezTo>
                  <a:pt x="559" y="410"/>
                  <a:pt x="559" y="410"/>
                  <a:pt x="559" y="410"/>
                </a:cubicBezTo>
                <a:cubicBezTo>
                  <a:pt x="558" y="410"/>
                  <a:pt x="558" y="410"/>
                  <a:pt x="558" y="410"/>
                </a:cubicBezTo>
                <a:cubicBezTo>
                  <a:pt x="550" y="410"/>
                  <a:pt x="541" y="410"/>
                  <a:pt x="532" y="410"/>
                </a:cubicBezTo>
                <a:cubicBezTo>
                  <a:pt x="532" y="410"/>
                  <a:pt x="531" y="410"/>
                  <a:pt x="530" y="410"/>
                </a:cubicBezTo>
                <a:cubicBezTo>
                  <a:pt x="530" y="410"/>
                  <a:pt x="530" y="410"/>
                  <a:pt x="530" y="410"/>
                </a:cubicBezTo>
                <a:cubicBezTo>
                  <a:pt x="527" y="409"/>
                  <a:pt x="524" y="408"/>
                  <a:pt x="521" y="406"/>
                </a:cubicBezTo>
                <a:cubicBezTo>
                  <a:pt x="520" y="406"/>
                  <a:pt x="520" y="406"/>
                  <a:pt x="519" y="405"/>
                </a:cubicBezTo>
                <a:close/>
                <a:moveTo>
                  <a:pt x="589" y="451"/>
                </a:moveTo>
                <a:cubicBezTo>
                  <a:pt x="589" y="452"/>
                  <a:pt x="588" y="452"/>
                  <a:pt x="588" y="452"/>
                </a:cubicBezTo>
                <a:cubicBezTo>
                  <a:pt x="588" y="452"/>
                  <a:pt x="588" y="452"/>
                  <a:pt x="588" y="453"/>
                </a:cubicBezTo>
                <a:cubicBezTo>
                  <a:pt x="588" y="453"/>
                  <a:pt x="588" y="453"/>
                  <a:pt x="588" y="453"/>
                </a:cubicBezTo>
                <a:cubicBezTo>
                  <a:pt x="588" y="453"/>
                  <a:pt x="588" y="453"/>
                  <a:pt x="588" y="454"/>
                </a:cubicBezTo>
                <a:cubicBezTo>
                  <a:pt x="588" y="454"/>
                  <a:pt x="588" y="454"/>
                  <a:pt x="587" y="454"/>
                </a:cubicBezTo>
                <a:cubicBezTo>
                  <a:pt x="587" y="454"/>
                  <a:pt x="587" y="454"/>
                  <a:pt x="587" y="454"/>
                </a:cubicBezTo>
                <a:cubicBezTo>
                  <a:pt x="587" y="454"/>
                  <a:pt x="587" y="454"/>
                  <a:pt x="587" y="455"/>
                </a:cubicBezTo>
                <a:cubicBezTo>
                  <a:pt x="585" y="456"/>
                  <a:pt x="583" y="457"/>
                  <a:pt x="581" y="457"/>
                </a:cubicBezTo>
                <a:cubicBezTo>
                  <a:pt x="581" y="457"/>
                  <a:pt x="581" y="457"/>
                  <a:pt x="581" y="457"/>
                </a:cubicBezTo>
                <a:cubicBezTo>
                  <a:pt x="580" y="457"/>
                  <a:pt x="579" y="457"/>
                  <a:pt x="578" y="457"/>
                </a:cubicBezTo>
                <a:cubicBezTo>
                  <a:pt x="578" y="457"/>
                  <a:pt x="578" y="457"/>
                  <a:pt x="578" y="457"/>
                </a:cubicBezTo>
                <a:cubicBezTo>
                  <a:pt x="577" y="457"/>
                  <a:pt x="577" y="457"/>
                  <a:pt x="577" y="457"/>
                </a:cubicBezTo>
                <a:cubicBezTo>
                  <a:pt x="577" y="457"/>
                  <a:pt x="576" y="457"/>
                  <a:pt x="575" y="457"/>
                </a:cubicBezTo>
                <a:cubicBezTo>
                  <a:pt x="552" y="457"/>
                  <a:pt x="552" y="457"/>
                  <a:pt x="552" y="457"/>
                </a:cubicBezTo>
                <a:cubicBezTo>
                  <a:pt x="551" y="457"/>
                  <a:pt x="550" y="457"/>
                  <a:pt x="549" y="457"/>
                </a:cubicBezTo>
                <a:cubicBezTo>
                  <a:pt x="549" y="457"/>
                  <a:pt x="549" y="457"/>
                  <a:pt x="548" y="457"/>
                </a:cubicBezTo>
                <a:cubicBezTo>
                  <a:pt x="543" y="456"/>
                  <a:pt x="538" y="454"/>
                  <a:pt x="535" y="450"/>
                </a:cubicBezTo>
                <a:cubicBezTo>
                  <a:pt x="534" y="449"/>
                  <a:pt x="534" y="449"/>
                  <a:pt x="534" y="448"/>
                </a:cubicBezTo>
                <a:cubicBezTo>
                  <a:pt x="534" y="448"/>
                  <a:pt x="534" y="448"/>
                  <a:pt x="534" y="448"/>
                </a:cubicBezTo>
                <a:cubicBezTo>
                  <a:pt x="534" y="448"/>
                  <a:pt x="534" y="448"/>
                  <a:pt x="534" y="448"/>
                </a:cubicBezTo>
                <a:cubicBezTo>
                  <a:pt x="533" y="444"/>
                  <a:pt x="531" y="441"/>
                  <a:pt x="530" y="438"/>
                </a:cubicBezTo>
                <a:cubicBezTo>
                  <a:pt x="530" y="436"/>
                  <a:pt x="528" y="434"/>
                  <a:pt x="528" y="432"/>
                </a:cubicBezTo>
                <a:cubicBezTo>
                  <a:pt x="528" y="432"/>
                  <a:pt x="528" y="432"/>
                  <a:pt x="528" y="432"/>
                </a:cubicBezTo>
                <a:cubicBezTo>
                  <a:pt x="528" y="431"/>
                  <a:pt x="528" y="431"/>
                  <a:pt x="528" y="431"/>
                </a:cubicBezTo>
                <a:cubicBezTo>
                  <a:pt x="528" y="431"/>
                  <a:pt x="528" y="431"/>
                  <a:pt x="528" y="431"/>
                </a:cubicBezTo>
                <a:cubicBezTo>
                  <a:pt x="528" y="430"/>
                  <a:pt x="528" y="429"/>
                  <a:pt x="528" y="428"/>
                </a:cubicBezTo>
                <a:cubicBezTo>
                  <a:pt x="528" y="428"/>
                  <a:pt x="528" y="427"/>
                  <a:pt x="528" y="427"/>
                </a:cubicBezTo>
                <a:cubicBezTo>
                  <a:pt x="528" y="427"/>
                  <a:pt x="528" y="427"/>
                  <a:pt x="528" y="427"/>
                </a:cubicBezTo>
                <a:cubicBezTo>
                  <a:pt x="530" y="425"/>
                  <a:pt x="532" y="424"/>
                  <a:pt x="535" y="423"/>
                </a:cubicBezTo>
                <a:cubicBezTo>
                  <a:pt x="535" y="423"/>
                  <a:pt x="535" y="423"/>
                  <a:pt x="536" y="423"/>
                </a:cubicBezTo>
                <a:cubicBezTo>
                  <a:pt x="536" y="423"/>
                  <a:pt x="537" y="423"/>
                  <a:pt x="538" y="423"/>
                </a:cubicBezTo>
                <a:cubicBezTo>
                  <a:pt x="538" y="423"/>
                  <a:pt x="538" y="423"/>
                  <a:pt x="538" y="423"/>
                </a:cubicBezTo>
                <a:cubicBezTo>
                  <a:pt x="540" y="423"/>
                  <a:pt x="540" y="423"/>
                  <a:pt x="540" y="423"/>
                </a:cubicBezTo>
                <a:cubicBezTo>
                  <a:pt x="540" y="423"/>
                  <a:pt x="540" y="423"/>
                  <a:pt x="541" y="423"/>
                </a:cubicBezTo>
                <a:cubicBezTo>
                  <a:pt x="548" y="423"/>
                  <a:pt x="555" y="423"/>
                  <a:pt x="563" y="423"/>
                </a:cubicBezTo>
                <a:cubicBezTo>
                  <a:pt x="563" y="423"/>
                  <a:pt x="563" y="423"/>
                  <a:pt x="563" y="423"/>
                </a:cubicBezTo>
                <a:cubicBezTo>
                  <a:pt x="563" y="423"/>
                  <a:pt x="563" y="423"/>
                  <a:pt x="563" y="423"/>
                </a:cubicBezTo>
                <a:cubicBezTo>
                  <a:pt x="563" y="423"/>
                  <a:pt x="564" y="423"/>
                  <a:pt x="565" y="423"/>
                </a:cubicBezTo>
                <a:cubicBezTo>
                  <a:pt x="565" y="423"/>
                  <a:pt x="565" y="423"/>
                  <a:pt x="565" y="423"/>
                </a:cubicBezTo>
                <a:cubicBezTo>
                  <a:pt x="570" y="424"/>
                  <a:pt x="576" y="426"/>
                  <a:pt x="579" y="430"/>
                </a:cubicBezTo>
                <a:cubicBezTo>
                  <a:pt x="579" y="430"/>
                  <a:pt x="579" y="431"/>
                  <a:pt x="580" y="431"/>
                </a:cubicBezTo>
                <a:cubicBezTo>
                  <a:pt x="581" y="433"/>
                  <a:pt x="581" y="433"/>
                  <a:pt x="581" y="433"/>
                </a:cubicBezTo>
                <a:cubicBezTo>
                  <a:pt x="582" y="436"/>
                  <a:pt x="584" y="439"/>
                  <a:pt x="585" y="442"/>
                </a:cubicBezTo>
                <a:cubicBezTo>
                  <a:pt x="586" y="443"/>
                  <a:pt x="588" y="446"/>
                  <a:pt x="588" y="448"/>
                </a:cubicBezTo>
                <a:cubicBezTo>
                  <a:pt x="589" y="449"/>
                  <a:pt x="589" y="450"/>
                  <a:pt x="589" y="451"/>
                </a:cubicBezTo>
                <a:close/>
                <a:moveTo>
                  <a:pt x="594" y="406"/>
                </a:moveTo>
                <a:cubicBezTo>
                  <a:pt x="593" y="406"/>
                  <a:pt x="593" y="405"/>
                  <a:pt x="592" y="405"/>
                </a:cubicBezTo>
                <a:cubicBezTo>
                  <a:pt x="591" y="404"/>
                  <a:pt x="590" y="403"/>
                  <a:pt x="590" y="402"/>
                </a:cubicBezTo>
                <a:cubicBezTo>
                  <a:pt x="589" y="401"/>
                  <a:pt x="589" y="401"/>
                  <a:pt x="589" y="401"/>
                </a:cubicBezTo>
                <a:cubicBezTo>
                  <a:pt x="589" y="401"/>
                  <a:pt x="589" y="401"/>
                  <a:pt x="589" y="401"/>
                </a:cubicBezTo>
                <a:cubicBezTo>
                  <a:pt x="587" y="398"/>
                  <a:pt x="585" y="394"/>
                  <a:pt x="583" y="390"/>
                </a:cubicBezTo>
                <a:cubicBezTo>
                  <a:pt x="583" y="390"/>
                  <a:pt x="583" y="390"/>
                  <a:pt x="583" y="390"/>
                </a:cubicBezTo>
                <a:cubicBezTo>
                  <a:pt x="582" y="389"/>
                  <a:pt x="582" y="389"/>
                  <a:pt x="582" y="389"/>
                </a:cubicBezTo>
                <a:cubicBezTo>
                  <a:pt x="582" y="388"/>
                  <a:pt x="582" y="387"/>
                  <a:pt x="582" y="386"/>
                </a:cubicBezTo>
                <a:cubicBezTo>
                  <a:pt x="582" y="385"/>
                  <a:pt x="582" y="385"/>
                  <a:pt x="583" y="384"/>
                </a:cubicBezTo>
                <a:cubicBezTo>
                  <a:pt x="584" y="383"/>
                  <a:pt x="585" y="383"/>
                  <a:pt x="586" y="383"/>
                </a:cubicBezTo>
                <a:cubicBezTo>
                  <a:pt x="588" y="382"/>
                  <a:pt x="589" y="382"/>
                  <a:pt x="591" y="382"/>
                </a:cubicBezTo>
                <a:cubicBezTo>
                  <a:pt x="591" y="382"/>
                  <a:pt x="591" y="382"/>
                  <a:pt x="591" y="382"/>
                </a:cubicBezTo>
                <a:cubicBezTo>
                  <a:pt x="594" y="382"/>
                  <a:pt x="598" y="382"/>
                  <a:pt x="600" y="382"/>
                </a:cubicBezTo>
                <a:cubicBezTo>
                  <a:pt x="609" y="382"/>
                  <a:pt x="623" y="380"/>
                  <a:pt x="629" y="389"/>
                </a:cubicBezTo>
                <a:cubicBezTo>
                  <a:pt x="631" y="392"/>
                  <a:pt x="633" y="394"/>
                  <a:pt x="635" y="397"/>
                </a:cubicBezTo>
                <a:cubicBezTo>
                  <a:pt x="636" y="399"/>
                  <a:pt x="637" y="401"/>
                  <a:pt x="638" y="402"/>
                </a:cubicBezTo>
                <a:cubicBezTo>
                  <a:pt x="639" y="403"/>
                  <a:pt x="639" y="404"/>
                  <a:pt x="639" y="405"/>
                </a:cubicBezTo>
                <a:cubicBezTo>
                  <a:pt x="639" y="405"/>
                  <a:pt x="639" y="406"/>
                  <a:pt x="639" y="406"/>
                </a:cubicBezTo>
                <a:cubicBezTo>
                  <a:pt x="639" y="407"/>
                  <a:pt x="638" y="407"/>
                  <a:pt x="638" y="407"/>
                </a:cubicBezTo>
                <a:cubicBezTo>
                  <a:pt x="638" y="407"/>
                  <a:pt x="638" y="407"/>
                  <a:pt x="638" y="407"/>
                </a:cubicBezTo>
                <a:cubicBezTo>
                  <a:pt x="638" y="407"/>
                  <a:pt x="638" y="407"/>
                  <a:pt x="638" y="407"/>
                </a:cubicBezTo>
                <a:cubicBezTo>
                  <a:pt x="638" y="408"/>
                  <a:pt x="638" y="408"/>
                  <a:pt x="637" y="408"/>
                </a:cubicBezTo>
                <a:cubicBezTo>
                  <a:pt x="637" y="408"/>
                  <a:pt x="637" y="408"/>
                  <a:pt x="637" y="408"/>
                </a:cubicBezTo>
                <a:cubicBezTo>
                  <a:pt x="637" y="408"/>
                  <a:pt x="637" y="408"/>
                  <a:pt x="636" y="408"/>
                </a:cubicBezTo>
                <a:cubicBezTo>
                  <a:pt x="636" y="408"/>
                  <a:pt x="635" y="409"/>
                  <a:pt x="635" y="409"/>
                </a:cubicBezTo>
                <a:cubicBezTo>
                  <a:pt x="635" y="409"/>
                  <a:pt x="635" y="409"/>
                  <a:pt x="635" y="409"/>
                </a:cubicBezTo>
                <a:cubicBezTo>
                  <a:pt x="635" y="409"/>
                  <a:pt x="635" y="409"/>
                  <a:pt x="635" y="409"/>
                </a:cubicBezTo>
                <a:cubicBezTo>
                  <a:pt x="631" y="410"/>
                  <a:pt x="625" y="410"/>
                  <a:pt x="621" y="410"/>
                </a:cubicBezTo>
                <a:cubicBezTo>
                  <a:pt x="616" y="410"/>
                  <a:pt x="611" y="410"/>
                  <a:pt x="607" y="410"/>
                </a:cubicBezTo>
                <a:cubicBezTo>
                  <a:pt x="602" y="410"/>
                  <a:pt x="598" y="408"/>
                  <a:pt x="594" y="406"/>
                </a:cubicBezTo>
                <a:close/>
                <a:moveTo>
                  <a:pt x="670" y="454"/>
                </a:moveTo>
                <a:cubicBezTo>
                  <a:pt x="670" y="454"/>
                  <a:pt x="670" y="454"/>
                  <a:pt x="670" y="454"/>
                </a:cubicBezTo>
                <a:cubicBezTo>
                  <a:pt x="669" y="455"/>
                  <a:pt x="668" y="456"/>
                  <a:pt x="666" y="456"/>
                </a:cubicBezTo>
                <a:cubicBezTo>
                  <a:pt x="665" y="457"/>
                  <a:pt x="664" y="457"/>
                  <a:pt x="662" y="457"/>
                </a:cubicBezTo>
                <a:cubicBezTo>
                  <a:pt x="660" y="457"/>
                  <a:pt x="660" y="457"/>
                  <a:pt x="660" y="457"/>
                </a:cubicBezTo>
                <a:cubicBezTo>
                  <a:pt x="660" y="457"/>
                  <a:pt x="660" y="457"/>
                  <a:pt x="660" y="457"/>
                </a:cubicBezTo>
                <a:cubicBezTo>
                  <a:pt x="651" y="457"/>
                  <a:pt x="643" y="457"/>
                  <a:pt x="635" y="457"/>
                </a:cubicBezTo>
                <a:cubicBezTo>
                  <a:pt x="634" y="457"/>
                  <a:pt x="633" y="457"/>
                  <a:pt x="632" y="457"/>
                </a:cubicBezTo>
                <a:cubicBezTo>
                  <a:pt x="632" y="457"/>
                  <a:pt x="632" y="457"/>
                  <a:pt x="632" y="457"/>
                </a:cubicBezTo>
                <a:cubicBezTo>
                  <a:pt x="626" y="456"/>
                  <a:pt x="620" y="454"/>
                  <a:pt x="616" y="449"/>
                </a:cubicBezTo>
                <a:cubicBezTo>
                  <a:pt x="616" y="449"/>
                  <a:pt x="616" y="448"/>
                  <a:pt x="615" y="448"/>
                </a:cubicBezTo>
                <a:cubicBezTo>
                  <a:pt x="615" y="448"/>
                  <a:pt x="615" y="448"/>
                  <a:pt x="615" y="448"/>
                </a:cubicBezTo>
                <a:cubicBezTo>
                  <a:pt x="615" y="448"/>
                  <a:pt x="615" y="448"/>
                  <a:pt x="615" y="448"/>
                </a:cubicBezTo>
                <a:cubicBezTo>
                  <a:pt x="614" y="445"/>
                  <a:pt x="612" y="441"/>
                  <a:pt x="610" y="438"/>
                </a:cubicBezTo>
                <a:cubicBezTo>
                  <a:pt x="609" y="436"/>
                  <a:pt x="606" y="433"/>
                  <a:pt x="606" y="430"/>
                </a:cubicBezTo>
                <a:cubicBezTo>
                  <a:pt x="606" y="430"/>
                  <a:pt x="606" y="430"/>
                  <a:pt x="606" y="430"/>
                </a:cubicBezTo>
                <a:cubicBezTo>
                  <a:pt x="605" y="429"/>
                  <a:pt x="605" y="429"/>
                  <a:pt x="605" y="429"/>
                </a:cubicBezTo>
                <a:cubicBezTo>
                  <a:pt x="605" y="426"/>
                  <a:pt x="607" y="425"/>
                  <a:pt x="610" y="424"/>
                </a:cubicBezTo>
                <a:cubicBezTo>
                  <a:pt x="610" y="424"/>
                  <a:pt x="610" y="424"/>
                  <a:pt x="610" y="424"/>
                </a:cubicBezTo>
                <a:cubicBezTo>
                  <a:pt x="610" y="424"/>
                  <a:pt x="610" y="424"/>
                  <a:pt x="610" y="424"/>
                </a:cubicBezTo>
                <a:cubicBezTo>
                  <a:pt x="610" y="424"/>
                  <a:pt x="610" y="424"/>
                  <a:pt x="611" y="423"/>
                </a:cubicBezTo>
                <a:cubicBezTo>
                  <a:pt x="612" y="423"/>
                  <a:pt x="613" y="423"/>
                  <a:pt x="615" y="423"/>
                </a:cubicBezTo>
                <a:cubicBezTo>
                  <a:pt x="631" y="423"/>
                  <a:pt x="631" y="423"/>
                  <a:pt x="631" y="423"/>
                </a:cubicBezTo>
                <a:cubicBezTo>
                  <a:pt x="634" y="423"/>
                  <a:pt x="637" y="423"/>
                  <a:pt x="639" y="423"/>
                </a:cubicBezTo>
                <a:cubicBezTo>
                  <a:pt x="639" y="423"/>
                  <a:pt x="639" y="423"/>
                  <a:pt x="639" y="423"/>
                </a:cubicBezTo>
                <a:cubicBezTo>
                  <a:pt x="639" y="423"/>
                  <a:pt x="639" y="423"/>
                  <a:pt x="640" y="423"/>
                </a:cubicBezTo>
                <a:cubicBezTo>
                  <a:pt x="640" y="423"/>
                  <a:pt x="641" y="423"/>
                  <a:pt x="642" y="423"/>
                </a:cubicBezTo>
                <a:cubicBezTo>
                  <a:pt x="642" y="423"/>
                  <a:pt x="642" y="423"/>
                  <a:pt x="642" y="423"/>
                </a:cubicBezTo>
                <a:cubicBezTo>
                  <a:pt x="647" y="424"/>
                  <a:pt x="653" y="426"/>
                  <a:pt x="656" y="429"/>
                </a:cubicBezTo>
                <a:cubicBezTo>
                  <a:pt x="657" y="429"/>
                  <a:pt x="657" y="430"/>
                  <a:pt x="657" y="430"/>
                </a:cubicBezTo>
                <a:cubicBezTo>
                  <a:pt x="657" y="430"/>
                  <a:pt x="657" y="430"/>
                  <a:pt x="657" y="431"/>
                </a:cubicBezTo>
                <a:cubicBezTo>
                  <a:pt x="658" y="431"/>
                  <a:pt x="658" y="431"/>
                  <a:pt x="658" y="431"/>
                </a:cubicBezTo>
                <a:cubicBezTo>
                  <a:pt x="658" y="431"/>
                  <a:pt x="658" y="431"/>
                  <a:pt x="658" y="431"/>
                </a:cubicBezTo>
                <a:cubicBezTo>
                  <a:pt x="659" y="432"/>
                  <a:pt x="659" y="432"/>
                  <a:pt x="659" y="432"/>
                </a:cubicBezTo>
                <a:cubicBezTo>
                  <a:pt x="660" y="434"/>
                  <a:pt x="662" y="436"/>
                  <a:pt x="663" y="439"/>
                </a:cubicBezTo>
                <a:cubicBezTo>
                  <a:pt x="663" y="439"/>
                  <a:pt x="663" y="439"/>
                  <a:pt x="663" y="439"/>
                </a:cubicBezTo>
                <a:cubicBezTo>
                  <a:pt x="665" y="442"/>
                  <a:pt x="668" y="445"/>
                  <a:pt x="670" y="449"/>
                </a:cubicBezTo>
                <a:cubicBezTo>
                  <a:pt x="670" y="449"/>
                  <a:pt x="670" y="449"/>
                  <a:pt x="670" y="449"/>
                </a:cubicBezTo>
                <a:cubicBezTo>
                  <a:pt x="670" y="449"/>
                  <a:pt x="670" y="449"/>
                  <a:pt x="670" y="449"/>
                </a:cubicBezTo>
                <a:cubicBezTo>
                  <a:pt x="671" y="451"/>
                  <a:pt x="671" y="453"/>
                  <a:pt x="670" y="454"/>
                </a:cubicBezTo>
                <a:close/>
                <a:moveTo>
                  <a:pt x="729" y="79"/>
                </a:moveTo>
                <a:cubicBezTo>
                  <a:pt x="753" y="103"/>
                  <a:pt x="766" y="136"/>
                  <a:pt x="766" y="170"/>
                </a:cubicBezTo>
                <a:cubicBezTo>
                  <a:pt x="766" y="204"/>
                  <a:pt x="753" y="237"/>
                  <a:pt x="729" y="261"/>
                </a:cubicBezTo>
                <a:cubicBezTo>
                  <a:pt x="757" y="248"/>
                  <a:pt x="782" y="212"/>
                  <a:pt x="782" y="170"/>
                </a:cubicBezTo>
                <a:cubicBezTo>
                  <a:pt x="782" y="127"/>
                  <a:pt x="757" y="92"/>
                  <a:pt x="729" y="79"/>
                </a:cubicBezTo>
                <a:close/>
                <a:moveTo>
                  <a:pt x="53" y="79"/>
                </a:moveTo>
                <a:cubicBezTo>
                  <a:pt x="26" y="92"/>
                  <a:pt x="0" y="127"/>
                  <a:pt x="0" y="170"/>
                </a:cubicBezTo>
                <a:cubicBezTo>
                  <a:pt x="0" y="212"/>
                  <a:pt x="26" y="248"/>
                  <a:pt x="53" y="261"/>
                </a:cubicBezTo>
                <a:cubicBezTo>
                  <a:pt x="30" y="237"/>
                  <a:pt x="16" y="204"/>
                  <a:pt x="16" y="170"/>
                </a:cubicBezTo>
                <a:cubicBezTo>
                  <a:pt x="16" y="136"/>
                  <a:pt x="30" y="103"/>
                  <a:pt x="53" y="79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1508" name="object 16"/>
          <p:cNvSpPr txBox="1"/>
          <p:nvPr/>
        </p:nvSpPr>
        <p:spPr>
          <a:xfrm>
            <a:off x="6853238" y="2568575"/>
            <a:ext cx="1311275" cy="412750"/>
          </a:xfrm>
          <a:prstGeom prst="rect">
            <a:avLst/>
          </a:prstGeom>
          <a:noFill/>
          <a:ln w="9525">
            <a:noFill/>
          </a:ln>
        </p:spPr>
        <p:txBody>
          <a:bodyPr lIns="0" tIns="16510" rIns="0" bIns="0">
            <a:spAutoFit/>
          </a:bodyPr>
          <a:p>
            <a:pPr marL="12700">
              <a:spcBef>
                <a:spcPts val="125"/>
              </a:spcBef>
            </a:pPr>
            <a:r>
              <a:rPr lang="zh-CN" altLang="en-US" sz="25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成效</a:t>
            </a:r>
            <a:r>
              <a:rPr lang="en-US" altLang="zh-CN" sz="25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5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endParaRPr lang="zh-CN" altLang="en-US" sz="25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484" name="TextBox 30"/>
          <p:cNvSpPr txBox="1"/>
          <p:nvPr/>
        </p:nvSpPr>
        <p:spPr>
          <a:xfrm>
            <a:off x="1524000" y="330200"/>
            <a:ext cx="8086725" cy="1076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defTabSz="913765">
              <a:buClrTx/>
              <a:buSzTx/>
              <a:defRPr/>
            </a:pPr>
            <a:r>
              <a:rPr lang="zh-CN" altLang="en-US" sz="3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三、专业建设和人才培养举措</a:t>
            </a:r>
            <a:endParaRPr lang="zh-CN" altLang="en-US" sz="32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32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黑体" panose="02010609060101010101" pitchFamily="49" charset="-122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494665" y="1406525"/>
            <a:ext cx="11188065" cy="7372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457200" indent="-457200">
              <a:lnSpc>
                <a:spcPct val="150000"/>
              </a:lnSpc>
              <a:buClr>
                <a:srgbClr val="C00000"/>
              </a:buClr>
              <a:buFont typeface="Wingdings" panose="05000000000000000000" charset="0"/>
              <a:buChar char="u"/>
            </a:pPr>
            <a:r>
              <a:rPr lang="en-US" altLang="zh-CN" sz="2800" b="1">
                <a:solidFill>
                  <a:srgbClr val="0000CC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3.</a:t>
            </a:r>
            <a:r>
              <a:rPr lang="en-US" altLang="zh-CN" sz="2800" b="1">
                <a:solidFill>
                  <a:srgbClr val="0000CC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构建“以学生为中心，能力提升为导向”的个性化人才培养模式</a:t>
            </a:r>
            <a:r>
              <a:rPr lang="en-US" altLang="zh-CN" sz="2800" b="1">
                <a:solidFill>
                  <a:srgbClr val="0000CC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</a:t>
            </a:r>
            <a:endParaRPr lang="en-US" altLang="en-US" sz="2800" b="1">
              <a:solidFill>
                <a:srgbClr val="003366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047750" y="2482850"/>
            <a:ext cx="9716770" cy="3415030"/>
          </a:xfrm>
          <a:prstGeom prst="rect">
            <a:avLst/>
          </a:prstGeom>
          <a:noFill/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txBody>
          <a:bodyPr wrap="square">
            <a:spAutoFit/>
          </a:bodyPr>
          <a:p>
            <a:pPr>
              <a:lnSpc>
                <a:spcPct val="150000"/>
              </a:lnSpc>
              <a:buClr>
                <a:srgbClr val="0000CC"/>
              </a:buClr>
              <a:buFont typeface="Wingdings" panose="05000000000000000000" charset="0"/>
            </a:pPr>
            <a:r>
              <a:rPr lang="zh-CN" altLang="zh-CN" kern="0" dirty="0" smtClean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实施“大类招生、分类培养”模式</a:t>
            </a:r>
            <a:r>
              <a:rPr lang="zh-CN" altLang="zh-CN" kern="0" dirty="0" smtClean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：1年级大类宽口径培养，2-4年级分流培养“拔尖创新型”和“复合应用型”人才。</a:t>
            </a:r>
            <a:endParaRPr lang="zh-CN" altLang="zh-CN" kern="0" dirty="0" smtClean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  <a:sym typeface="+mn-ea"/>
            </a:endParaRPr>
          </a:p>
          <a:p>
            <a:pPr marL="342900" indent="-342900">
              <a:lnSpc>
                <a:spcPct val="150000"/>
              </a:lnSpc>
              <a:buClr>
                <a:srgbClr val="0000CC"/>
              </a:buClr>
              <a:buFont typeface="Wingdings" panose="05000000000000000000" charset="0"/>
              <a:buChar char="l"/>
            </a:pPr>
            <a:r>
              <a:rPr lang="zh-CN" altLang="zh-CN" kern="0" dirty="0" smtClean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拔尖创新型</a:t>
            </a:r>
            <a:r>
              <a:rPr lang="zh-CN" altLang="zh-CN" kern="0" dirty="0" smtClean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：通过学业导师制、小班化授课、国际化教学、系统科研训练，突出创新能力培养。</a:t>
            </a:r>
            <a:endParaRPr lang="zh-CN" altLang="zh-CN" kern="0" dirty="0" smtClean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  <a:sym typeface="+mn-ea"/>
            </a:endParaRPr>
          </a:p>
          <a:p>
            <a:pPr marL="342900" indent="-342900">
              <a:lnSpc>
                <a:spcPct val="150000"/>
              </a:lnSpc>
              <a:buClr>
                <a:srgbClr val="0000CC"/>
              </a:buClr>
              <a:buFont typeface="Wingdings" panose="05000000000000000000" charset="0"/>
              <a:buChar char="l"/>
            </a:pPr>
            <a:r>
              <a:rPr lang="zh-CN" altLang="zh-CN" kern="0" dirty="0" smtClean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复合应用型</a:t>
            </a:r>
            <a:r>
              <a:rPr lang="zh-CN" altLang="zh-CN" kern="0" dirty="0" smtClean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：通过强化应用型实践训练、校企联合育人，突出实践综合应用能力培养。</a:t>
            </a:r>
            <a:endParaRPr lang="zh-CN" altLang="zh-CN" kern="0" dirty="0" smtClean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</p:spTree>
  </p:cSld>
  <p:clrMapOvr>
    <a:masterClrMapping/>
  </p:clrMapOvr>
  <p:transition spd="slow">
    <p:cover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506" name="Freeform 10"/>
          <p:cNvSpPr>
            <a:spLocks noEditPoints="1"/>
          </p:cNvSpPr>
          <p:nvPr/>
        </p:nvSpPr>
        <p:spPr>
          <a:xfrm>
            <a:off x="1047750" y="5715000"/>
            <a:ext cx="828675" cy="392113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pathLst>
              <a:path w="782" h="493">
                <a:moveTo>
                  <a:pt x="111" y="206"/>
                </a:moveTo>
                <a:cubicBezTo>
                  <a:pt x="91" y="187"/>
                  <a:pt x="91" y="152"/>
                  <a:pt x="111" y="134"/>
                </a:cubicBezTo>
                <a:cubicBezTo>
                  <a:pt x="97" y="136"/>
                  <a:pt x="84" y="151"/>
                  <a:pt x="84" y="170"/>
                </a:cubicBezTo>
                <a:cubicBezTo>
                  <a:pt x="84" y="188"/>
                  <a:pt x="97" y="203"/>
                  <a:pt x="111" y="206"/>
                </a:cubicBezTo>
                <a:close/>
                <a:moveTo>
                  <a:pt x="698" y="170"/>
                </a:moveTo>
                <a:cubicBezTo>
                  <a:pt x="698" y="151"/>
                  <a:pt x="685" y="136"/>
                  <a:pt x="671" y="134"/>
                </a:cubicBezTo>
                <a:cubicBezTo>
                  <a:pt x="691" y="152"/>
                  <a:pt x="691" y="187"/>
                  <a:pt x="671" y="206"/>
                </a:cubicBezTo>
                <a:cubicBezTo>
                  <a:pt x="685" y="203"/>
                  <a:pt x="698" y="188"/>
                  <a:pt x="698" y="170"/>
                </a:cubicBezTo>
                <a:close/>
                <a:moveTo>
                  <a:pt x="696" y="232"/>
                </a:moveTo>
                <a:cubicBezTo>
                  <a:pt x="716" y="224"/>
                  <a:pt x="737" y="200"/>
                  <a:pt x="737" y="170"/>
                </a:cubicBezTo>
                <a:cubicBezTo>
                  <a:pt x="737" y="139"/>
                  <a:pt x="716" y="115"/>
                  <a:pt x="696" y="108"/>
                </a:cubicBezTo>
                <a:cubicBezTo>
                  <a:pt x="712" y="124"/>
                  <a:pt x="723" y="147"/>
                  <a:pt x="723" y="170"/>
                </a:cubicBezTo>
                <a:cubicBezTo>
                  <a:pt x="723" y="193"/>
                  <a:pt x="712" y="215"/>
                  <a:pt x="696" y="232"/>
                </a:cubicBezTo>
                <a:close/>
                <a:moveTo>
                  <a:pt x="87" y="232"/>
                </a:moveTo>
                <a:cubicBezTo>
                  <a:pt x="70" y="215"/>
                  <a:pt x="59" y="193"/>
                  <a:pt x="59" y="170"/>
                </a:cubicBezTo>
                <a:cubicBezTo>
                  <a:pt x="59" y="147"/>
                  <a:pt x="70" y="124"/>
                  <a:pt x="87" y="108"/>
                </a:cubicBezTo>
                <a:cubicBezTo>
                  <a:pt x="66" y="115"/>
                  <a:pt x="45" y="139"/>
                  <a:pt x="46" y="170"/>
                </a:cubicBezTo>
                <a:cubicBezTo>
                  <a:pt x="45" y="200"/>
                  <a:pt x="66" y="224"/>
                  <a:pt x="87" y="232"/>
                </a:cubicBezTo>
                <a:close/>
                <a:moveTo>
                  <a:pt x="714" y="448"/>
                </a:moveTo>
                <a:cubicBezTo>
                  <a:pt x="706" y="438"/>
                  <a:pt x="697" y="428"/>
                  <a:pt x="689" y="419"/>
                </a:cubicBezTo>
                <a:cubicBezTo>
                  <a:pt x="671" y="397"/>
                  <a:pt x="653" y="376"/>
                  <a:pt x="635" y="355"/>
                </a:cubicBezTo>
                <a:cubicBezTo>
                  <a:pt x="634" y="354"/>
                  <a:pt x="633" y="353"/>
                  <a:pt x="632" y="352"/>
                </a:cubicBezTo>
                <a:cubicBezTo>
                  <a:pt x="629" y="347"/>
                  <a:pt x="623" y="345"/>
                  <a:pt x="617" y="343"/>
                </a:cubicBezTo>
                <a:cubicBezTo>
                  <a:pt x="612" y="341"/>
                  <a:pt x="606" y="339"/>
                  <a:pt x="599" y="339"/>
                </a:cubicBezTo>
                <a:cubicBezTo>
                  <a:pt x="621" y="333"/>
                  <a:pt x="637" y="314"/>
                  <a:pt x="637" y="291"/>
                </a:cubicBezTo>
                <a:cubicBezTo>
                  <a:pt x="637" y="50"/>
                  <a:pt x="637" y="50"/>
                  <a:pt x="637" y="50"/>
                </a:cubicBezTo>
                <a:cubicBezTo>
                  <a:pt x="637" y="22"/>
                  <a:pt x="614" y="0"/>
                  <a:pt x="587" y="0"/>
                </a:cubicBezTo>
                <a:cubicBezTo>
                  <a:pt x="195" y="0"/>
                  <a:pt x="195" y="0"/>
                  <a:pt x="195" y="0"/>
                </a:cubicBezTo>
                <a:cubicBezTo>
                  <a:pt x="168" y="0"/>
                  <a:pt x="145" y="22"/>
                  <a:pt x="145" y="50"/>
                </a:cubicBezTo>
                <a:cubicBezTo>
                  <a:pt x="145" y="291"/>
                  <a:pt x="145" y="291"/>
                  <a:pt x="145" y="291"/>
                </a:cubicBezTo>
                <a:cubicBezTo>
                  <a:pt x="145" y="314"/>
                  <a:pt x="161" y="334"/>
                  <a:pt x="183" y="339"/>
                </a:cubicBezTo>
                <a:cubicBezTo>
                  <a:pt x="171" y="340"/>
                  <a:pt x="157" y="344"/>
                  <a:pt x="149" y="354"/>
                </a:cubicBezTo>
                <a:cubicBezTo>
                  <a:pt x="143" y="361"/>
                  <a:pt x="136" y="369"/>
                  <a:pt x="130" y="377"/>
                </a:cubicBezTo>
                <a:cubicBezTo>
                  <a:pt x="111" y="399"/>
                  <a:pt x="91" y="422"/>
                  <a:pt x="72" y="446"/>
                </a:cubicBezTo>
                <a:cubicBezTo>
                  <a:pt x="67" y="451"/>
                  <a:pt x="58" y="459"/>
                  <a:pt x="58" y="467"/>
                </a:cubicBezTo>
                <a:cubicBezTo>
                  <a:pt x="58" y="489"/>
                  <a:pt x="58" y="478"/>
                  <a:pt x="58" y="478"/>
                </a:cubicBezTo>
                <a:cubicBezTo>
                  <a:pt x="58" y="481"/>
                  <a:pt x="59" y="483"/>
                  <a:pt x="60" y="485"/>
                </a:cubicBezTo>
                <a:cubicBezTo>
                  <a:pt x="65" y="492"/>
                  <a:pt x="75" y="493"/>
                  <a:pt x="83" y="493"/>
                </a:cubicBezTo>
                <a:cubicBezTo>
                  <a:pt x="94" y="493"/>
                  <a:pt x="667" y="493"/>
                  <a:pt x="684" y="493"/>
                </a:cubicBezTo>
                <a:cubicBezTo>
                  <a:pt x="693" y="493"/>
                  <a:pt x="702" y="492"/>
                  <a:pt x="711" y="490"/>
                </a:cubicBezTo>
                <a:cubicBezTo>
                  <a:pt x="716" y="489"/>
                  <a:pt x="723" y="486"/>
                  <a:pt x="724" y="479"/>
                </a:cubicBezTo>
                <a:cubicBezTo>
                  <a:pt x="724" y="456"/>
                  <a:pt x="724" y="467"/>
                  <a:pt x="724" y="467"/>
                </a:cubicBezTo>
                <a:cubicBezTo>
                  <a:pt x="725" y="462"/>
                  <a:pt x="722" y="457"/>
                  <a:pt x="718" y="453"/>
                </a:cubicBezTo>
                <a:cubicBezTo>
                  <a:pt x="717" y="451"/>
                  <a:pt x="715" y="449"/>
                  <a:pt x="714" y="448"/>
                </a:cubicBezTo>
                <a:close/>
                <a:moveTo>
                  <a:pt x="164" y="299"/>
                </a:moveTo>
                <a:cubicBezTo>
                  <a:pt x="164" y="64"/>
                  <a:pt x="164" y="53"/>
                  <a:pt x="164" y="53"/>
                </a:cubicBezTo>
                <a:cubicBezTo>
                  <a:pt x="164" y="39"/>
                  <a:pt x="175" y="16"/>
                  <a:pt x="189" y="16"/>
                </a:cubicBezTo>
                <a:cubicBezTo>
                  <a:pt x="570" y="16"/>
                  <a:pt x="593" y="16"/>
                  <a:pt x="593" y="16"/>
                </a:cubicBezTo>
                <a:cubicBezTo>
                  <a:pt x="607" y="16"/>
                  <a:pt x="618" y="39"/>
                  <a:pt x="618" y="53"/>
                </a:cubicBezTo>
                <a:cubicBezTo>
                  <a:pt x="618" y="268"/>
                  <a:pt x="618" y="299"/>
                  <a:pt x="618" y="299"/>
                </a:cubicBezTo>
                <a:cubicBezTo>
                  <a:pt x="618" y="313"/>
                  <a:pt x="607" y="325"/>
                  <a:pt x="593" y="325"/>
                </a:cubicBezTo>
                <a:cubicBezTo>
                  <a:pt x="212" y="325"/>
                  <a:pt x="189" y="325"/>
                  <a:pt x="189" y="325"/>
                </a:cubicBezTo>
                <a:cubicBezTo>
                  <a:pt x="175" y="325"/>
                  <a:pt x="164" y="302"/>
                  <a:pt x="164" y="287"/>
                </a:cubicBezTo>
                <a:lnTo>
                  <a:pt x="164" y="299"/>
                </a:lnTo>
                <a:close/>
                <a:moveTo>
                  <a:pt x="613" y="367"/>
                </a:moveTo>
                <a:cubicBezTo>
                  <a:pt x="613" y="367"/>
                  <a:pt x="613" y="368"/>
                  <a:pt x="612" y="369"/>
                </a:cubicBezTo>
                <a:cubicBezTo>
                  <a:pt x="612" y="369"/>
                  <a:pt x="612" y="369"/>
                  <a:pt x="612" y="369"/>
                </a:cubicBezTo>
                <a:cubicBezTo>
                  <a:pt x="612" y="369"/>
                  <a:pt x="612" y="369"/>
                  <a:pt x="612" y="369"/>
                </a:cubicBezTo>
                <a:cubicBezTo>
                  <a:pt x="612" y="369"/>
                  <a:pt x="612" y="369"/>
                  <a:pt x="612" y="369"/>
                </a:cubicBezTo>
                <a:cubicBezTo>
                  <a:pt x="612" y="369"/>
                  <a:pt x="612" y="369"/>
                  <a:pt x="611" y="369"/>
                </a:cubicBezTo>
                <a:cubicBezTo>
                  <a:pt x="611" y="369"/>
                  <a:pt x="611" y="369"/>
                  <a:pt x="611" y="369"/>
                </a:cubicBezTo>
                <a:cubicBezTo>
                  <a:pt x="611" y="369"/>
                  <a:pt x="611" y="369"/>
                  <a:pt x="610" y="369"/>
                </a:cubicBezTo>
                <a:cubicBezTo>
                  <a:pt x="608" y="371"/>
                  <a:pt x="604" y="371"/>
                  <a:pt x="600" y="371"/>
                </a:cubicBezTo>
                <a:cubicBezTo>
                  <a:pt x="584" y="371"/>
                  <a:pt x="584" y="371"/>
                  <a:pt x="584" y="371"/>
                </a:cubicBezTo>
                <a:cubicBezTo>
                  <a:pt x="580" y="371"/>
                  <a:pt x="577" y="370"/>
                  <a:pt x="574" y="369"/>
                </a:cubicBezTo>
                <a:cubicBezTo>
                  <a:pt x="573" y="368"/>
                  <a:pt x="572" y="367"/>
                  <a:pt x="571" y="367"/>
                </a:cubicBezTo>
                <a:cubicBezTo>
                  <a:pt x="570" y="366"/>
                  <a:pt x="569" y="365"/>
                  <a:pt x="569" y="365"/>
                </a:cubicBezTo>
                <a:cubicBezTo>
                  <a:pt x="568" y="363"/>
                  <a:pt x="568" y="363"/>
                  <a:pt x="568" y="363"/>
                </a:cubicBezTo>
                <a:cubicBezTo>
                  <a:pt x="566" y="360"/>
                  <a:pt x="564" y="357"/>
                  <a:pt x="563" y="354"/>
                </a:cubicBezTo>
                <a:cubicBezTo>
                  <a:pt x="561" y="351"/>
                  <a:pt x="563" y="350"/>
                  <a:pt x="565" y="349"/>
                </a:cubicBezTo>
                <a:cubicBezTo>
                  <a:pt x="565" y="349"/>
                  <a:pt x="566" y="349"/>
                  <a:pt x="566" y="349"/>
                </a:cubicBezTo>
                <a:cubicBezTo>
                  <a:pt x="567" y="348"/>
                  <a:pt x="569" y="348"/>
                  <a:pt x="570" y="348"/>
                </a:cubicBezTo>
                <a:cubicBezTo>
                  <a:pt x="573" y="348"/>
                  <a:pt x="573" y="348"/>
                  <a:pt x="573" y="348"/>
                </a:cubicBezTo>
                <a:cubicBezTo>
                  <a:pt x="573" y="348"/>
                  <a:pt x="573" y="348"/>
                  <a:pt x="573" y="348"/>
                </a:cubicBezTo>
                <a:cubicBezTo>
                  <a:pt x="577" y="348"/>
                  <a:pt x="581" y="348"/>
                  <a:pt x="586" y="348"/>
                </a:cubicBezTo>
                <a:cubicBezTo>
                  <a:pt x="586" y="348"/>
                  <a:pt x="586" y="348"/>
                  <a:pt x="586" y="348"/>
                </a:cubicBezTo>
                <a:cubicBezTo>
                  <a:pt x="590" y="348"/>
                  <a:pt x="590" y="348"/>
                  <a:pt x="590" y="348"/>
                </a:cubicBezTo>
                <a:cubicBezTo>
                  <a:pt x="592" y="348"/>
                  <a:pt x="594" y="348"/>
                  <a:pt x="595" y="348"/>
                </a:cubicBezTo>
                <a:cubicBezTo>
                  <a:pt x="596" y="349"/>
                  <a:pt x="597" y="349"/>
                  <a:pt x="598" y="349"/>
                </a:cubicBezTo>
                <a:cubicBezTo>
                  <a:pt x="598" y="349"/>
                  <a:pt x="598" y="349"/>
                  <a:pt x="598" y="349"/>
                </a:cubicBezTo>
                <a:cubicBezTo>
                  <a:pt x="598" y="350"/>
                  <a:pt x="598" y="350"/>
                  <a:pt x="599" y="350"/>
                </a:cubicBezTo>
                <a:cubicBezTo>
                  <a:pt x="599" y="350"/>
                  <a:pt x="599" y="350"/>
                  <a:pt x="599" y="350"/>
                </a:cubicBezTo>
                <a:cubicBezTo>
                  <a:pt x="600" y="350"/>
                  <a:pt x="602" y="351"/>
                  <a:pt x="603" y="351"/>
                </a:cubicBezTo>
                <a:cubicBezTo>
                  <a:pt x="604" y="352"/>
                  <a:pt x="604" y="353"/>
                  <a:pt x="605" y="354"/>
                </a:cubicBezTo>
                <a:cubicBezTo>
                  <a:pt x="608" y="359"/>
                  <a:pt x="608" y="359"/>
                  <a:pt x="608" y="359"/>
                </a:cubicBezTo>
                <a:cubicBezTo>
                  <a:pt x="609" y="360"/>
                  <a:pt x="611" y="362"/>
                  <a:pt x="612" y="364"/>
                </a:cubicBezTo>
                <a:cubicBezTo>
                  <a:pt x="612" y="364"/>
                  <a:pt x="612" y="364"/>
                  <a:pt x="612" y="364"/>
                </a:cubicBezTo>
                <a:cubicBezTo>
                  <a:pt x="613" y="365"/>
                  <a:pt x="613" y="366"/>
                  <a:pt x="613" y="367"/>
                </a:cubicBezTo>
                <a:close/>
                <a:moveTo>
                  <a:pt x="410" y="363"/>
                </a:moveTo>
                <a:cubicBezTo>
                  <a:pt x="410" y="364"/>
                  <a:pt x="410" y="364"/>
                  <a:pt x="410" y="365"/>
                </a:cubicBezTo>
                <a:cubicBezTo>
                  <a:pt x="406" y="371"/>
                  <a:pt x="392" y="369"/>
                  <a:pt x="386" y="369"/>
                </a:cubicBezTo>
                <a:cubicBezTo>
                  <a:pt x="383" y="369"/>
                  <a:pt x="380" y="369"/>
                  <a:pt x="377" y="369"/>
                </a:cubicBezTo>
                <a:cubicBezTo>
                  <a:pt x="374" y="369"/>
                  <a:pt x="370" y="369"/>
                  <a:pt x="367" y="367"/>
                </a:cubicBezTo>
                <a:cubicBezTo>
                  <a:pt x="367" y="367"/>
                  <a:pt x="367" y="367"/>
                  <a:pt x="367" y="367"/>
                </a:cubicBezTo>
                <a:cubicBezTo>
                  <a:pt x="367" y="366"/>
                  <a:pt x="367" y="366"/>
                  <a:pt x="367" y="366"/>
                </a:cubicBezTo>
                <a:cubicBezTo>
                  <a:pt x="366" y="366"/>
                  <a:pt x="366" y="366"/>
                  <a:pt x="366" y="366"/>
                </a:cubicBezTo>
                <a:cubicBezTo>
                  <a:pt x="366" y="366"/>
                  <a:pt x="366" y="366"/>
                  <a:pt x="366" y="366"/>
                </a:cubicBezTo>
                <a:cubicBezTo>
                  <a:pt x="366" y="366"/>
                  <a:pt x="366" y="366"/>
                  <a:pt x="366" y="366"/>
                </a:cubicBezTo>
                <a:cubicBezTo>
                  <a:pt x="366" y="365"/>
                  <a:pt x="366" y="365"/>
                  <a:pt x="366" y="365"/>
                </a:cubicBezTo>
                <a:cubicBezTo>
                  <a:pt x="366" y="364"/>
                  <a:pt x="366" y="364"/>
                  <a:pt x="366" y="363"/>
                </a:cubicBezTo>
                <a:cubicBezTo>
                  <a:pt x="366" y="363"/>
                  <a:pt x="366" y="363"/>
                  <a:pt x="366" y="363"/>
                </a:cubicBezTo>
                <a:cubicBezTo>
                  <a:pt x="366" y="362"/>
                  <a:pt x="366" y="361"/>
                  <a:pt x="366" y="361"/>
                </a:cubicBezTo>
                <a:cubicBezTo>
                  <a:pt x="366" y="360"/>
                  <a:pt x="366" y="360"/>
                  <a:pt x="366" y="360"/>
                </a:cubicBezTo>
                <a:cubicBezTo>
                  <a:pt x="366" y="358"/>
                  <a:pt x="366" y="355"/>
                  <a:pt x="367" y="353"/>
                </a:cubicBezTo>
                <a:cubicBezTo>
                  <a:pt x="367" y="352"/>
                  <a:pt x="367" y="352"/>
                  <a:pt x="367" y="352"/>
                </a:cubicBezTo>
                <a:cubicBezTo>
                  <a:pt x="367" y="352"/>
                  <a:pt x="367" y="351"/>
                  <a:pt x="368" y="350"/>
                </a:cubicBezTo>
                <a:cubicBezTo>
                  <a:pt x="369" y="350"/>
                  <a:pt x="369" y="349"/>
                  <a:pt x="370" y="349"/>
                </a:cubicBezTo>
                <a:cubicBezTo>
                  <a:pt x="370" y="349"/>
                  <a:pt x="370" y="349"/>
                  <a:pt x="370" y="349"/>
                </a:cubicBezTo>
                <a:cubicBezTo>
                  <a:pt x="370" y="349"/>
                  <a:pt x="370" y="348"/>
                  <a:pt x="370" y="348"/>
                </a:cubicBezTo>
                <a:cubicBezTo>
                  <a:pt x="370" y="348"/>
                  <a:pt x="371" y="348"/>
                  <a:pt x="371" y="348"/>
                </a:cubicBezTo>
                <a:cubicBezTo>
                  <a:pt x="371" y="348"/>
                  <a:pt x="371" y="348"/>
                  <a:pt x="371" y="348"/>
                </a:cubicBezTo>
                <a:cubicBezTo>
                  <a:pt x="371" y="348"/>
                  <a:pt x="372" y="348"/>
                  <a:pt x="372" y="348"/>
                </a:cubicBezTo>
                <a:cubicBezTo>
                  <a:pt x="372" y="348"/>
                  <a:pt x="372" y="348"/>
                  <a:pt x="373" y="348"/>
                </a:cubicBezTo>
                <a:cubicBezTo>
                  <a:pt x="373" y="347"/>
                  <a:pt x="373" y="347"/>
                  <a:pt x="374" y="347"/>
                </a:cubicBezTo>
                <a:cubicBezTo>
                  <a:pt x="374" y="347"/>
                  <a:pt x="374" y="347"/>
                  <a:pt x="374" y="347"/>
                </a:cubicBezTo>
                <a:cubicBezTo>
                  <a:pt x="374" y="347"/>
                  <a:pt x="374" y="347"/>
                  <a:pt x="374" y="347"/>
                </a:cubicBezTo>
                <a:cubicBezTo>
                  <a:pt x="375" y="347"/>
                  <a:pt x="375" y="347"/>
                  <a:pt x="375" y="347"/>
                </a:cubicBezTo>
                <a:cubicBezTo>
                  <a:pt x="376" y="347"/>
                  <a:pt x="377" y="347"/>
                  <a:pt x="378" y="347"/>
                </a:cubicBezTo>
                <a:cubicBezTo>
                  <a:pt x="379" y="347"/>
                  <a:pt x="379" y="347"/>
                  <a:pt x="379" y="347"/>
                </a:cubicBezTo>
                <a:cubicBezTo>
                  <a:pt x="380" y="347"/>
                  <a:pt x="382" y="347"/>
                  <a:pt x="383" y="347"/>
                </a:cubicBezTo>
                <a:cubicBezTo>
                  <a:pt x="399" y="347"/>
                  <a:pt x="399" y="347"/>
                  <a:pt x="399" y="347"/>
                </a:cubicBezTo>
                <a:cubicBezTo>
                  <a:pt x="399" y="347"/>
                  <a:pt x="399" y="347"/>
                  <a:pt x="400" y="347"/>
                </a:cubicBezTo>
                <a:cubicBezTo>
                  <a:pt x="400" y="347"/>
                  <a:pt x="400" y="347"/>
                  <a:pt x="400" y="347"/>
                </a:cubicBezTo>
                <a:cubicBezTo>
                  <a:pt x="401" y="347"/>
                  <a:pt x="401" y="347"/>
                  <a:pt x="402" y="347"/>
                </a:cubicBezTo>
                <a:cubicBezTo>
                  <a:pt x="405" y="347"/>
                  <a:pt x="408" y="348"/>
                  <a:pt x="409" y="351"/>
                </a:cubicBezTo>
                <a:cubicBezTo>
                  <a:pt x="410" y="351"/>
                  <a:pt x="410" y="351"/>
                  <a:pt x="410" y="351"/>
                </a:cubicBezTo>
                <a:cubicBezTo>
                  <a:pt x="410" y="351"/>
                  <a:pt x="410" y="351"/>
                  <a:pt x="410" y="351"/>
                </a:cubicBezTo>
                <a:cubicBezTo>
                  <a:pt x="411" y="355"/>
                  <a:pt x="410" y="359"/>
                  <a:pt x="410" y="362"/>
                </a:cubicBezTo>
                <a:cubicBezTo>
                  <a:pt x="410" y="363"/>
                  <a:pt x="410" y="363"/>
                  <a:pt x="410" y="363"/>
                </a:cubicBezTo>
                <a:cubicBezTo>
                  <a:pt x="410" y="363"/>
                  <a:pt x="410" y="363"/>
                  <a:pt x="410" y="363"/>
                </a:cubicBezTo>
                <a:close/>
                <a:moveTo>
                  <a:pt x="387" y="381"/>
                </a:moveTo>
                <a:cubicBezTo>
                  <a:pt x="393" y="381"/>
                  <a:pt x="407" y="380"/>
                  <a:pt x="410" y="386"/>
                </a:cubicBezTo>
                <a:cubicBezTo>
                  <a:pt x="410" y="387"/>
                  <a:pt x="411" y="387"/>
                  <a:pt x="411" y="388"/>
                </a:cubicBezTo>
                <a:cubicBezTo>
                  <a:pt x="411" y="395"/>
                  <a:pt x="411" y="395"/>
                  <a:pt x="411" y="395"/>
                </a:cubicBezTo>
                <a:cubicBezTo>
                  <a:pt x="411" y="397"/>
                  <a:pt x="411" y="399"/>
                  <a:pt x="411" y="401"/>
                </a:cubicBezTo>
                <a:cubicBezTo>
                  <a:pt x="411" y="401"/>
                  <a:pt x="411" y="401"/>
                  <a:pt x="411" y="401"/>
                </a:cubicBezTo>
                <a:cubicBezTo>
                  <a:pt x="411" y="402"/>
                  <a:pt x="411" y="402"/>
                  <a:pt x="411" y="402"/>
                </a:cubicBezTo>
                <a:cubicBezTo>
                  <a:pt x="411" y="402"/>
                  <a:pt x="410" y="404"/>
                  <a:pt x="410" y="404"/>
                </a:cubicBezTo>
                <a:cubicBezTo>
                  <a:pt x="409" y="405"/>
                  <a:pt x="409" y="405"/>
                  <a:pt x="409" y="405"/>
                </a:cubicBezTo>
                <a:cubicBezTo>
                  <a:pt x="409" y="405"/>
                  <a:pt x="409" y="405"/>
                  <a:pt x="409" y="406"/>
                </a:cubicBezTo>
                <a:cubicBezTo>
                  <a:pt x="409" y="406"/>
                  <a:pt x="409" y="406"/>
                  <a:pt x="409" y="406"/>
                </a:cubicBezTo>
                <a:cubicBezTo>
                  <a:pt x="407" y="407"/>
                  <a:pt x="405" y="408"/>
                  <a:pt x="403" y="409"/>
                </a:cubicBezTo>
                <a:cubicBezTo>
                  <a:pt x="403" y="409"/>
                  <a:pt x="403" y="409"/>
                  <a:pt x="403" y="409"/>
                </a:cubicBezTo>
                <a:cubicBezTo>
                  <a:pt x="403" y="409"/>
                  <a:pt x="403" y="409"/>
                  <a:pt x="403" y="409"/>
                </a:cubicBezTo>
                <a:cubicBezTo>
                  <a:pt x="402" y="409"/>
                  <a:pt x="401" y="409"/>
                  <a:pt x="401" y="409"/>
                </a:cubicBezTo>
                <a:cubicBezTo>
                  <a:pt x="400" y="409"/>
                  <a:pt x="400" y="409"/>
                  <a:pt x="400" y="409"/>
                </a:cubicBezTo>
                <a:cubicBezTo>
                  <a:pt x="399" y="409"/>
                  <a:pt x="398" y="409"/>
                  <a:pt x="398" y="409"/>
                </a:cubicBezTo>
                <a:cubicBezTo>
                  <a:pt x="398" y="409"/>
                  <a:pt x="398" y="409"/>
                  <a:pt x="398" y="409"/>
                </a:cubicBezTo>
                <a:cubicBezTo>
                  <a:pt x="373" y="409"/>
                  <a:pt x="373" y="409"/>
                  <a:pt x="373" y="409"/>
                </a:cubicBezTo>
                <a:cubicBezTo>
                  <a:pt x="371" y="409"/>
                  <a:pt x="367" y="409"/>
                  <a:pt x="364" y="407"/>
                </a:cubicBezTo>
                <a:cubicBezTo>
                  <a:pt x="364" y="407"/>
                  <a:pt x="364" y="407"/>
                  <a:pt x="364" y="407"/>
                </a:cubicBezTo>
                <a:cubicBezTo>
                  <a:pt x="364" y="407"/>
                  <a:pt x="364" y="407"/>
                  <a:pt x="364" y="407"/>
                </a:cubicBezTo>
                <a:cubicBezTo>
                  <a:pt x="364" y="407"/>
                  <a:pt x="364" y="406"/>
                  <a:pt x="363" y="406"/>
                </a:cubicBezTo>
                <a:cubicBezTo>
                  <a:pt x="363" y="406"/>
                  <a:pt x="362" y="405"/>
                  <a:pt x="362" y="405"/>
                </a:cubicBezTo>
                <a:cubicBezTo>
                  <a:pt x="362" y="405"/>
                  <a:pt x="362" y="405"/>
                  <a:pt x="362" y="404"/>
                </a:cubicBezTo>
                <a:cubicBezTo>
                  <a:pt x="362" y="404"/>
                  <a:pt x="361" y="403"/>
                  <a:pt x="361" y="402"/>
                </a:cubicBezTo>
                <a:cubicBezTo>
                  <a:pt x="362" y="400"/>
                  <a:pt x="362" y="400"/>
                  <a:pt x="362" y="400"/>
                </a:cubicBezTo>
                <a:cubicBezTo>
                  <a:pt x="362" y="400"/>
                  <a:pt x="362" y="400"/>
                  <a:pt x="362" y="400"/>
                </a:cubicBezTo>
                <a:cubicBezTo>
                  <a:pt x="362" y="396"/>
                  <a:pt x="362" y="392"/>
                  <a:pt x="363" y="388"/>
                </a:cubicBezTo>
                <a:cubicBezTo>
                  <a:pt x="363" y="388"/>
                  <a:pt x="363" y="388"/>
                  <a:pt x="363" y="388"/>
                </a:cubicBezTo>
                <a:cubicBezTo>
                  <a:pt x="363" y="388"/>
                  <a:pt x="363" y="388"/>
                  <a:pt x="363" y="388"/>
                </a:cubicBezTo>
                <a:cubicBezTo>
                  <a:pt x="364" y="379"/>
                  <a:pt x="381" y="381"/>
                  <a:pt x="387" y="381"/>
                </a:cubicBezTo>
                <a:close/>
                <a:moveTo>
                  <a:pt x="289" y="407"/>
                </a:moveTo>
                <a:cubicBezTo>
                  <a:pt x="289" y="407"/>
                  <a:pt x="289" y="407"/>
                  <a:pt x="288" y="406"/>
                </a:cubicBezTo>
                <a:cubicBezTo>
                  <a:pt x="288" y="406"/>
                  <a:pt x="288" y="405"/>
                  <a:pt x="287" y="405"/>
                </a:cubicBezTo>
                <a:cubicBezTo>
                  <a:pt x="287" y="405"/>
                  <a:pt x="287" y="405"/>
                  <a:pt x="287" y="405"/>
                </a:cubicBezTo>
                <a:cubicBezTo>
                  <a:pt x="287" y="404"/>
                  <a:pt x="287" y="403"/>
                  <a:pt x="287" y="402"/>
                </a:cubicBezTo>
                <a:cubicBezTo>
                  <a:pt x="288" y="400"/>
                  <a:pt x="288" y="400"/>
                  <a:pt x="288" y="400"/>
                </a:cubicBezTo>
                <a:cubicBezTo>
                  <a:pt x="288" y="400"/>
                  <a:pt x="288" y="400"/>
                  <a:pt x="288" y="400"/>
                </a:cubicBezTo>
                <a:cubicBezTo>
                  <a:pt x="288" y="400"/>
                  <a:pt x="288" y="399"/>
                  <a:pt x="288" y="399"/>
                </a:cubicBezTo>
                <a:cubicBezTo>
                  <a:pt x="291" y="388"/>
                  <a:pt x="291" y="388"/>
                  <a:pt x="291" y="388"/>
                </a:cubicBezTo>
                <a:cubicBezTo>
                  <a:pt x="291" y="388"/>
                  <a:pt x="291" y="388"/>
                  <a:pt x="292" y="388"/>
                </a:cubicBezTo>
                <a:cubicBezTo>
                  <a:pt x="295" y="380"/>
                  <a:pt x="310" y="381"/>
                  <a:pt x="317" y="381"/>
                </a:cubicBezTo>
                <a:cubicBezTo>
                  <a:pt x="320" y="381"/>
                  <a:pt x="325" y="381"/>
                  <a:pt x="330" y="381"/>
                </a:cubicBezTo>
                <a:cubicBezTo>
                  <a:pt x="331" y="382"/>
                  <a:pt x="332" y="382"/>
                  <a:pt x="333" y="382"/>
                </a:cubicBezTo>
                <a:cubicBezTo>
                  <a:pt x="333" y="382"/>
                  <a:pt x="333" y="382"/>
                  <a:pt x="333" y="382"/>
                </a:cubicBezTo>
                <a:cubicBezTo>
                  <a:pt x="335" y="383"/>
                  <a:pt x="337" y="384"/>
                  <a:pt x="338" y="385"/>
                </a:cubicBezTo>
                <a:cubicBezTo>
                  <a:pt x="338" y="385"/>
                  <a:pt x="338" y="385"/>
                  <a:pt x="338" y="385"/>
                </a:cubicBezTo>
                <a:cubicBezTo>
                  <a:pt x="338" y="386"/>
                  <a:pt x="338" y="386"/>
                  <a:pt x="338" y="386"/>
                </a:cubicBezTo>
                <a:cubicBezTo>
                  <a:pt x="338" y="386"/>
                  <a:pt x="338" y="386"/>
                  <a:pt x="338" y="386"/>
                </a:cubicBezTo>
                <a:cubicBezTo>
                  <a:pt x="339" y="387"/>
                  <a:pt x="339" y="388"/>
                  <a:pt x="339" y="388"/>
                </a:cubicBezTo>
                <a:cubicBezTo>
                  <a:pt x="339" y="389"/>
                  <a:pt x="339" y="389"/>
                  <a:pt x="339" y="389"/>
                </a:cubicBezTo>
                <a:cubicBezTo>
                  <a:pt x="339" y="389"/>
                  <a:pt x="339" y="389"/>
                  <a:pt x="339" y="389"/>
                </a:cubicBezTo>
                <a:cubicBezTo>
                  <a:pt x="338" y="391"/>
                  <a:pt x="338" y="393"/>
                  <a:pt x="338" y="395"/>
                </a:cubicBezTo>
                <a:cubicBezTo>
                  <a:pt x="336" y="402"/>
                  <a:pt x="336" y="402"/>
                  <a:pt x="336" y="402"/>
                </a:cubicBezTo>
                <a:cubicBezTo>
                  <a:pt x="336" y="403"/>
                  <a:pt x="336" y="404"/>
                  <a:pt x="335" y="404"/>
                </a:cubicBezTo>
                <a:cubicBezTo>
                  <a:pt x="335" y="405"/>
                  <a:pt x="335" y="405"/>
                  <a:pt x="335" y="405"/>
                </a:cubicBezTo>
                <a:cubicBezTo>
                  <a:pt x="335" y="405"/>
                  <a:pt x="334" y="405"/>
                  <a:pt x="334" y="405"/>
                </a:cubicBezTo>
                <a:cubicBezTo>
                  <a:pt x="334" y="405"/>
                  <a:pt x="334" y="406"/>
                  <a:pt x="334" y="406"/>
                </a:cubicBezTo>
                <a:cubicBezTo>
                  <a:pt x="332" y="407"/>
                  <a:pt x="329" y="408"/>
                  <a:pt x="327" y="409"/>
                </a:cubicBezTo>
                <a:cubicBezTo>
                  <a:pt x="327" y="409"/>
                  <a:pt x="327" y="409"/>
                  <a:pt x="327" y="409"/>
                </a:cubicBezTo>
                <a:cubicBezTo>
                  <a:pt x="327" y="409"/>
                  <a:pt x="327" y="409"/>
                  <a:pt x="327" y="409"/>
                </a:cubicBezTo>
                <a:cubicBezTo>
                  <a:pt x="327" y="409"/>
                  <a:pt x="326" y="409"/>
                  <a:pt x="325" y="409"/>
                </a:cubicBezTo>
                <a:cubicBezTo>
                  <a:pt x="325" y="409"/>
                  <a:pt x="325" y="409"/>
                  <a:pt x="324" y="409"/>
                </a:cubicBezTo>
                <a:cubicBezTo>
                  <a:pt x="324" y="409"/>
                  <a:pt x="323" y="409"/>
                  <a:pt x="322" y="409"/>
                </a:cubicBezTo>
                <a:cubicBezTo>
                  <a:pt x="322" y="409"/>
                  <a:pt x="322" y="409"/>
                  <a:pt x="322" y="409"/>
                </a:cubicBezTo>
                <a:cubicBezTo>
                  <a:pt x="298" y="409"/>
                  <a:pt x="298" y="409"/>
                  <a:pt x="298" y="409"/>
                </a:cubicBezTo>
                <a:cubicBezTo>
                  <a:pt x="295" y="409"/>
                  <a:pt x="292" y="409"/>
                  <a:pt x="289" y="407"/>
                </a:cubicBezTo>
                <a:cubicBezTo>
                  <a:pt x="289" y="407"/>
                  <a:pt x="289" y="407"/>
                  <a:pt x="289" y="407"/>
                </a:cubicBezTo>
                <a:close/>
                <a:moveTo>
                  <a:pt x="320" y="369"/>
                </a:moveTo>
                <a:cubicBezTo>
                  <a:pt x="316" y="369"/>
                  <a:pt x="312" y="369"/>
                  <a:pt x="309" y="369"/>
                </a:cubicBezTo>
                <a:cubicBezTo>
                  <a:pt x="306" y="369"/>
                  <a:pt x="301" y="369"/>
                  <a:pt x="299" y="366"/>
                </a:cubicBezTo>
                <a:cubicBezTo>
                  <a:pt x="299" y="365"/>
                  <a:pt x="299" y="365"/>
                  <a:pt x="299" y="365"/>
                </a:cubicBezTo>
                <a:cubicBezTo>
                  <a:pt x="299" y="365"/>
                  <a:pt x="299" y="364"/>
                  <a:pt x="299" y="364"/>
                </a:cubicBezTo>
                <a:cubicBezTo>
                  <a:pt x="299" y="364"/>
                  <a:pt x="299" y="364"/>
                  <a:pt x="299" y="363"/>
                </a:cubicBezTo>
                <a:cubicBezTo>
                  <a:pt x="299" y="363"/>
                  <a:pt x="299" y="363"/>
                  <a:pt x="299" y="363"/>
                </a:cubicBezTo>
                <a:cubicBezTo>
                  <a:pt x="299" y="363"/>
                  <a:pt x="299" y="363"/>
                  <a:pt x="299" y="363"/>
                </a:cubicBezTo>
                <a:cubicBezTo>
                  <a:pt x="299" y="362"/>
                  <a:pt x="299" y="361"/>
                  <a:pt x="300" y="361"/>
                </a:cubicBezTo>
                <a:cubicBezTo>
                  <a:pt x="300" y="358"/>
                  <a:pt x="301" y="355"/>
                  <a:pt x="302" y="353"/>
                </a:cubicBezTo>
                <a:cubicBezTo>
                  <a:pt x="302" y="353"/>
                  <a:pt x="302" y="353"/>
                  <a:pt x="302" y="353"/>
                </a:cubicBezTo>
                <a:cubicBezTo>
                  <a:pt x="302" y="352"/>
                  <a:pt x="303" y="351"/>
                  <a:pt x="303" y="350"/>
                </a:cubicBezTo>
                <a:cubicBezTo>
                  <a:pt x="304" y="350"/>
                  <a:pt x="304" y="350"/>
                  <a:pt x="305" y="349"/>
                </a:cubicBezTo>
                <a:cubicBezTo>
                  <a:pt x="306" y="348"/>
                  <a:pt x="308" y="348"/>
                  <a:pt x="310" y="347"/>
                </a:cubicBezTo>
                <a:cubicBezTo>
                  <a:pt x="310" y="347"/>
                  <a:pt x="310" y="347"/>
                  <a:pt x="310" y="347"/>
                </a:cubicBezTo>
                <a:cubicBezTo>
                  <a:pt x="312" y="347"/>
                  <a:pt x="313" y="347"/>
                  <a:pt x="315" y="347"/>
                </a:cubicBezTo>
                <a:cubicBezTo>
                  <a:pt x="317" y="347"/>
                  <a:pt x="317" y="347"/>
                  <a:pt x="317" y="347"/>
                </a:cubicBezTo>
                <a:cubicBezTo>
                  <a:pt x="317" y="347"/>
                  <a:pt x="318" y="347"/>
                  <a:pt x="319" y="347"/>
                </a:cubicBezTo>
                <a:cubicBezTo>
                  <a:pt x="323" y="347"/>
                  <a:pt x="328" y="347"/>
                  <a:pt x="332" y="347"/>
                </a:cubicBezTo>
                <a:cubicBezTo>
                  <a:pt x="333" y="347"/>
                  <a:pt x="334" y="347"/>
                  <a:pt x="334" y="347"/>
                </a:cubicBezTo>
                <a:cubicBezTo>
                  <a:pt x="335" y="347"/>
                  <a:pt x="335" y="347"/>
                  <a:pt x="335" y="347"/>
                </a:cubicBezTo>
                <a:cubicBezTo>
                  <a:pt x="335" y="347"/>
                  <a:pt x="335" y="347"/>
                  <a:pt x="336" y="347"/>
                </a:cubicBezTo>
                <a:cubicBezTo>
                  <a:pt x="336" y="347"/>
                  <a:pt x="337" y="347"/>
                  <a:pt x="337" y="347"/>
                </a:cubicBezTo>
                <a:cubicBezTo>
                  <a:pt x="337" y="347"/>
                  <a:pt x="337" y="347"/>
                  <a:pt x="337" y="347"/>
                </a:cubicBezTo>
                <a:cubicBezTo>
                  <a:pt x="341" y="347"/>
                  <a:pt x="345" y="348"/>
                  <a:pt x="345" y="351"/>
                </a:cubicBezTo>
                <a:cubicBezTo>
                  <a:pt x="345" y="351"/>
                  <a:pt x="345" y="351"/>
                  <a:pt x="345" y="351"/>
                </a:cubicBezTo>
                <a:cubicBezTo>
                  <a:pt x="345" y="351"/>
                  <a:pt x="345" y="351"/>
                  <a:pt x="345" y="352"/>
                </a:cubicBezTo>
                <a:cubicBezTo>
                  <a:pt x="345" y="355"/>
                  <a:pt x="344" y="359"/>
                  <a:pt x="343" y="362"/>
                </a:cubicBezTo>
                <a:cubicBezTo>
                  <a:pt x="343" y="362"/>
                  <a:pt x="343" y="362"/>
                  <a:pt x="343" y="362"/>
                </a:cubicBezTo>
                <a:cubicBezTo>
                  <a:pt x="343" y="363"/>
                  <a:pt x="343" y="363"/>
                  <a:pt x="343" y="363"/>
                </a:cubicBezTo>
                <a:cubicBezTo>
                  <a:pt x="343" y="364"/>
                  <a:pt x="343" y="364"/>
                  <a:pt x="342" y="365"/>
                </a:cubicBezTo>
                <a:cubicBezTo>
                  <a:pt x="342" y="365"/>
                  <a:pt x="342" y="365"/>
                  <a:pt x="342" y="366"/>
                </a:cubicBezTo>
                <a:cubicBezTo>
                  <a:pt x="342" y="366"/>
                  <a:pt x="342" y="366"/>
                  <a:pt x="342" y="366"/>
                </a:cubicBezTo>
                <a:cubicBezTo>
                  <a:pt x="342" y="366"/>
                  <a:pt x="342" y="366"/>
                  <a:pt x="342" y="366"/>
                </a:cubicBezTo>
                <a:cubicBezTo>
                  <a:pt x="337" y="371"/>
                  <a:pt x="325" y="369"/>
                  <a:pt x="320" y="369"/>
                </a:cubicBezTo>
                <a:close/>
                <a:moveTo>
                  <a:pt x="212" y="404"/>
                </a:moveTo>
                <a:cubicBezTo>
                  <a:pt x="212" y="404"/>
                  <a:pt x="212" y="403"/>
                  <a:pt x="212" y="403"/>
                </a:cubicBezTo>
                <a:cubicBezTo>
                  <a:pt x="213" y="403"/>
                  <a:pt x="213" y="402"/>
                  <a:pt x="213" y="402"/>
                </a:cubicBezTo>
                <a:cubicBezTo>
                  <a:pt x="213" y="402"/>
                  <a:pt x="213" y="402"/>
                  <a:pt x="213" y="402"/>
                </a:cubicBezTo>
                <a:cubicBezTo>
                  <a:pt x="213" y="402"/>
                  <a:pt x="213" y="402"/>
                  <a:pt x="213" y="402"/>
                </a:cubicBezTo>
                <a:cubicBezTo>
                  <a:pt x="213" y="401"/>
                  <a:pt x="214" y="401"/>
                  <a:pt x="214" y="400"/>
                </a:cubicBezTo>
                <a:cubicBezTo>
                  <a:pt x="216" y="396"/>
                  <a:pt x="217" y="393"/>
                  <a:pt x="219" y="389"/>
                </a:cubicBezTo>
                <a:cubicBezTo>
                  <a:pt x="219" y="389"/>
                  <a:pt x="219" y="389"/>
                  <a:pt x="219" y="389"/>
                </a:cubicBezTo>
                <a:cubicBezTo>
                  <a:pt x="219" y="389"/>
                  <a:pt x="219" y="389"/>
                  <a:pt x="219" y="389"/>
                </a:cubicBezTo>
                <a:cubicBezTo>
                  <a:pt x="220" y="388"/>
                  <a:pt x="220" y="388"/>
                  <a:pt x="220" y="388"/>
                </a:cubicBezTo>
                <a:cubicBezTo>
                  <a:pt x="220" y="388"/>
                  <a:pt x="220" y="388"/>
                  <a:pt x="220" y="387"/>
                </a:cubicBezTo>
                <a:cubicBezTo>
                  <a:pt x="220" y="387"/>
                  <a:pt x="220" y="387"/>
                  <a:pt x="221" y="387"/>
                </a:cubicBezTo>
                <a:cubicBezTo>
                  <a:pt x="226" y="380"/>
                  <a:pt x="238" y="382"/>
                  <a:pt x="245" y="382"/>
                </a:cubicBezTo>
                <a:cubicBezTo>
                  <a:pt x="245" y="382"/>
                  <a:pt x="245" y="382"/>
                  <a:pt x="245" y="382"/>
                </a:cubicBezTo>
                <a:cubicBezTo>
                  <a:pt x="247" y="382"/>
                  <a:pt x="253" y="381"/>
                  <a:pt x="258" y="382"/>
                </a:cubicBezTo>
                <a:cubicBezTo>
                  <a:pt x="259" y="382"/>
                  <a:pt x="261" y="382"/>
                  <a:pt x="262" y="382"/>
                </a:cubicBezTo>
                <a:cubicBezTo>
                  <a:pt x="263" y="382"/>
                  <a:pt x="264" y="383"/>
                  <a:pt x="264" y="383"/>
                </a:cubicBezTo>
                <a:cubicBezTo>
                  <a:pt x="266" y="384"/>
                  <a:pt x="267" y="385"/>
                  <a:pt x="267" y="387"/>
                </a:cubicBezTo>
                <a:cubicBezTo>
                  <a:pt x="267" y="387"/>
                  <a:pt x="267" y="387"/>
                  <a:pt x="267" y="387"/>
                </a:cubicBezTo>
                <a:cubicBezTo>
                  <a:pt x="267" y="387"/>
                  <a:pt x="267" y="387"/>
                  <a:pt x="267" y="388"/>
                </a:cubicBezTo>
                <a:cubicBezTo>
                  <a:pt x="267" y="388"/>
                  <a:pt x="267" y="388"/>
                  <a:pt x="267" y="388"/>
                </a:cubicBezTo>
                <a:cubicBezTo>
                  <a:pt x="262" y="402"/>
                  <a:pt x="262" y="402"/>
                  <a:pt x="262" y="402"/>
                </a:cubicBezTo>
                <a:cubicBezTo>
                  <a:pt x="262" y="403"/>
                  <a:pt x="261" y="404"/>
                  <a:pt x="260" y="405"/>
                </a:cubicBezTo>
                <a:cubicBezTo>
                  <a:pt x="259" y="406"/>
                  <a:pt x="258" y="407"/>
                  <a:pt x="256" y="407"/>
                </a:cubicBezTo>
                <a:cubicBezTo>
                  <a:pt x="256" y="407"/>
                  <a:pt x="256" y="407"/>
                  <a:pt x="256" y="407"/>
                </a:cubicBezTo>
                <a:cubicBezTo>
                  <a:pt x="254" y="408"/>
                  <a:pt x="252" y="409"/>
                  <a:pt x="250" y="409"/>
                </a:cubicBezTo>
                <a:cubicBezTo>
                  <a:pt x="249" y="409"/>
                  <a:pt x="249" y="409"/>
                  <a:pt x="249" y="409"/>
                </a:cubicBezTo>
                <a:cubicBezTo>
                  <a:pt x="249" y="409"/>
                  <a:pt x="249" y="409"/>
                  <a:pt x="248" y="409"/>
                </a:cubicBezTo>
                <a:cubicBezTo>
                  <a:pt x="244" y="410"/>
                  <a:pt x="240" y="409"/>
                  <a:pt x="235" y="409"/>
                </a:cubicBezTo>
                <a:cubicBezTo>
                  <a:pt x="231" y="409"/>
                  <a:pt x="227" y="410"/>
                  <a:pt x="222" y="410"/>
                </a:cubicBezTo>
                <a:cubicBezTo>
                  <a:pt x="219" y="410"/>
                  <a:pt x="215" y="409"/>
                  <a:pt x="213" y="406"/>
                </a:cubicBezTo>
                <a:cubicBezTo>
                  <a:pt x="213" y="406"/>
                  <a:pt x="213" y="406"/>
                  <a:pt x="213" y="406"/>
                </a:cubicBezTo>
                <a:cubicBezTo>
                  <a:pt x="213" y="406"/>
                  <a:pt x="213" y="406"/>
                  <a:pt x="213" y="406"/>
                </a:cubicBezTo>
                <a:cubicBezTo>
                  <a:pt x="213" y="405"/>
                  <a:pt x="213" y="405"/>
                  <a:pt x="212" y="405"/>
                </a:cubicBezTo>
                <a:cubicBezTo>
                  <a:pt x="212" y="405"/>
                  <a:pt x="212" y="405"/>
                  <a:pt x="212" y="405"/>
                </a:cubicBezTo>
                <a:cubicBezTo>
                  <a:pt x="212" y="405"/>
                  <a:pt x="212" y="405"/>
                  <a:pt x="212" y="405"/>
                </a:cubicBezTo>
                <a:cubicBezTo>
                  <a:pt x="212" y="404"/>
                  <a:pt x="212" y="404"/>
                  <a:pt x="212" y="404"/>
                </a:cubicBezTo>
                <a:close/>
                <a:moveTo>
                  <a:pt x="212" y="359"/>
                </a:moveTo>
                <a:cubicBezTo>
                  <a:pt x="212" y="359"/>
                  <a:pt x="212" y="359"/>
                  <a:pt x="212" y="359"/>
                </a:cubicBezTo>
                <a:cubicBezTo>
                  <a:pt x="209" y="364"/>
                  <a:pt x="209" y="364"/>
                  <a:pt x="209" y="364"/>
                </a:cubicBezTo>
                <a:cubicBezTo>
                  <a:pt x="209" y="364"/>
                  <a:pt x="208" y="365"/>
                  <a:pt x="207" y="366"/>
                </a:cubicBezTo>
                <a:cubicBezTo>
                  <a:pt x="206" y="367"/>
                  <a:pt x="205" y="367"/>
                  <a:pt x="203" y="368"/>
                </a:cubicBezTo>
                <a:cubicBezTo>
                  <a:pt x="203" y="368"/>
                  <a:pt x="203" y="368"/>
                  <a:pt x="202" y="368"/>
                </a:cubicBezTo>
                <a:cubicBezTo>
                  <a:pt x="202" y="369"/>
                  <a:pt x="202" y="369"/>
                  <a:pt x="202" y="369"/>
                </a:cubicBezTo>
                <a:cubicBezTo>
                  <a:pt x="202" y="369"/>
                  <a:pt x="202" y="369"/>
                  <a:pt x="202" y="369"/>
                </a:cubicBezTo>
                <a:cubicBezTo>
                  <a:pt x="201" y="369"/>
                  <a:pt x="200" y="369"/>
                  <a:pt x="199" y="369"/>
                </a:cubicBezTo>
                <a:cubicBezTo>
                  <a:pt x="197" y="370"/>
                  <a:pt x="196" y="370"/>
                  <a:pt x="194" y="370"/>
                </a:cubicBezTo>
                <a:cubicBezTo>
                  <a:pt x="189" y="370"/>
                  <a:pt x="189" y="370"/>
                  <a:pt x="189" y="370"/>
                </a:cubicBezTo>
                <a:cubicBezTo>
                  <a:pt x="189" y="370"/>
                  <a:pt x="189" y="370"/>
                  <a:pt x="189" y="370"/>
                </a:cubicBezTo>
                <a:cubicBezTo>
                  <a:pt x="184" y="370"/>
                  <a:pt x="178" y="370"/>
                  <a:pt x="172" y="370"/>
                </a:cubicBezTo>
                <a:cubicBezTo>
                  <a:pt x="170" y="370"/>
                  <a:pt x="165" y="369"/>
                  <a:pt x="164" y="366"/>
                </a:cubicBezTo>
                <a:cubicBezTo>
                  <a:pt x="164" y="366"/>
                  <a:pt x="164" y="365"/>
                  <a:pt x="164" y="365"/>
                </a:cubicBezTo>
                <a:cubicBezTo>
                  <a:pt x="165" y="364"/>
                  <a:pt x="166" y="362"/>
                  <a:pt x="166" y="362"/>
                </a:cubicBezTo>
                <a:cubicBezTo>
                  <a:pt x="168" y="358"/>
                  <a:pt x="170" y="355"/>
                  <a:pt x="173" y="352"/>
                </a:cubicBezTo>
                <a:cubicBezTo>
                  <a:pt x="173" y="352"/>
                  <a:pt x="173" y="352"/>
                  <a:pt x="173" y="352"/>
                </a:cubicBezTo>
                <a:cubicBezTo>
                  <a:pt x="173" y="352"/>
                  <a:pt x="173" y="352"/>
                  <a:pt x="173" y="352"/>
                </a:cubicBezTo>
                <a:cubicBezTo>
                  <a:pt x="180" y="345"/>
                  <a:pt x="193" y="347"/>
                  <a:pt x="201" y="347"/>
                </a:cubicBezTo>
                <a:cubicBezTo>
                  <a:pt x="205" y="347"/>
                  <a:pt x="210" y="346"/>
                  <a:pt x="213" y="348"/>
                </a:cubicBezTo>
                <a:cubicBezTo>
                  <a:pt x="213" y="348"/>
                  <a:pt x="213" y="348"/>
                  <a:pt x="213" y="348"/>
                </a:cubicBezTo>
                <a:cubicBezTo>
                  <a:pt x="214" y="348"/>
                  <a:pt x="214" y="348"/>
                  <a:pt x="214" y="348"/>
                </a:cubicBezTo>
                <a:cubicBezTo>
                  <a:pt x="214" y="348"/>
                  <a:pt x="214" y="349"/>
                  <a:pt x="214" y="349"/>
                </a:cubicBezTo>
                <a:cubicBezTo>
                  <a:pt x="215" y="349"/>
                  <a:pt x="216" y="350"/>
                  <a:pt x="216" y="350"/>
                </a:cubicBezTo>
                <a:cubicBezTo>
                  <a:pt x="216" y="351"/>
                  <a:pt x="216" y="352"/>
                  <a:pt x="215" y="353"/>
                </a:cubicBezTo>
                <a:cubicBezTo>
                  <a:pt x="215" y="353"/>
                  <a:pt x="215" y="353"/>
                  <a:pt x="215" y="353"/>
                </a:cubicBezTo>
                <a:cubicBezTo>
                  <a:pt x="214" y="355"/>
                  <a:pt x="213" y="357"/>
                  <a:pt x="212" y="359"/>
                </a:cubicBezTo>
                <a:close/>
                <a:moveTo>
                  <a:pt x="266" y="369"/>
                </a:moveTo>
                <a:cubicBezTo>
                  <a:pt x="266" y="369"/>
                  <a:pt x="265" y="369"/>
                  <a:pt x="264" y="369"/>
                </a:cubicBezTo>
                <a:cubicBezTo>
                  <a:pt x="264" y="369"/>
                  <a:pt x="264" y="370"/>
                  <a:pt x="264" y="370"/>
                </a:cubicBezTo>
                <a:cubicBezTo>
                  <a:pt x="261" y="370"/>
                  <a:pt x="258" y="370"/>
                  <a:pt x="254" y="370"/>
                </a:cubicBezTo>
                <a:cubicBezTo>
                  <a:pt x="240" y="370"/>
                  <a:pt x="240" y="370"/>
                  <a:pt x="240" y="370"/>
                </a:cubicBezTo>
                <a:cubicBezTo>
                  <a:pt x="238" y="370"/>
                  <a:pt x="233" y="369"/>
                  <a:pt x="231" y="366"/>
                </a:cubicBezTo>
                <a:cubicBezTo>
                  <a:pt x="231" y="366"/>
                  <a:pt x="231" y="365"/>
                  <a:pt x="231" y="365"/>
                </a:cubicBezTo>
                <a:cubicBezTo>
                  <a:pt x="231" y="365"/>
                  <a:pt x="231" y="365"/>
                  <a:pt x="231" y="364"/>
                </a:cubicBezTo>
                <a:cubicBezTo>
                  <a:pt x="232" y="363"/>
                  <a:pt x="233" y="362"/>
                  <a:pt x="233" y="361"/>
                </a:cubicBezTo>
                <a:cubicBezTo>
                  <a:pt x="234" y="358"/>
                  <a:pt x="235" y="354"/>
                  <a:pt x="238" y="352"/>
                </a:cubicBezTo>
                <a:cubicBezTo>
                  <a:pt x="238" y="351"/>
                  <a:pt x="238" y="351"/>
                  <a:pt x="238" y="351"/>
                </a:cubicBezTo>
                <a:cubicBezTo>
                  <a:pt x="238" y="351"/>
                  <a:pt x="238" y="351"/>
                  <a:pt x="238" y="351"/>
                </a:cubicBezTo>
                <a:cubicBezTo>
                  <a:pt x="239" y="351"/>
                  <a:pt x="239" y="351"/>
                  <a:pt x="239" y="351"/>
                </a:cubicBezTo>
                <a:cubicBezTo>
                  <a:pt x="239" y="350"/>
                  <a:pt x="239" y="350"/>
                  <a:pt x="239" y="350"/>
                </a:cubicBezTo>
                <a:cubicBezTo>
                  <a:pt x="239" y="350"/>
                  <a:pt x="239" y="350"/>
                  <a:pt x="239" y="350"/>
                </a:cubicBezTo>
                <a:cubicBezTo>
                  <a:pt x="241" y="349"/>
                  <a:pt x="244" y="348"/>
                  <a:pt x="246" y="348"/>
                </a:cubicBezTo>
                <a:cubicBezTo>
                  <a:pt x="246" y="348"/>
                  <a:pt x="246" y="347"/>
                  <a:pt x="247" y="347"/>
                </a:cubicBezTo>
                <a:cubicBezTo>
                  <a:pt x="248" y="347"/>
                  <a:pt x="249" y="347"/>
                  <a:pt x="251" y="347"/>
                </a:cubicBezTo>
                <a:cubicBezTo>
                  <a:pt x="259" y="347"/>
                  <a:pt x="259" y="347"/>
                  <a:pt x="259" y="347"/>
                </a:cubicBezTo>
                <a:cubicBezTo>
                  <a:pt x="262" y="347"/>
                  <a:pt x="265" y="347"/>
                  <a:pt x="267" y="347"/>
                </a:cubicBezTo>
                <a:cubicBezTo>
                  <a:pt x="271" y="347"/>
                  <a:pt x="276" y="346"/>
                  <a:pt x="279" y="349"/>
                </a:cubicBezTo>
                <a:cubicBezTo>
                  <a:pt x="279" y="349"/>
                  <a:pt x="280" y="349"/>
                  <a:pt x="280" y="350"/>
                </a:cubicBezTo>
                <a:cubicBezTo>
                  <a:pt x="280" y="350"/>
                  <a:pt x="280" y="350"/>
                  <a:pt x="280" y="350"/>
                </a:cubicBezTo>
                <a:cubicBezTo>
                  <a:pt x="280" y="350"/>
                  <a:pt x="280" y="350"/>
                  <a:pt x="280" y="350"/>
                </a:cubicBezTo>
                <a:cubicBezTo>
                  <a:pt x="280" y="350"/>
                  <a:pt x="280" y="350"/>
                  <a:pt x="280" y="350"/>
                </a:cubicBezTo>
                <a:cubicBezTo>
                  <a:pt x="280" y="351"/>
                  <a:pt x="280" y="351"/>
                  <a:pt x="280" y="352"/>
                </a:cubicBezTo>
                <a:cubicBezTo>
                  <a:pt x="280" y="355"/>
                  <a:pt x="278" y="359"/>
                  <a:pt x="277" y="361"/>
                </a:cubicBezTo>
                <a:cubicBezTo>
                  <a:pt x="277" y="361"/>
                  <a:pt x="277" y="361"/>
                  <a:pt x="277" y="361"/>
                </a:cubicBezTo>
                <a:cubicBezTo>
                  <a:pt x="277" y="362"/>
                  <a:pt x="277" y="362"/>
                  <a:pt x="276" y="363"/>
                </a:cubicBezTo>
                <a:cubicBezTo>
                  <a:pt x="276" y="363"/>
                  <a:pt x="276" y="363"/>
                  <a:pt x="276" y="363"/>
                </a:cubicBezTo>
                <a:cubicBezTo>
                  <a:pt x="276" y="364"/>
                  <a:pt x="276" y="364"/>
                  <a:pt x="276" y="364"/>
                </a:cubicBezTo>
                <a:cubicBezTo>
                  <a:pt x="276" y="364"/>
                  <a:pt x="276" y="364"/>
                  <a:pt x="276" y="364"/>
                </a:cubicBezTo>
                <a:cubicBezTo>
                  <a:pt x="276" y="364"/>
                  <a:pt x="275" y="365"/>
                  <a:pt x="275" y="365"/>
                </a:cubicBezTo>
                <a:cubicBezTo>
                  <a:pt x="275" y="365"/>
                  <a:pt x="275" y="365"/>
                  <a:pt x="275" y="365"/>
                </a:cubicBezTo>
                <a:cubicBezTo>
                  <a:pt x="275" y="365"/>
                  <a:pt x="275" y="365"/>
                  <a:pt x="275" y="365"/>
                </a:cubicBezTo>
                <a:cubicBezTo>
                  <a:pt x="275" y="366"/>
                  <a:pt x="275" y="366"/>
                  <a:pt x="275" y="366"/>
                </a:cubicBezTo>
                <a:cubicBezTo>
                  <a:pt x="274" y="366"/>
                  <a:pt x="274" y="367"/>
                  <a:pt x="273" y="367"/>
                </a:cubicBezTo>
                <a:cubicBezTo>
                  <a:pt x="273" y="367"/>
                  <a:pt x="272" y="367"/>
                  <a:pt x="272" y="368"/>
                </a:cubicBezTo>
                <a:cubicBezTo>
                  <a:pt x="271" y="368"/>
                  <a:pt x="271" y="368"/>
                  <a:pt x="271" y="368"/>
                </a:cubicBezTo>
                <a:cubicBezTo>
                  <a:pt x="271" y="368"/>
                  <a:pt x="271" y="368"/>
                  <a:pt x="271" y="368"/>
                </a:cubicBezTo>
                <a:cubicBezTo>
                  <a:pt x="269" y="369"/>
                  <a:pt x="268" y="369"/>
                  <a:pt x="266" y="369"/>
                </a:cubicBezTo>
                <a:close/>
                <a:moveTo>
                  <a:pt x="172" y="430"/>
                </a:moveTo>
                <a:cubicBezTo>
                  <a:pt x="172" y="430"/>
                  <a:pt x="172" y="430"/>
                  <a:pt x="172" y="430"/>
                </a:cubicBezTo>
                <a:cubicBezTo>
                  <a:pt x="172" y="433"/>
                  <a:pt x="169" y="437"/>
                  <a:pt x="167" y="439"/>
                </a:cubicBezTo>
                <a:cubicBezTo>
                  <a:pt x="167" y="439"/>
                  <a:pt x="167" y="439"/>
                  <a:pt x="167" y="439"/>
                </a:cubicBezTo>
                <a:cubicBezTo>
                  <a:pt x="165" y="443"/>
                  <a:pt x="164" y="447"/>
                  <a:pt x="161" y="450"/>
                </a:cubicBezTo>
                <a:cubicBezTo>
                  <a:pt x="161" y="450"/>
                  <a:pt x="161" y="450"/>
                  <a:pt x="161" y="451"/>
                </a:cubicBezTo>
                <a:cubicBezTo>
                  <a:pt x="160" y="451"/>
                  <a:pt x="160" y="451"/>
                  <a:pt x="160" y="451"/>
                </a:cubicBezTo>
                <a:cubicBezTo>
                  <a:pt x="160" y="451"/>
                  <a:pt x="160" y="451"/>
                  <a:pt x="160" y="452"/>
                </a:cubicBezTo>
                <a:cubicBezTo>
                  <a:pt x="159" y="452"/>
                  <a:pt x="159" y="452"/>
                  <a:pt x="159" y="452"/>
                </a:cubicBezTo>
                <a:cubicBezTo>
                  <a:pt x="159" y="452"/>
                  <a:pt x="159" y="452"/>
                  <a:pt x="159" y="452"/>
                </a:cubicBezTo>
                <a:cubicBezTo>
                  <a:pt x="156" y="455"/>
                  <a:pt x="153" y="456"/>
                  <a:pt x="150" y="457"/>
                </a:cubicBezTo>
                <a:cubicBezTo>
                  <a:pt x="149" y="457"/>
                  <a:pt x="149" y="457"/>
                  <a:pt x="149" y="458"/>
                </a:cubicBezTo>
                <a:cubicBezTo>
                  <a:pt x="146" y="458"/>
                  <a:pt x="144" y="458"/>
                  <a:pt x="142" y="458"/>
                </a:cubicBezTo>
                <a:cubicBezTo>
                  <a:pt x="141" y="458"/>
                  <a:pt x="141" y="458"/>
                  <a:pt x="141" y="458"/>
                </a:cubicBezTo>
                <a:cubicBezTo>
                  <a:pt x="141" y="458"/>
                  <a:pt x="141" y="458"/>
                  <a:pt x="141" y="458"/>
                </a:cubicBezTo>
                <a:cubicBezTo>
                  <a:pt x="132" y="458"/>
                  <a:pt x="124" y="458"/>
                  <a:pt x="115" y="458"/>
                </a:cubicBezTo>
                <a:cubicBezTo>
                  <a:pt x="114" y="458"/>
                  <a:pt x="114" y="458"/>
                  <a:pt x="113" y="458"/>
                </a:cubicBezTo>
                <a:cubicBezTo>
                  <a:pt x="112" y="458"/>
                  <a:pt x="111" y="458"/>
                  <a:pt x="110" y="458"/>
                </a:cubicBezTo>
                <a:cubicBezTo>
                  <a:pt x="109" y="457"/>
                  <a:pt x="107" y="456"/>
                  <a:pt x="107" y="456"/>
                </a:cubicBezTo>
                <a:cubicBezTo>
                  <a:pt x="106" y="455"/>
                  <a:pt x="106" y="453"/>
                  <a:pt x="106" y="452"/>
                </a:cubicBezTo>
                <a:cubicBezTo>
                  <a:pt x="106" y="451"/>
                  <a:pt x="106" y="451"/>
                  <a:pt x="107" y="450"/>
                </a:cubicBezTo>
                <a:cubicBezTo>
                  <a:pt x="107" y="449"/>
                  <a:pt x="107" y="449"/>
                  <a:pt x="107" y="449"/>
                </a:cubicBezTo>
                <a:cubicBezTo>
                  <a:pt x="107" y="449"/>
                  <a:pt x="107" y="449"/>
                  <a:pt x="107" y="449"/>
                </a:cubicBezTo>
                <a:cubicBezTo>
                  <a:pt x="107" y="448"/>
                  <a:pt x="107" y="448"/>
                  <a:pt x="107" y="448"/>
                </a:cubicBezTo>
                <a:cubicBezTo>
                  <a:pt x="107" y="448"/>
                  <a:pt x="107" y="448"/>
                  <a:pt x="107" y="448"/>
                </a:cubicBezTo>
                <a:cubicBezTo>
                  <a:pt x="109" y="445"/>
                  <a:pt x="112" y="442"/>
                  <a:pt x="114" y="439"/>
                </a:cubicBezTo>
                <a:cubicBezTo>
                  <a:pt x="116" y="436"/>
                  <a:pt x="117" y="433"/>
                  <a:pt x="119" y="431"/>
                </a:cubicBezTo>
                <a:cubicBezTo>
                  <a:pt x="120" y="431"/>
                  <a:pt x="120" y="430"/>
                  <a:pt x="120" y="430"/>
                </a:cubicBezTo>
                <a:cubicBezTo>
                  <a:pt x="120" y="430"/>
                  <a:pt x="120" y="430"/>
                  <a:pt x="120" y="430"/>
                </a:cubicBezTo>
                <a:cubicBezTo>
                  <a:pt x="121" y="430"/>
                  <a:pt x="121" y="429"/>
                  <a:pt x="122" y="429"/>
                </a:cubicBezTo>
                <a:cubicBezTo>
                  <a:pt x="122" y="429"/>
                  <a:pt x="122" y="429"/>
                  <a:pt x="122" y="429"/>
                </a:cubicBezTo>
                <a:cubicBezTo>
                  <a:pt x="122" y="429"/>
                  <a:pt x="122" y="429"/>
                  <a:pt x="122" y="429"/>
                </a:cubicBezTo>
                <a:cubicBezTo>
                  <a:pt x="125" y="426"/>
                  <a:pt x="128" y="425"/>
                  <a:pt x="132" y="424"/>
                </a:cubicBezTo>
                <a:cubicBezTo>
                  <a:pt x="132" y="424"/>
                  <a:pt x="132" y="424"/>
                  <a:pt x="132" y="424"/>
                </a:cubicBezTo>
                <a:cubicBezTo>
                  <a:pt x="132" y="424"/>
                  <a:pt x="132" y="424"/>
                  <a:pt x="132" y="424"/>
                </a:cubicBezTo>
                <a:cubicBezTo>
                  <a:pt x="133" y="424"/>
                  <a:pt x="133" y="424"/>
                  <a:pt x="134" y="424"/>
                </a:cubicBezTo>
                <a:cubicBezTo>
                  <a:pt x="135" y="424"/>
                  <a:pt x="135" y="424"/>
                  <a:pt x="135" y="424"/>
                </a:cubicBezTo>
                <a:cubicBezTo>
                  <a:pt x="136" y="424"/>
                  <a:pt x="136" y="424"/>
                  <a:pt x="137" y="424"/>
                </a:cubicBezTo>
                <a:cubicBezTo>
                  <a:pt x="137" y="423"/>
                  <a:pt x="137" y="423"/>
                  <a:pt x="138" y="423"/>
                </a:cubicBezTo>
                <a:cubicBezTo>
                  <a:pt x="138" y="423"/>
                  <a:pt x="138" y="423"/>
                  <a:pt x="138" y="423"/>
                </a:cubicBezTo>
                <a:cubicBezTo>
                  <a:pt x="138" y="423"/>
                  <a:pt x="138" y="423"/>
                  <a:pt x="138" y="423"/>
                </a:cubicBezTo>
                <a:cubicBezTo>
                  <a:pt x="146" y="423"/>
                  <a:pt x="153" y="423"/>
                  <a:pt x="161" y="423"/>
                </a:cubicBezTo>
                <a:cubicBezTo>
                  <a:pt x="161" y="423"/>
                  <a:pt x="161" y="423"/>
                  <a:pt x="161" y="423"/>
                </a:cubicBezTo>
                <a:cubicBezTo>
                  <a:pt x="163" y="423"/>
                  <a:pt x="163" y="423"/>
                  <a:pt x="163" y="423"/>
                </a:cubicBezTo>
                <a:cubicBezTo>
                  <a:pt x="165" y="423"/>
                  <a:pt x="166" y="424"/>
                  <a:pt x="167" y="424"/>
                </a:cubicBezTo>
                <a:cubicBezTo>
                  <a:pt x="168" y="424"/>
                  <a:pt x="168" y="424"/>
                  <a:pt x="169" y="425"/>
                </a:cubicBezTo>
                <a:cubicBezTo>
                  <a:pt x="169" y="425"/>
                  <a:pt x="169" y="425"/>
                  <a:pt x="169" y="425"/>
                </a:cubicBezTo>
                <a:cubicBezTo>
                  <a:pt x="169" y="425"/>
                  <a:pt x="169" y="425"/>
                  <a:pt x="170" y="425"/>
                </a:cubicBezTo>
                <a:cubicBezTo>
                  <a:pt x="172" y="426"/>
                  <a:pt x="173" y="428"/>
                  <a:pt x="172" y="430"/>
                </a:cubicBezTo>
                <a:close/>
                <a:moveTo>
                  <a:pt x="188" y="402"/>
                </a:moveTo>
                <a:cubicBezTo>
                  <a:pt x="188" y="402"/>
                  <a:pt x="188" y="402"/>
                  <a:pt x="188" y="402"/>
                </a:cubicBezTo>
                <a:cubicBezTo>
                  <a:pt x="188" y="402"/>
                  <a:pt x="188" y="402"/>
                  <a:pt x="188" y="402"/>
                </a:cubicBezTo>
                <a:cubicBezTo>
                  <a:pt x="188" y="403"/>
                  <a:pt x="187" y="403"/>
                  <a:pt x="187" y="404"/>
                </a:cubicBezTo>
                <a:cubicBezTo>
                  <a:pt x="187" y="404"/>
                  <a:pt x="187" y="404"/>
                  <a:pt x="187" y="404"/>
                </a:cubicBezTo>
                <a:cubicBezTo>
                  <a:pt x="185" y="406"/>
                  <a:pt x="182" y="407"/>
                  <a:pt x="179" y="408"/>
                </a:cubicBezTo>
                <a:cubicBezTo>
                  <a:pt x="179" y="408"/>
                  <a:pt x="179" y="408"/>
                  <a:pt x="179" y="408"/>
                </a:cubicBezTo>
                <a:cubicBezTo>
                  <a:pt x="179" y="409"/>
                  <a:pt x="178" y="409"/>
                  <a:pt x="178" y="409"/>
                </a:cubicBezTo>
                <a:cubicBezTo>
                  <a:pt x="177" y="409"/>
                  <a:pt x="177" y="409"/>
                  <a:pt x="177" y="409"/>
                </a:cubicBezTo>
                <a:cubicBezTo>
                  <a:pt x="177" y="409"/>
                  <a:pt x="177" y="409"/>
                  <a:pt x="176" y="409"/>
                </a:cubicBezTo>
                <a:cubicBezTo>
                  <a:pt x="174" y="409"/>
                  <a:pt x="172" y="410"/>
                  <a:pt x="171" y="410"/>
                </a:cubicBezTo>
                <a:cubicBezTo>
                  <a:pt x="170" y="410"/>
                  <a:pt x="170" y="410"/>
                  <a:pt x="170" y="410"/>
                </a:cubicBezTo>
                <a:cubicBezTo>
                  <a:pt x="167" y="410"/>
                  <a:pt x="164" y="410"/>
                  <a:pt x="161" y="410"/>
                </a:cubicBezTo>
                <a:cubicBezTo>
                  <a:pt x="156" y="410"/>
                  <a:pt x="151" y="410"/>
                  <a:pt x="146" y="410"/>
                </a:cubicBezTo>
                <a:cubicBezTo>
                  <a:pt x="146" y="410"/>
                  <a:pt x="145" y="410"/>
                  <a:pt x="144" y="410"/>
                </a:cubicBezTo>
                <a:cubicBezTo>
                  <a:pt x="144" y="410"/>
                  <a:pt x="144" y="410"/>
                  <a:pt x="144" y="410"/>
                </a:cubicBezTo>
                <a:cubicBezTo>
                  <a:pt x="143" y="409"/>
                  <a:pt x="143" y="409"/>
                  <a:pt x="142" y="409"/>
                </a:cubicBezTo>
                <a:cubicBezTo>
                  <a:pt x="142" y="409"/>
                  <a:pt x="142" y="409"/>
                  <a:pt x="142" y="409"/>
                </a:cubicBezTo>
                <a:cubicBezTo>
                  <a:pt x="142" y="409"/>
                  <a:pt x="142" y="409"/>
                  <a:pt x="142" y="409"/>
                </a:cubicBezTo>
                <a:cubicBezTo>
                  <a:pt x="140" y="409"/>
                  <a:pt x="138" y="407"/>
                  <a:pt x="138" y="405"/>
                </a:cubicBezTo>
                <a:cubicBezTo>
                  <a:pt x="138" y="405"/>
                  <a:pt x="138" y="404"/>
                  <a:pt x="138" y="404"/>
                </a:cubicBezTo>
                <a:cubicBezTo>
                  <a:pt x="138" y="404"/>
                  <a:pt x="138" y="404"/>
                  <a:pt x="138" y="403"/>
                </a:cubicBezTo>
                <a:cubicBezTo>
                  <a:pt x="138" y="403"/>
                  <a:pt x="138" y="403"/>
                  <a:pt x="139" y="402"/>
                </a:cubicBezTo>
                <a:cubicBezTo>
                  <a:pt x="139" y="402"/>
                  <a:pt x="139" y="402"/>
                  <a:pt x="139" y="402"/>
                </a:cubicBezTo>
                <a:cubicBezTo>
                  <a:pt x="139" y="402"/>
                  <a:pt x="139" y="402"/>
                  <a:pt x="139" y="402"/>
                </a:cubicBezTo>
                <a:cubicBezTo>
                  <a:pt x="139" y="402"/>
                  <a:pt x="139" y="401"/>
                  <a:pt x="140" y="401"/>
                </a:cubicBezTo>
                <a:cubicBezTo>
                  <a:pt x="142" y="397"/>
                  <a:pt x="144" y="394"/>
                  <a:pt x="147" y="390"/>
                </a:cubicBezTo>
                <a:cubicBezTo>
                  <a:pt x="147" y="390"/>
                  <a:pt x="147" y="390"/>
                  <a:pt x="147" y="390"/>
                </a:cubicBezTo>
                <a:cubicBezTo>
                  <a:pt x="148" y="389"/>
                  <a:pt x="148" y="389"/>
                  <a:pt x="148" y="389"/>
                </a:cubicBezTo>
                <a:cubicBezTo>
                  <a:pt x="149" y="388"/>
                  <a:pt x="149" y="387"/>
                  <a:pt x="151" y="386"/>
                </a:cubicBezTo>
                <a:cubicBezTo>
                  <a:pt x="151" y="385"/>
                  <a:pt x="152" y="385"/>
                  <a:pt x="153" y="385"/>
                </a:cubicBezTo>
                <a:cubicBezTo>
                  <a:pt x="153" y="384"/>
                  <a:pt x="154" y="384"/>
                  <a:pt x="154" y="384"/>
                </a:cubicBezTo>
                <a:cubicBezTo>
                  <a:pt x="154" y="384"/>
                  <a:pt x="154" y="384"/>
                  <a:pt x="155" y="384"/>
                </a:cubicBezTo>
                <a:cubicBezTo>
                  <a:pt x="155" y="384"/>
                  <a:pt x="155" y="384"/>
                  <a:pt x="155" y="384"/>
                </a:cubicBezTo>
                <a:cubicBezTo>
                  <a:pt x="155" y="384"/>
                  <a:pt x="155" y="384"/>
                  <a:pt x="156" y="383"/>
                </a:cubicBezTo>
                <a:cubicBezTo>
                  <a:pt x="157" y="383"/>
                  <a:pt x="158" y="383"/>
                  <a:pt x="160" y="382"/>
                </a:cubicBezTo>
                <a:cubicBezTo>
                  <a:pt x="161" y="382"/>
                  <a:pt x="163" y="382"/>
                  <a:pt x="165" y="382"/>
                </a:cubicBezTo>
                <a:cubicBezTo>
                  <a:pt x="169" y="382"/>
                  <a:pt x="169" y="382"/>
                  <a:pt x="169" y="382"/>
                </a:cubicBezTo>
                <a:cubicBezTo>
                  <a:pt x="170" y="382"/>
                  <a:pt x="171" y="382"/>
                  <a:pt x="172" y="382"/>
                </a:cubicBezTo>
                <a:cubicBezTo>
                  <a:pt x="177" y="382"/>
                  <a:pt x="181" y="382"/>
                  <a:pt x="185" y="382"/>
                </a:cubicBezTo>
                <a:cubicBezTo>
                  <a:pt x="185" y="382"/>
                  <a:pt x="185" y="382"/>
                  <a:pt x="185" y="382"/>
                </a:cubicBezTo>
                <a:cubicBezTo>
                  <a:pt x="187" y="382"/>
                  <a:pt x="187" y="382"/>
                  <a:pt x="187" y="382"/>
                </a:cubicBezTo>
                <a:cubicBezTo>
                  <a:pt x="189" y="382"/>
                  <a:pt x="190" y="382"/>
                  <a:pt x="191" y="382"/>
                </a:cubicBezTo>
                <a:cubicBezTo>
                  <a:pt x="193" y="383"/>
                  <a:pt x="193" y="383"/>
                  <a:pt x="194" y="383"/>
                </a:cubicBezTo>
                <a:cubicBezTo>
                  <a:pt x="196" y="384"/>
                  <a:pt x="197" y="386"/>
                  <a:pt x="196" y="389"/>
                </a:cubicBezTo>
                <a:cubicBezTo>
                  <a:pt x="194" y="392"/>
                  <a:pt x="192" y="395"/>
                  <a:pt x="190" y="398"/>
                </a:cubicBezTo>
                <a:cubicBezTo>
                  <a:pt x="188" y="402"/>
                  <a:pt x="188" y="402"/>
                  <a:pt x="188" y="402"/>
                </a:cubicBezTo>
                <a:cubicBezTo>
                  <a:pt x="188" y="402"/>
                  <a:pt x="188" y="402"/>
                  <a:pt x="188" y="402"/>
                </a:cubicBezTo>
                <a:close/>
                <a:moveTo>
                  <a:pt x="411" y="448"/>
                </a:moveTo>
                <a:cubicBezTo>
                  <a:pt x="411" y="449"/>
                  <a:pt x="411" y="449"/>
                  <a:pt x="411" y="450"/>
                </a:cubicBezTo>
                <a:cubicBezTo>
                  <a:pt x="411" y="450"/>
                  <a:pt x="411" y="450"/>
                  <a:pt x="411" y="450"/>
                </a:cubicBezTo>
                <a:cubicBezTo>
                  <a:pt x="411" y="451"/>
                  <a:pt x="411" y="451"/>
                  <a:pt x="410" y="451"/>
                </a:cubicBezTo>
                <a:cubicBezTo>
                  <a:pt x="410" y="451"/>
                  <a:pt x="410" y="451"/>
                  <a:pt x="410" y="452"/>
                </a:cubicBezTo>
                <a:cubicBezTo>
                  <a:pt x="410" y="452"/>
                  <a:pt x="410" y="452"/>
                  <a:pt x="410" y="452"/>
                </a:cubicBezTo>
                <a:cubicBezTo>
                  <a:pt x="410" y="452"/>
                  <a:pt x="409" y="453"/>
                  <a:pt x="409" y="453"/>
                </a:cubicBezTo>
                <a:cubicBezTo>
                  <a:pt x="409" y="453"/>
                  <a:pt x="409" y="453"/>
                  <a:pt x="409" y="453"/>
                </a:cubicBezTo>
                <a:cubicBezTo>
                  <a:pt x="408" y="454"/>
                  <a:pt x="408" y="454"/>
                  <a:pt x="407" y="455"/>
                </a:cubicBezTo>
                <a:cubicBezTo>
                  <a:pt x="407" y="455"/>
                  <a:pt x="407" y="455"/>
                  <a:pt x="407" y="455"/>
                </a:cubicBezTo>
                <a:cubicBezTo>
                  <a:pt x="407" y="455"/>
                  <a:pt x="407" y="455"/>
                  <a:pt x="407" y="455"/>
                </a:cubicBezTo>
                <a:cubicBezTo>
                  <a:pt x="406" y="455"/>
                  <a:pt x="406" y="456"/>
                  <a:pt x="405" y="456"/>
                </a:cubicBezTo>
                <a:cubicBezTo>
                  <a:pt x="405" y="456"/>
                  <a:pt x="405" y="456"/>
                  <a:pt x="405" y="456"/>
                </a:cubicBezTo>
                <a:cubicBezTo>
                  <a:pt x="404" y="456"/>
                  <a:pt x="404" y="456"/>
                  <a:pt x="404" y="456"/>
                </a:cubicBezTo>
                <a:cubicBezTo>
                  <a:pt x="403" y="456"/>
                  <a:pt x="403" y="457"/>
                  <a:pt x="403" y="457"/>
                </a:cubicBezTo>
                <a:cubicBezTo>
                  <a:pt x="403" y="457"/>
                  <a:pt x="403" y="457"/>
                  <a:pt x="402" y="457"/>
                </a:cubicBezTo>
                <a:cubicBezTo>
                  <a:pt x="402" y="457"/>
                  <a:pt x="402" y="457"/>
                  <a:pt x="402" y="457"/>
                </a:cubicBezTo>
                <a:cubicBezTo>
                  <a:pt x="402" y="457"/>
                  <a:pt x="401" y="457"/>
                  <a:pt x="400" y="457"/>
                </a:cubicBezTo>
                <a:cubicBezTo>
                  <a:pt x="400" y="457"/>
                  <a:pt x="399" y="457"/>
                  <a:pt x="399" y="457"/>
                </a:cubicBezTo>
                <a:cubicBezTo>
                  <a:pt x="398" y="458"/>
                  <a:pt x="398" y="458"/>
                  <a:pt x="397" y="458"/>
                </a:cubicBezTo>
                <a:cubicBezTo>
                  <a:pt x="397" y="458"/>
                  <a:pt x="397" y="458"/>
                  <a:pt x="397" y="458"/>
                </a:cubicBezTo>
                <a:cubicBezTo>
                  <a:pt x="396" y="458"/>
                  <a:pt x="396" y="458"/>
                  <a:pt x="396" y="458"/>
                </a:cubicBezTo>
                <a:cubicBezTo>
                  <a:pt x="396" y="458"/>
                  <a:pt x="396" y="458"/>
                  <a:pt x="396" y="458"/>
                </a:cubicBezTo>
                <a:cubicBezTo>
                  <a:pt x="393" y="458"/>
                  <a:pt x="390" y="458"/>
                  <a:pt x="387" y="458"/>
                </a:cubicBezTo>
                <a:cubicBezTo>
                  <a:pt x="373" y="458"/>
                  <a:pt x="212" y="458"/>
                  <a:pt x="200" y="458"/>
                </a:cubicBezTo>
                <a:cubicBezTo>
                  <a:pt x="199" y="458"/>
                  <a:pt x="198" y="458"/>
                  <a:pt x="198" y="458"/>
                </a:cubicBezTo>
                <a:cubicBezTo>
                  <a:pt x="197" y="458"/>
                  <a:pt x="196" y="458"/>
                  <a:pt x="195" y="457"/>
                </a:cubicBezTo>
                <a:cubicBezTo>
                  <a:pt x="193" y="457"/>
                  <a:pt x="192" y="456"/>
                  <a:pt x="191" y="455"/>
                </a:cubicBezTo>
                <a:cubicBezTo>
                  <a:pt x="190" y="454"/>
                  <a:pt x="190" y="453"/>
                  <a:pt x="189" y="452"/>
                </a:cubicBezTo>
                <a:cubicBezTo>
                  <a:pt x="189" y="451"/>
                  <a:pt x="189" y="450"/>
                  <a:pt x="190" y="449"/>
                </a:cubicBezTo>
                <a:cubicBezTo>
                  <a:pt x="191" y="448"/>
                  <a:pt x="191" y="448"/>
                  <a:pt x="191" y="448"/>
                </a:cubicBezTo>
                <a:cubicBezTo>
                  <a:pt x="191" y="448"/>
                  <a:pt x="191" y="448"/>
                  <a:pt x="191" y="448"/>
                </a:cubicBezTo>
                <a:cubicBezTo>
                  <a:pt x="192" y="444"/>
                  <a:pt x="194" y="440"/>
                  <a:pt x="196" y="437"/>
                </a:cubicBezTo>
                <a:cubicBezTo>
                  <a:pt x="196" y="436"/>
                  <a:pt x="197" y="435"/>
                  <a:pt x="197" y="435"/>
                </a:cubicBezTo>
                <a:cubicBezTo>
                  <a:pt x="198" y="432"/>
                  <a:pt x="198" y="432"/>
                  <a:pt x="198" y="432"/>
                </a:cubicBezTo>
                <a:cubicBezTo>
                  <a:pt x="199" y="431"/>
                  <a:pt x="200" y="430"/>
                  <a:pt x="201" y="428"/>
                </a:cubicBezTo>
                <a:cubicBezTo>
                  <a:pt x="201" y="428"/>
                  <a:pt x="202" y="428"/>
                  <a:pt x="202" y="428"/>
                </a:cubicBezTo>
                <a:cubicBezTo>
                  <a:pt x="202" y="428"/>
                  <a:pt x="202" y="428"/>
                  <a:pt x="203" y="428"/>
                </a:cubicBezTo>
                <a:cubicBezTo>
                  <a:pt x="203" y="427"/>
                  <a:pt x="203" y="427"/>
                  <a:pt x="203" y="427"/>
                </a:cubicBezTo>
                <a:cubicBezTo>
                  <a:pt x="203" y="427"/>
                  <a:pt x="203" y="427"/>
                  <a:pt x="203" y="427"/>
                </a:cubicBezTo>
                <a:cubicBezTo>
                  <a:pt x="204" y="427"/>
                  <a:pt x="204" y="427"/>
                  <a:pt x="204" y="427"/>
                </a:cubicBezTo>
                <a:cubicBezTo>
                  <a:pt x="204" y="426"/>
                  <a:pt x="205" y="426"/>
                  <a:pt x="205" y="426"/>
                </a:cubicBezTo>
                <a:cubicBezTo>
                  <a:pt x="205" y="426"/>
                  <a:pt x="206" y="426"/>
                  <a:pt x="206" y="425"/>
                </a:cubicBezTo>
                <a:cubicBezTo>
                  <a:pt x="206" y="425"/>
                  <a:pt x="207" y="425"/>
                  <a:pt x="207" y="425"/>
                </a:cubicBezTo>
                <a:cubicBezTo>
                  <a:pt x="208" y="425"/>
                  <a:pt x="208" y="425"/>
                  <a:pt x="209" y="424"/>
                </a:cubicBezTo>
                <a:cubicBezTo>
                  <a:pt x="209" y="424"/>
                  <a:pt x="210" y="424"/>
                  <a:pt x="210" y="424"/>
                </a:cubicBezTo>
                <a:cubicBezTo>
                  <a:pt x="210" y="424"/>
                  <a:pt x="210" y="424"/>
                  <a:pt x="210" y="424"/>
                </a:cubicBezTo>
                <a:cubicBezTo>
                  <a:pt x="212" y="423"/>
                  <a:pt x="214" y="423"/>
                  <a:pt x="216" y="423"/>
                </a:cubicBezTo>
                <a:cubicBezTo>
                  <a:pt x="216" y="423"/>
                  <a:pt x="385" y="423"/>
                  <a:pt x="392" y="423"/>
                </a:cubicBezTo>
                <a:cubicBezTo>
                  <a:pt x="393" y="423"/>
                  <a:pt x="395" y="423"/>
                  <a:pt x="397" y="423"/>
                </a:cubicBezTo>
                <a:cubicBezTo>
                  <a:pt x="398" y="423"/>
                  <a:pt x="399" y="423"/>
                  <a:pt x="400" y="423"/>
                </a:cubicBezTo>
                <a:cubicBezTo>
                  <a:pt x="400" y="423"/>
                  <a:pt x="400" y="423"/>
                  <a:pt x="400" y="423"/>
                </a:cubicBezTo>
                <a:cubicBezTo>
                  <a:pt x="401" y="423"/>
                  <a:pt x="402" y="423"/>
                  <a:pt x="402" y="423"/>
                </a:cubicBezTo>
                <a:cubicBezTo>
                  <a:pt x="403" y="423"/>
                  <a:pt x="403" y="423"/>
                  <a:pt x="403" y="423"/>
                </a:cubicBezTo>
                <a:cubicBezTo>
                  <a:pt x="403" y="423"/>
                  <a:pt x="403" y="423"/>
                  <a:pt x="403" y="423"/>
                </a:cubicBezTo>
                <a:cubicBezTo>
                  <a:pt x="404" y="424"/>
                  <a:pt x="404" y="424"/>
                  <a:pt x="405" y="424"/>
                </a:cubicBezTo>
                <a:cubicBezTo>
                  <a:pt x="405" y="424"/>
                  <a:pt x="405" y="424"/>
                  <a:pt x="405" y="424"/>
                </a:cubicBezTo>
                <a:cubicBezTo>
                  <a:pt x="406" y="425"/>
                  <a:pt x="406" y="425"/>
                  <a:pt x="407" y="425"/>
                </a:cubicBezTo>
                <a:cubicBezTo>
                  <a:pt x="407" y="425"/>
                  <a:pt x="407" y="425"/>
                  <a:pt x="407" y="425"/>
                </a:cubicBezTo>
                <a:cubicBezTo>
                  <a:pt x="407" y="425"/>
                  <a:pt x="407" y="425"/>
                  <a:pt x="407" y="425"/>
                </a:cubicBezTo>
                <a:cubicBezTo>
                  <a:pt x="408" y="426"/>
                  <a:pt x="408" y="426"/>
                  <a:pt x="408" y="426"/>
                </a:cubicBezTo>
                <a:cubicBezTo>
                  <a:pt x="409" y="427"/>
                  <a:pt x="409" y="427"/>
                  <a:pt x="410" y="428"/>
                </a:cubicBezTo>
                <a:cubicBezTo>
                  <a:pt x="411" y="429"/>
                  <a:pt x="411" y="430"/>
                  <a:pt x="411" y="431"/>
                </a:cubicBezTo>
                <a:cubicBezTo>
                  <a:pt x="411" y="432"/>
                  <a:pt x="411" y="432"/>
                  <a:pt x="411" y="432"/>
                </a:cubicBezTo>
                <a:cubicBezTo>
                  <a:pt x="411" y="432"/>
                  <a:pt x="411" y="432"/>
                  <a:pt x="411" y="432"/>
                </a:cubicBezTo>
                <a:cubicBezTo>
                  <a:pt x="411" y="436"/>
                  <a:pt x="411" y="441"/>
                  <a:pt x="411" y="445"/>
                </a:cubicBezTo>
                <a:cubicBezTo>
                  <a:pt x="411" y="446"/>
                  <a:pt x="411" y="447"/>
                  <a:pt x="411" y="448"/>
                </a:cubicBezTo>
                <a:close/>
                <a:moveTo>
                  <a:pt x="434" y="366"/>
                </a:moveTo>
                <a:cubicBezTo>
                  <a:pt x="434" y="366"/>
                  <a:pt x="434" y="366"/>
                  <a:pt x="434" y="366"/>
                </a:cubicBezTo>
                <a:cubicBezTo>
                  <a:pt x="434" y="366"/>
                  <a:pt x="434" y="366"/>
                  <a:pt x="434" y="365"/>
                </a:cubicBezTo>
                <a:cubicBezTo>
                  <a:pt x="433" y="365"/>
                  <a:pt x="433" y="364"/>
                  <a:pt x="432" y="363"/>
                </a:cubicBezTo>
                <a:cubicBezTo>
                  <a:pt x="432" y="362"/>
                  <a:pt x="432" y="362"/>
                  <a:pt x="432" y="362"/>
                </a:cubicBezTo>
                <a:cubicBezTo>
                  <a:pt x="432" y="362"/>
                  <a:pt x="432" y="361"/>
                  <a:pt x="432" y="360"/>
                </a:cubicBezTo>
                <a:cubicBezTo>
                  <a:pt x="432" y="360"/>
                  <a:pt x="432" y="360"/>
                  <a:pt x="432" y="360"/>
                </a:cubicBezTo>
                <a:cubicBezTo>
                  <a:pt x="432" y="358"/>
                  <a:pt x="432" y="355"/>
                  <a:pt x="432" y="353"/>
                </a:cubicBezTo>
                <a:cubicBezTo>
                  <a:pt x="432" y="352"/>
                  <a:pt x="432" y="352"/>
                  <a:pt x="432" y="352"/>
                </a:cubicBezTo>
                <a:cubicBezTo>
                  <a:pt x="432" y="351"/>
                  <a:pt x="432" y="350"/>
                  <a:pt x="432" y="350"/>
                </a:cubicBezTo>
                <a:cubicBezTo>
                  <a:pt x="433" y="349"/>
                  <a:pt x="434" y="349"/>
                  <a:pt x="435" y="348"/>
                </a:cubicBezTo>
                <a:cubicBezTo>
                  <a:pt x="436" y="348"/>
                  <a:pt x="437" y="347"/>
                  <a:pt x="438" y="347"/>
                </a:cubicBezTo>
                <a:cubicBezTo>
                  <a:pt x="438" y="347"/>
                  <a:pt x="438" y="347"/>
                  <a:pt x="438" y="347"/>
                </a:cubicBezTo>
                <a:cubicBezTo>
                  <a:pt x="438" y="347"/>
                  <a:pt x="438" y="347"/>
                  <a:pt x="438" y="347"/>
                </a:cubicBezTo>
                <a:cubicBezTo>
                  <a:pt x="439" y="347"/>
                  <a:pt x="439" y="347"/>
                  <a:pt x="440" y="347"/>
                </a:cubicBezTo>
                <a:cubicBezTo>
                  <a:pt x="440" y="347"/>
                  <a:pt x="440" y="347"/>
                  <a:pt x="441" y="347"/>
                </a:cubicBezTo>
                <a:cubicBezTo>
                  <a:pt x="443" y="346"/>
                  <a:pt x="445" y="346"/>
                  <a:pt x="447" y="346"/>
                </a:cubicBezTo>
                <a:cubicBezTo>
                  <a:pt x="463" y="346"/>
                  <a:pt x="463" y="346"/>
                  <a:pt x="463" y="346"/>
                </a:cubicBezTo>
                <a:cubicBezTo>
                  <a:pt x="464" y="346"/>
                  <a:pt x="465" y="346"/>
                  <a:pt x="465" y="347"/>
                </a:cubicBezTo>
                <a:cubicBezTo>
                  <a:pt x="469" y="347"/>
                  <a:pt x="474" y="348"/>
                  <a:pt x="475" y="352"/>
                </a:cubicBezTo>
                <a:cubicBezTo>
                  <a:pt x="476" y="355"/>
                  <a:pt x="476" y="359"/>
                  <a:pt x="477" y="362"/>
                </a:cubicBezTo>
                <a:cubicBezTo>
                  <a:pt x="477" y="363"/>
                  <a:pt x="477" y="363"/>
                  <a:pt x="477" y="363"/>
                </a:cubicBezTo>
                <a:cubicBezTo>
                  <a:pt x="477" y="364"/>
                  <a:pt x="477" y="364"/>
                  <a:pt x="477" y="365"/>
                </a:cubicBezTo>
                <a:cubicBezTo>
                  <a:pt x="477" y="365"/>
                  <a:pt x="477" y="365"/>
                  <a:pt x="477" y="365"/>
                </a:cubicBezTo>
                <a:cubicBezTo>
                  <a:pt x="477" y="365"/>
                  <a:pt x="477" y="365"/>
                  <a:pt x="477" y="365"/>
                </a:cubicBezTo>
                <a:cubicBezTo>
                  <a:pt x="477" y="365"/>
                  <a:pt x="477" y="365"/>
                  <a:pt x="477" y="365"/>
                </a:cubicBezTo>
                <a:cubicBezTo>
                  <a:pt x="476" y="367"/>
                  <a:pt x="474" y="368"/>
                  <a:pt x="472" y="369"/>
                </a:cubicBezTo>
                <a:cubicBezTo>
                  <a:pt x="471" y="369"/>
                  <a:pt x="471" y="369"/>
                  <a:pt x="471" y="369"/>
                </a:cubicBezTo>
                <a:cubicBezTo>
                  <a:pt x="471" y="369"/>
                  <a:pt x="471" y="369"/>
                  <a:pt x="470" y="369"/>
                </a:cubicBezTo>
                <a:cubicBezTo>
                  <a:pt x="470" y="369"/>
                  <a:pt x="470" y="369"/>
                  <a:pt x="470" y="369"/>
                </a:cubicBezTo>
                <a:cubicBezTo>
                  <a:pt x="469" y="369"/>
                  <a:pt x="469" y="369"/>
                  <a:pt x="469" y="369"/>
                </a:cubicBezTo>
                <a:cubicBezTo>
                  <a:pt x="463" y="370"/>
                  <a:pt x="457" y="369"/>
                  <a:pt x="455" y="369"/>
                </a:cubicBezTo>
                <a:cubicBezTo>
                  <a:pt x="445" y="369"/>
                  <a:pt x="445" y="369"/>
                  <a:pt x="445" y="369"/>
                </a:cubicBezTo>
                <a:cubicBezTo>
                  <a:pt x="444" y="369"/>
                  <a:pt x="443" y="369"/>
                  <a:pt x="442" y="369"/>
                </a:cubicBezTo>
                <a:cubicBezTo>
                  <a:pt x="442" y="369"/>
                  <a:pt x="441" y="369"/>
                  <a:pt x="441" y="369"/>
                </a:cubicBezTo>
                <a:cubicBezTo>
                  <a:pt x="440" y="369"/>
                  <a:pt x="440" y="369"/>
                  <a:pt x="440" y="369"/>
                </a:cubicBezTo>
                <a:cubicBezTo>
                  <a:pt x="440" y="369"/>
                  <a:pt x="440" y="369"/>
                  <a:pt x="440" y="369"/>
                </a:cubicBezTo>
                <a:cubicBezTo>
                  <a:pt x="439" y="369"/>
                  <a:pt x="439" y="369"/>
                  <a:pt x="438" y="368"/>
                </a:cubicBezTo>
                <a:cubicBezTo>
                  <a:pt x="438" y="368"/>
                  <a:pt x="438" y="368"/>
                  <a:pt x="438" y="368"/>
                </a:cubicBezTo>
                <a:cubicBezTo>
                  <a:pt x="437" y="368"/>
                  <a:pt x="437" y="368"/>
                  <a:pt x="436" y="367"/>
                </a:cubicBezTo>
                <a:cubicBezTo>
                  <a:pt x="436" y="367"/>
                  <a:pt x="435" y="367"/>
                  <a:pt x="434" y="366"/>
                </a:cubicBezTo>
                <a:cubicBezTo>
                  <a:pt x="434" y="366"/>
                  <a:pt x="434" y="366"/>
                  <a:pt x="434" y="366"/>
                </a:cubicBezTo>
                <a:close/>
                <a:moveTo>
                  <a:pt x="437" y="404"/>
                </a:moveTo>
                <a:cubicBezTo>
                  <a:pt x="436" y="403"/>
                  <a:pt x="436" y="402"/>
                  <a:pt x="435" y="402"/>
                </a:cubicBezTo>
                <a:cubicBezTo>
                  <a:pt x="435" y="400"/>
                  <a:pt x="435" y="400"/>
                  <a:pt x="435" y="400"/>
                </a:cubicBezTo>
                <a:cubicBezTo>
                  <a:pt x="435" y="400"/>
                  <a:pt x="435" y="400"/>
                  <a:pt x="435" y="400"/>
                </a:cubicBezTo>
                <a:cubicBezTo>
                  <a:pt x="435" y="396"/>
                  <a:pt x="435" y="392"/>
                  <a:pt x="434" y="388"/>
                </a:cubicBezTo>
                <a:cubicBezTo>
                  <a:pt x="434" y="388"/>
                  <a:pt x="434" y="388"/>
                  <a:pt x="434" y="388"/>
                </a:cubicBezTo>
                <a:cubicBezTo>
                  <a:pt x="434" y="388"/>
                  <a:pt x="434" y="388"/>
                  <a:pt x="434" y="388"/>
                </a:cubicBezTo>
                <a:cubicBezTo>
                  <a:pt x="434" y="388"/>
                  <a:pt x="434" y="388"/>
                  <a:pt x="434" y="387"/>
                </a:cubicBezTo>
                <a:cubicBezTo>
                  <a:pt x="435" y="379"/>
                  <a:pt x="453" y="381"/>
                  <a:pt x="458" y="381"/>
                </a:cubicBezTo>
                <a:cubicBezTo>
                  <a:pt x="465" y="381"/>
                  <a:pt x="477" y="380"/>
                  <a:pt x="481" y="386"/>
                </a:cubicBezTo>
                <a:cubicBezTo>
                  <a:pt x="481" y="387"/>
                  <a:pt x="482" y="387"/>
                  <a:pt x="482" y="388"/>
                </a:cubicBezTo>
                <a:cubicBezTo>
                  <a:pt x="482" y="389"/>
                  <a:pt x="482" y="389"/>
                  <a:pt x="482" y="389"/>
                </a:cubicBezTo>
                <a:cubicBezTo>
                  <a:pt x="482" y="389"/>
                  <a:pt x="482" y="389"/>
                  <a:pt x="482" y="389"/>
                </a:cubicBezTo>
                <a:cubicBezTo>
                  <a:pt x="483" y="391"/>
                  <a:pt x="483" y="392"/>
                  <a:pt x="484" y="395"/>
                </a:cubicBezTo>
                <a:cubicBezTo>
                  <a:pt x="485" y="401"/>
                  <a:pt x="485" y="401"/>
                  <a:pt x="485" y="401"/>
                </a:cubicBezTo>
                <a:cubicBezTo>
                  <a:pt x="485" y="402"/>
                  <a:pt x="485" y="403"/>
                  <a:pt x="484" y="404"/>
                </a:cubicBezTo>
                <a:cubicBezTo>
                  <a:pt x="484" y="405"/>
                  <a:pt x="484" y="405"/>
                  <a:pt x="483" y="406"/>
                </a:cubicBezTo>
                <a:cubicBezTo>
                  <a:pt x="483" y="406"/>
                  <a:pt x="483" y="406"/>
                  <a:pt x="482" y="407"/>
                </a:cubicBezTo>
                <a:cubicBezTo>
                  <a:pt x="482" y="407"/>
                  <a:pt x="482" y="407"/>
                  <a:pt x="482" y="407"/>
                </a:cubicBezTo>
                <a:cubicBezTo>
                  <a:pt x="482" y="407"/>
                  <a:pt x="482" y="407"/>
                  <a:pt x="482" y="407"/>
                </a:cubicBezTo>
                <a:cubicBezTo>
                  <a:pt x="481" y="407"/>
                  <a:pt x="481" y="407"/>
                  <a:pt x="481" y="407"/>
                </a:cubicBezTo>
                <a:cubicBezTo>
                  <a:pt x="480" y="408"/>
                  <a:pt x="480" y="408"/>
                  <a:pt x="480" y="408"/>
                </a:cubicBezTo>
                <a:cubicBezTo>
                  <a:pt x="479" y="408"/>
                  <a:pt x="479" y="408"/>
                  <a:pt x="479" y="408"/>
                </a:cubicBezTo>
                <a:cubicBezTo>
                  <a:pt x="479" y="408"/>
                  <a:pt x="479" y="408"/>
                  <a:pt x="478" y="408"/>
                </a:cubicBezTo>
                <a:cubicBezTo>
                  <a:pt x="478" y="408"/>
                  <a:pt x="478" y="409"/>
                  <a:pt x="477" y="409"/>
                </a:cubicBezTo>
                <a:cubicBezTo>
                  <a:pt x="477" y="409"/>
                  <a:pt x="477" y="409"/>
                  <a:pt x="477" y="409"/>
                </a:cubicBezTo>
                <a:cubicBezTo>
                  <a:pt x="477" y="409"/>
                  <a:pt x="476" y="409"/>
                  <a:pt x="475" y="409"/>
                </a:cubicBezTo>
                <a:cubicBezTo>
                  <a:pt x="474" y="409"/>
                  <a:pt x="474" y="409"/>
                  <a:pt x="473" y="409"/>
                </a:cubicBezTo>
                <a:cubicBezTo>
                  <a:pt x="473" y="409"/>
                  <a:pt x="473" y="409"/>
                  <a:pt x="473" y="409"/>
                </a:cubicBezTo>
                <a:cubicBezTo>
                  <a:pt x="473" y="409"/>
                  <a:pt x="473" y="409"/>
                  <a:pt x="473" y="409"/>
                </a:cubicBezTo>
                <a:cubicBezTo>
                  <a:pt x="473" y="409"/>
                  <a:pt x="473" y="409"/>
                  <a:pt x="473" y="409"/>
                </a:cubicBezTo>
                <a:cubicBezTo>
                  <a:pt x="465" y="409"/>
                  <a:pt x="457" y="409"/>
                  <a:pt x="449" y="409"/>
                </a:cubicBezTo>
                <a:cubicBezTo>
                  <a:pt x="448" y="409"/>
                  <a:pt x="447" y="409"/>
                  <a:pt x="447" y="409"/>
                </a:cubicBezTo>
                <a:cubicBezTo>
                  <a:pt x="446" y="409"/>
                  <a:pt x="446" y="409"/>
                  <a:pt x="446" y="409"/>
                </a:cubicBezTo>
                <a:cubicBezTo>
                  <a:pt x="445" y="409"/>
                  <a:pt x="445" y="409"/>
                  <a:pt x="444" y="409"/>
                </a:cubicBezTo>
                <a:cubicBezTo>
                  <a:pt x="444" y="409"/>
                  <a:pt x="444" y="409"/>
                  <a:pt x="444" y="409"/>
                </a:cubicBezTo>
                <a:cubicBezTo>
                  <a:pt x="444" y="408"/>
                  <a:pt x="444" y="408"/>
                  <a:pt x="444" y="408"/>
                </a:cubicBezTo>
                <a:cubicBezTo>
                  <a:pt x="443" y="408"/>
                  <a:pt x="442" y="408"/>
                  <a:pt x="442" y="408"/>
                </a:cubicBezTo>
                <a:cubicBezTo>
                  <a:pt x="441" y="408"/>
                  <a:pt x="441" y="407"/>
                  <a:pt x="441" y="407"/>
                </a:cubicBezTo>
                <a:cubicBezTo>
                  <a:pt x="441" y="407"/>
                  <a:pt x="440" y="407"/>
                  <a:pt x="440" y="407"/>
                </a:cubicBezTo>
                <a:cubicBezTo>
                  <a:pt x="440" y="407"/>
                  <a:pt x="440" y="407"/>
                  <a:pt x="440" y="407"/>
                </a:cubicBezTo>
                <a:cubicBezTo>
                  <a:pt x="439" y="406"/>
                  <a:pt x="437" y="405"/>
                  <a:pt x="437" y="404"/>
                </a:cubicBezTo>
                <a:close/>
                <a:moveTo>
                  <a:pt x="494" y="451"/>
                </a:moveTo>
                <a:cubicBezTo>
                  <a:pt x="493" y="453"/>
                  <a:pt x="492" y="453"/>
                  <a:pt x="491" y="454"/>
                </a:cubicBezTo>
                <a:cubicBezTo>
                  <a:pt x="490" y="455"/>
                  <a:pt x="489" y="456"/>
                  <a:pt x="487" y="456"/>
                </a:cubicBezTo>
                <a:cubicBezTo>
                  <a:pt x="485" y="457"/>
                  <a:pt x="484" y="457"/>
                  <a:pt x="481" y="457"/>
                </a:cubicBezTo>
                <a:cubicBezTo>
                  <a:pt x="476" y="457"/>
                  <a:pt x="476" y="457"/>
                  <a:pt x="476" y="457"/>
                </a:cubicBezTo>
                <a:cubicBezTo>
                  <a:pt x="476" y="457"/>
                  <a:pt x="476" y="457"/>
                  <a:pt x="476" y="457"/>
                </a:cubicBezTo>
                <a:cubicBezTo>
                  <a:pt x="469" y="457"/>
                  <a:pt x="462" y="457"/>
                  <a:pt x="454" y="457"/>
                </a:cubicBezTo>
                <a:cubicBezTo>
                  <a:pt x="453" y="457"/>
                  <a:pt x="453" y="457"/>
                  <a:pt x="452" y="457"/>
                </a:cubicBezTo>
                <a:cubicBezTo>
                  <a:pt x="451" y="457"/>
                  <a:pt x="451" y="457"/>
                  <a:pt x="451" y="457"/>
                </a:cubicBezTo>
                <a:cubicBezTo>
                  <a:pt x="450" y="457"/>
                  <a:pt x="450" y="457"/>
                  <a:pt x="449" y="457"/>
                </a:cubicBezTo>
                <a:cubicBezTo>
                  <a:pt x="449" y="457"/>
                  <a:pt x="449" y="457"/>
                  <a:pt x="448" y="457"/>
                </a:cubicBezTo>
                <a:cubicBezTo>
                  <a:pt x="448" y="457"/>
                  <a:pt x="448" y="457"/>
                  <a:pt x="448" y="457"/>
                </a:cubicBezTo>
                <a:cubicBezTo>
                  <a:pt x="445" y="456"/>
                  <a:pt x="442" y="454"/>
                  <a:pt x="440" y="451"/>
                </a:cubicBezTo>
                <a:cubicBezTo>
                  <a:pt x="440" y="451"/>
                  <a:pt x="440" y="451"/>
                  <a:pt x="440" y="451"/>
                </a:cubicBezTo>
                <a:cubicBezTo>
                  <a:pt x="440" y="451"/>
                  <a:pt x="440" y="451"/>
                  <a:pt x="440" y="451"/>
                </a:cubicBezTo>
                <a:cubicBezTo>
                  <a:pt x="440" y="451"/>
                  <a:pt x="440" y="451"/>
                  <a:pt x="440" y="450"/>
                </a:cubicBezTo>
                <a:cubicBezTo>
                  <a:pt x="439" y="450"/>
                  <a:pt x="439" y="449"/>
                  <a:pt x="439" y="449"/>
                </a:cubicBezTo>
                <a:cubicBezTo>
                  <a:pt x="439" y="449"/>
                  <a:pt x="439" y="449"/>
                  <a:pt x="439" y="448"/>
                </a:cubicBezTo>
                <a:cubicBezTo>
                  <a:pt x="439" y="448"/>
                  <a:pt x="439" y="448"/>
                  <a:pt x="439" y="448"/>
                </a:cubicBezTo>
                <a:cubicBezTo>
                  <a:pt x="439" y="447"/>
                  <a:pt x="439" y="447"/>
                  <a:pt x="439" y="447"/>
                </a:cubicBezTo>
                <a:cubicBezTo>
                  <a:pt x="439" y="447"/>
                  <a:pt x="439" y="447"/>
                  <a:pt x="439" y="447"/>
                </a:cubicBezTo>
                <a:cubicBezTo>
                  <a:pt x="439" y="444"/>
                  <a:pt x="438" y="439"/>
                  <a:pt x="438" y="435"/>
                </a:cubicBezTo>
                <a:cubicBezTo>
                  <a:pt x="438" y="435"/>
                  <a:pt x="438" y="434"/>
                  <a:pt x="438" y="433"/>
                </a:cubicBezTo>
                <a:cubicBezTo>
                  <a:pt x="438" y="431"/>
                  <a:pt x="438" y="431"/>
                  <a:pt x="438" y="431"/>
                </a:cubicBezTo>
                <a:cubicBezTo>
                  <a:pt x="438" y="431"/>
                  <a:pt x="438" y="431"/>
                  <a:pt x="438" y="431"/>
                </a:cubicBezTo>
                <a:cubicBezTo>
                  <a:pt x="438" y="430"/>
                  <a:pt x="438" y="430"/>
                  <a:pt x="438" y="430"/>
                </a:cubicBezTo>
                <a:cubicBezTo>
                  <a:pt x="438" y="430"/>
                  <a:pt x="438" y="429"/>
                  <a:pt x="438" y="429"/>
                </a:cubicBezTo>
                <a:cubicBezTo>
                  <a:pt x="438" y="429"/>
                  <a:pt x="438" y="429"/>
                  <a:pt x="438" y="428"/>
                </a:cubicBezTo>
                <a:cubicBezTo>
                  <a:pt x="439" y="428"/>
                  <a:pt x="439" y="428"/>
                  <a:pt x="439" y="428"/>
                </a:cubicBezTo>
                <a:cubicBezTo>
                  <a:pt x="439" y="428"/>
                  <a:pt x="439" y="428"/>
                  <a:pt x="439" y="428"/>
                </a:cubicBezTo>
                <a:cubicBezTo>
                  <a:pt x="439" y="427"/>
                  <a:pt x="439" y="427"/>
                  <a:pt x="439" y="427"/>
                </a:cubicBezTo>
                <a:cubicBezTo>
                  <a:pt x="440" y="426"/>
                  <a:pt x="440" y="426"/>
                  <a:pt x="440" y="426"/>
                </a:cubicBezTo>
                <a:cubicBezTo>
                  <a:pt x="440" y="426"/>
                  <a:pt x="441" y="426"/>
                  <a:pt x="441" y="425"/>
                </a:cubicBezTo>
                <a:cubicBezTo>
                  <a:pt x="441" y="425"/>
                  <a:pt x="441" y="425"/>
                  <a:pt x="441" y="425"/>
                </a:cubicBezTo>
                <a:cubicBezTo>
                  <a:pt x="441" y="425"/>
                  <a:pt x="441" y="425"/>
                  <a:pt x="441" y="425"/>
                </a:cubicBezTo>
                <a:cubicBezTo>
                  <a:pt x="442" y="425"/>
                  <a:pt x="442" y="425"/>
                  <a:pt x="443" y="424"/>
                </a:cubicBezTo>
                <a:cubicBezTo>
                  <a:pt x="443" y="424"/>
                  <a:pt x="443" y="424"/>
                  <a:pt x="443" y="424"/>
                </a:cubicBezTo>
                <a:cubicBezTo>
                  <a:pt x="444" y="424"/>
                  <a:pt x="444" y="424"/>
                  <a:pt x="444" y="424"/>
                </a:cubicBezTo>
                <a:cubicBezTo>
                  <a:pt x="444" y="424"/>
                  <a:pt x="444" y="424"/>
                  <a:pt x="444" y="424"/>
                </a:cubicBezTo>
                <a:cubicBezTo>
                  <a:pt x="444" y="424"/>
                  <a:pt x="445" y="423"/>
                  <a:pt x="445" y="423"/>
                </a:cubicBezTo>
                <a:cubicBezTo>
                  <a:pt x="446" y="423"/>
                  <a:pt x="446" y="423"/>
                  <a:pt x="446" y="423"/>
                </a:cubicBezTo>
                <a:cubicBezTo>
                  <a:pt x="446" y="423"/>
                  <a:pt x="447" y="423"/>
                  <a:pt x="447" y="423"/>
                </a:cubicBezTo>
                <a:cubicBezTo>
                  <a:pt x="448" y="423"/>
                  <a:pt x="448" y="423"/>
                  <a:pt x="449" y="423"/>
                </a:cubicBezTo>
                <a:cubicBezTo>
                  <a:pt x="450" y="423"/>
                  <a:pt x="450" y="423"/>
                  <a:pt x="450" y="423"/>
                </a:cubicBezTo>
                <a:cubicBezTo>
                  <a:pt x="450" y="423"/>
                  <a:pt x="450" y="423"/>
                  <a:pt x="451" y="423"/>
                </a:cubicBezTo>
                <a:cubicBezTo>
                  <a:pt x="452" y="423"/>
                  <a:pt x="452" y="423"/>
                  <a:pt x="452" y="423"/>
                </a:cubicBezTo>
                <a:cubicBezTo>
                  <a:pt x="453" y="423"/>
                  <a:pt x="454" y="423"/>
                  <a:pt x="455" y="423"/>
                </a:cubicBezTo>
                <a:cubicBezTo>
                  <a:pt x="457" y="423"/>
                  <a:pt x="458" y="423"/>
                  <a:pt x="459" y="423"/>
                </a:cubicBezTo>
                <a:cubicBezTo>
                  <a:pt x="469" y="423"/>
                  <a:pt x="469" y="423"/>
                  <a:pt x="469" y="423"/>
                </a:cubicBezTo>
                <a:cubicBezTo>
                  <a:pt x="472" y="423"/>
                  <a:pt x="475" y="423"/>
                  <a:pt x="478" y="423"/>
                </a:cubicBezTo>
                <a:cubicBezTo>
                  <a:pt x="478" y="423"/>
                  <a:pt x="479" y="423"/>
                  <a:pt x="479" y="423"/>
                </a:cubicBezTo>
                <a:cubicBezTo>
                  <a:pt x="479" y="423"/>
                  <a:pt x="480" y="423"/>
                  <a:pt x="480" y="423"/>
                </a:cubicBezTo>
                <a:cubicBezTo>
                  <a:pt x="480" y="423"/>
                  <a:pt x="480" y="423"/>
                  <a:pt x="481" y="423"/>
                </a:cubicBezTo>
                <a:cubicBezTo>
                  <a:pt x="481" y="423"/>
                  <a:pt x="481" y="423"/>
                  <a:pt x="481" y="423"/>
                </a:cubicBezTo>
                <a:cubicBezTo>
                  <a:pt x="481" y="423"/>
                  <a:pt x="481" y="423"/>
                  <a:pt x="481" y="423"/>
                </a:cubicBezTo>
                <a:cubicBezTo>
                  <a:pt x="482" y="423"/>
                  <a:pt x="482" y="424"/>
                  <a:pt x="483" y="424"/>
                </a:cubicBezTo>
                <a:cubicBezTo>
                  <a:pt x="483" y="424"/>
                  <a:pt x="484" y="424"/>
                  <a:pt x="484" y="424"/>
                </a:cubicBezTo>
                <a:cubicBezTo>
                  <a:pt x="484" y="424"/>
                  <a:pt x="484" y="424"/>
                  <a:pt x="484" y="425"/>
                </a:cubicBezTo>
                <a:cubicBezTo>
                  <a:pt x="485" y="425"/>
                  <a:pt x="485" y="425"/>
                  <a:pt x="486" y="425"/>
                </a:cubicBezTo>
                <a:cubicBezTo>
                  <a:pt x="487" y="426"/>
                  <a:pt x="488" y="427"/>
                  <a:pt x="489" y="428"/>
                </a:cubicBezTo>
                <a:cubicBezTo>
                  <a:pt x="490" y="429"/>
                  <a:pt x="491" y="430"/>
                  <a:pt x="491" y="431"/>
                </a:cubicBezTo>
                <a:cubicBezTo>
                  <a:pt x="492" y="438"/>
                  <a:pt x="492" y="438"/>
                  <a:pt x="492" y="438"/>
                </a:cubicBezTo>
                <a:cubicBezTo>
                  <a:pt x="493" y="441"/>
                  <a:pt x="493" y="443"/>
                  <a:pt x="494" y="446"/>
                </a:cubicBezTo>
                <a:cubicBezTo>
                  <a:pt x="494" y="446"/>
                  <a:pt x="494" y="446"/>
                  <a:pt x="494" y="446"/>
                </a:cubicBezTo>
                <a:cubicBezTo>
                  <a:pt x="494" y="448"/>
                  <a:pt x="494" y="448"/>
                  <a:pt x="494" y="448"/>
                </a:cubicBezTo>
                <a:cubicBezTo>
                  <a:pt x="494" y="449"/>
                  <a:pt x="494" y="450"/>
                  <a:pt x="494" y="451"/>
                </a:cubicBezTo>
                <a:close/>
                <a:moveTo>
                  <a:pt x="508" y="369"/>
                </a:moveTo>
                <a:cubicBezTo>
                  <a:pt x="507" y="368"/>
                  <a:pt x="505" y="368"/>
                  <a:pt x="505" y="367"/>
                </a:cubicBezTo>
                <a:cubicBezTo>
                  <a:pt x="504" y="366"/>
                  <a:pt x="503" y="365"/>
                  <a:pt x="503" y="365"/>
                </a:cubicBezTo>
                <a:cubicBezTo>
                  <a:pt x="502" y="363"/>
                  <a:pt x="502" y="363"/>
                  <a:pt x="502" y="363"/>
                </a:cubicBezTo>
                <a:cubicBezTo>
                  <a:pt x="502" y="361"/>
                  <a:pt x="501" y="359"/>
                  <a:pt x="500" y="357"/>
                </a:cubicBezTo>
                <a:cubicBezTo>
                  <a:pt x="500" y="356"/>
                  <a:pt x="499" y="355"/>
                  <a:pt x="499" y="353"/>
                </a:cubicBezTo>
                <a:cubicBezTo>
                  <a:pt x="499" y="353"/>
                  <a:pt x="499" y="353"/>
                  <a:pt x="499" y="353"/>
                </a:cubicBezTo>
                <a:cubicBezTo>
                  <a:pt x="499" y="353"/>
                  <a:pt x="499" y="353"/>
                  <a:pt x="499" y="353"/>
                </a:cubicBezTo>
                <a:cubicBezTo>
                  <a:pt x="499" y="352"/>
                  <a:pt x="499" y="352"/>
                  <a:pt x="499" y="352"/>
                </a:cubicBezTo>
                <a:cubicBezTo>
                  <a:pt x="499" y="352"/>
                  <a:pt x="499" y="352"/>
                  <a:pt x="499" y="352"/>
                </a:cubicBezTo>
                <a:cubicBezTo>
                  <a:pt x="499" y="352"/>
                  <a:pt x="499" y="352"/>
                  <a:pt x="499" y="352"/>
                </a:cubicBezTo>
                <a:cubicBezTo>
                  <a:pt x="501" y="348"/>
                  <a:pt x="508" y="348"/>
                  <a:pt x="511" y="348"/>
                </a:cubicBezTo>
                <a:cubicBezTo>
                  <a:pt x="528" y="348"/>
                  <a:pt x="528" y="348"/>
                  <a:pt x="528" y="348"/>
                </a:cubicBezTo>
                <a:cubicBezTo>
                  <a:pt x="529" y="348"/>
                  <a:pt x="531" y="348"/>
                  <a:pt x="532" y="349"/>
                </a:cubicBezTo>
                <a:cubicBezTo>
                  <a:pt x="532" y="349"/>
                  <a:pt x="533" y="349"/>
                  <a:pt x="533" y="349"/>
                </a:cubicBezTo>
                <a:cubicBezTo>
                  <a:pt x="533" y="349"/>
                  <a:pt x="534" y="349"/>
                  <a:pt x="534" y="349"/>
                </a:cubicBezTo>
                <a:cubicBezTo>
                  <a:pt x="534" y="349"/>
                  <a:pt x="534" y="349"/>
                  <a:pt x="534" y="349"/>
                </a:cubicBezTo>
                <a:cubicBezTo>
                  <a:pt x="535" y="349"/>
                  <a:pt x="536" y="350"/>
                  <a:pt x="536" y="350"/>
                </a:cubicBezTo>
                <a:cubicBezTo>
                  <a:pt x="536" y="350"/>
                  <a:pt x="536" y="350"/>
                  <a:pt x="536" y="350"/>
                </a:cubicBezTo>
                <a:cubicBezTo>
                  <a:pt x="536" y="350"/>
                  <a:pt x="536" y="350"/>
                  <a:pt x="536" y="350"/>
                </a:cubicBezTo>
                <a:cubicBezTo>
                  <a:pt x="537" y="350"/>
                  <a:pt x="537" y="350"/>
                  <a:pt x="538" y="350"/>
                </a:cubicBezTo>
                <a:cubicBezTo>
                  <a:pt x="538" y="351"/>
                  <a:pt x="538" y="351"/>
                  <a:pt x="538" y="351"/>
                </a:cubicBezTo>
                <a:cubicBezTo>
                  <a:pt x="538" y="351"/>
                  <a:pt x="538" y="351"/>
                  <a:pt x="539" y="351"/>
                </a:cubicBezTo>
                <a:cubicBezTo>
                  <a:pt x="539" y="351"/>
                  <a:pt x="539" y="351"/>
                  <a:pt x="539" y="351"/>
                </a:cubicBezTo>
                <a:cubicBezTo>
                  <a:pt x="539" y="352"/>
                  <a:pt x="539" y="352"/>
                  <a:pt x="539" y="352"/>
                </a:cubicBezTo>
                <a:cubicBezTo>
                  <a:pt x="540" y="352"/>
                  <a:pt x="541" y="353"/>
                  <a:pt x="541" y="354"/>
                </a:cubicBezTo>
                <a:cubicBezTo>
                  <a:pt x="541" y="354"/>
                  <a:pt x="541" y="354"/>
                  <a:pt x="541" y="354"/>
                </a:cubicBezTo>
                <a:cubicBezTo>
                  <a:pt x="543" y="356"/>
                  <a:pt x="544" y="359"/>
                  <a:pt x="545" y="361"/>
                </a:cubicBezTo>
                <a:cubicBezTo>
                  <a:pt x="545" y="361"/>
                  <a:pt x="545" y="361"/>
                  <a:pt x="545" y="361"/>
                </a:cubicBezTo>
                <a:cubicBezTo>
                  <a:pt x="546" y="363"/>
                  <a:pt x="547" y="364"/>
                  <a:pt x="547" y="365"/>
                </a:cubicBezTo>
                <a:cubicBezTo>
                  <a:pt x="547" y="366"/>
                  <a:pt x="547" y="366"/>
                  <a:pt x="547" y="366"/>
                </a:cubicBezTo>
                <a:cubicBezTo>
                  <a:pt x="547" y="366"/>
                  <a:pt x="547" y="366"/>
                  <a:pt x="547" y="366"/>
                </a:cubicBezTo>
                <a:cubicBezTo>
                  <a:pt x="547" y="368"/>
                  <a:pt x="545" y="369"/>
                  <a:pt x="543" y="370"/>
                </a:cubicBezTo>
                <a:cubicBezTo>
                  <a:pt x="542" y="370"/>
                  <a:pt x="542" y="370"/>
                  <a:pt x="542" y="370"/>
                </a:cubicBezTo>
                <a:cubicBezTo>
                  <a:pt x="542" y="370"/>
                  <a:pt x="542" y="370"/>
                  <a:pt x="542" y="370"/>
                </a:cubicBezTo>
                <a:cubicBezTo>
                  <a:pt x="542" y="370"/>
                  <a:pt x="541" y="370"/>
                  <a:pt x="541" y="371"/>
                </a:cubicBezTo>
                <a:cubicBezTo>
                  <a:pt x="540" y="371"/>
                  <a:pt x="540" y="371"/>
                  <a:pt x="540" y="371"/>
                </a:cubicBezTo>
                <a:cubicBezTo>
                  <a:pt x="540" y="371"/>
                  <a:pt x="539" y="371"/>
                  <a:pt x="539" y="371"/>
                </a:cubicBezTo>
                <a:cubicBezTo>
                  <a:pt x="539" y="371"/>
                  <a:pt x="538" y="371"/>
                  <a:pt x="538" y="371"/>
                </a:cubicBezTo>
                <a:cubicBezTo>
                  <a:pt x="538" y="371"/>
                  <a:pt x="538" y="371"/>
                  <a:pt x="538" y="371"/>
                </a:cubicBezTo>
                <a:cubicBezTo>
                  <a:pt x="538" y="371"/>
                  <a:pt x="538" y="371"/>
                  <a:pt x="538" y="371"/>
                </a:cubicBezTo>
                <a:cubicBezTo>
                  <a:pt x="535" y="371"/>
                  <a:pt x="532" y="371"/>
                  <a:pt x="530" y="371"/>
                </a:cubicBezTo>
                <a:cubicBezTo>
                  <a:pt x="526" y="371"/>
                  <a:pt x="521" y="371"/>
                  <a:pt x="517" y="371"/>
                </a:cubicBezTo>
                <a:cubicBezTo>
                  <a:pt x="514" y="371"/>
                  <a:pt x="511" y="370"/>
                  <a:pt x="508" y="369"/>
                </a:cubicBezTo>
                <a:cubicBezTo>
                  <a:pt x="508" y="369"/>
                  <a:pt x="508" y="369"/>
                  <a:pt x="508" y="369"/>
                </a:cubicBezTo>
                <a:close/>
                <a:moveTo>
                  <a:pt x="519" y="405"/>
                </a:moveTo>
                <a:cubicBezTo>
                  <a:pt x="518" y="404"/>
                  <a:pt x="517" y="403"/>
                  <a:pt x="517" y="402"/>
                </a:cubicBezTo>
                <a:cubicBezTo>
                  <a:pt x="515" y="396"/>
                  <a:pt x="515" y="396"/>
                  <a:pt x="515" y="396"/>
                </a:cubicBezTo>
                <a:cubicBezTo>
                  <a:pt x="514" y="394"/>
                  <a:pt x="513" y="392"/>
                  <a:pt x="512" y="390"/>
                </a:cubicBezTo>
                <a:cubicBezTo>
                  <a:pt x="512" y="390"/>
                  <a:pt x="512" y="390"/>
                  <a:pt x="512" y="390"/>
                </a:cubicBezTo>
                <a:cubicBezTo>
                  <a:pt x="512" y="389"/>
                  <a:pt x="512" y="389"/>
                  <a:pt x="512" y="389"/>
                </a:cubicBezTo>
                <a:cubicBezTo>
                  <a:pt x="512" y="388"/>
                  <a:pt x="512" y="387"/>
                  <a:pt x="512" y="386"/>
                </a:cubicBezTo>
                <a:cubicBezTo>
                  <a:pt x="512" y="386"/>
                  <a:pt x="513" y="385"/>
                  <a:pt x="513" y="385"/>
                </a:cubicBezTo>
                <a:cubicBezTo>
                  <a:pt x="513" y="385"/>
                  <a:pt x="513" y="385"/>
                  <a:pt x="514" y="385"/>
                </a:cubicBezTo>
                <a:cubicBezTo>
                  <a:pt x="514" y="384"/>
                  <a:pt x="514" y="384"/>
                  <a:pt x="514" y="384"/>
                </a:cubicBezTo>
                <a:cubicBezTo>
                  <a:pt x="515" y="384"/>
                  <a:pt x="516" y="383"/>
                  <a:pt x="517" y="383"/>
                </a:cubicBezTo>
                <a:cubicBezTo>
                  <a:pt x="518" y="383"/>
                  <a:pt x="519" y="383"/>
                  <a:pt x="520" y="382"/>
                </a:cubicBezTo>
                <a:cubicBezTo>
                  <a:pt x="525" y="382"/>
                  <a:pt x="530" y="382"/>
                  <a:pt x="532" y="382"/>
                </a:cubicBezTo>
                <a:cubicBezTo>
                  <a:pt x="540" y="382"/>
                  <a:pt x="554" y="381"/>
                  <a:pt x="559" y="389"/>
                </a:cubicBezTo>
                <a:cubicBezTo>
                  <a:pt x="559" y="389"/>
                  <a:pt x="559" y="389"/>
                  <a:pt x="559" y="389"/>
                </a:cubicBezTo>
                <a:cubicBezTo>
                  <a:pt x="559" y="389"/>
                  <a:pt x="559" y="389"/>
                  <a:pt x="559" y="389"/>
                </a:cubicBezTo>
                <a:cubicBezTo>
                  <a:pt x="559" y="389"/>
                  <a:pt x="559" y="389"/>
                  <a:pt x="559" y="389"/>
                </a:cubicBezTo>
                <a:cubicBezTo>
                  <a:pt x="561" y="393"/>
                  <a:pt x="562" y="396"/>
                  <a:pt x="564" y="400"/>
                </a:cubicBezTo>
                <a:cubicBezTo>
                  <a:pt x="565" y="401"/>
                  <a:pt x="565" y="402"/>
                  <a:pt x="566" y="403"/>
                </a:cubicBezTo>
                <a:cubicBezTo>
                  <a:pt x="566" y="403"/>
                  <a:pt x="566" y="403"/>
                  <a:pt x="566" y="403"/>
                </a:cubicBezTo>
                <a:cubicBezTo>
                  <a:pt x="566" y="404"/>
                  <a:pt x="566" y="404"/>
                  <a:pt x="566" y="404"/>
                </a:cubicBezTo>
                <a:cubicBezTo>
                  <a:pt x="566" y="404"/>
                  <a:pt x="566" y="405"/>
                  <a:pt x="566" y="405"/>
                </a:cubicBezTo>
                <a:cubicBezTo>
                  <a:pt x="566" y="405"/>
                  <a:pt x="566" y="405"/>
                  <a:pt x="566" y="405"/>
                </a:cubicBezTo>
                <a:cubicBezTo>
                  <a:pt x="566" y="405"/>
                  <a:pt x="566" y="405"/>
                  <a:pt x="566" y="405"/>
                </a:cubicBezTo>
                <a:cubicBezTo>
                  <a:pt x="566" y="406"/>
                  <a:pt x="565" y="406"/>
                  <a:pt x="565" y="406"/>
                </a:cubicBezTo>
                <a:cubicBezTo>
                  <a:pt x="565" y="406"/>
                  <a:pt x="565" y="406"/>
                  <a:pt x="565" y="406"/>
                </a:cubicBezTo>
                <a:cubicBezTo>
                  <a:pt x="565" y="407"/>
                  <a:pt x="565" y="407"/>
                  <a:pt x="564" y="407"/>
                </a:cubicBezTo>
                <a:cubicBezTo>
                  <a:pt x="564" y="407"/>
                  <a:pt x="564" y="407"/>
                  <a:pt x="564" y="407"/>
                </a:cubicBezTo>
                <a:cubicBezTo>
                  <a:pt x="564" y="408"/>
                  <a:pt x="564" y="408"/>
                  <a:pt x="564" y="408"/>
                </a:cubicBezTo>
                <a:cubicBezTo>
                  <a:pt x="564" y="408"/>
                  <a:pt x="563" y="408"/>
                  <a:pt x="563" y="408"/>
                </a:cubicBezTo>
                <a:cubicBezTo>
                  <a:pt x="563" y="408"/>
                  <a:pt x="562" y="409"/>
                  <a:pt x="561" y="409"/>
                </a:cubicBezTo>
                <a:cubicBezTo>
                  <a:pt x="561" y="409"/>
                  <a:pt x="561" y="409"/>
                  <a:pt x="560" y="409"/>
                </a:cubicBezTo>
                <a:cubicBezTo>
                  <a:pt x="560" y="409"/>
                  <a:pt x="559" y="409"/>
                  <a:pt x="559" y="410"/>
                </a:cubicBezTo>
                <a:cubicBezTo>
                  <a:pt x="559" y="410"/>
                  <a:pt x="559" y="410"/>
                  <a:pt x="559" y="410"/>
                </a:cubicBezTo>
                <a:cubicBezTo>
                  <a:pt x="558" y="410"/>
                  <a:pt x="558" y="410"/>
                  <a:pt x="558" y="410"/>
                </a:cubicBezTo>
                <a:cubicBezTo>
                  <a:pt x="550" y="410"/>
                  <a:pt x="541" y="410"/>
                  <a:pt x="532" y="410"/>
                </a:cubicBezTo>
                <a:cubicBezTo>
                  <a:pt x="532" y="410"/>
                  <a:pt x="531" y="410"/>
                  <a:pt x="530" y="410"/>
                </a:cubicBezTo>
                <a:cubicBezTo>
                  <a:pt x="530" y="410"/>
                  <a:pt x="530" y="410"/>
                  <a:pt x="530" y="410"/>
                </a:cubicBezTo>
                <a:cubicBezTo>
                  <a:pt x="527" y="409"/>
                  <a:pt x="524" y="408"/>
                  <a:pt x="521" y="406"/>
                </a:cubicBezTo>
                <a:cubicBezTo>
                  <a:pt x="520" y="406"/>
                  <a:pt x="520" y="406"/>
                  <a:pt x="519" y="405"/>
                </a:cubicBezTo>
                <a:close/>
                <a:moveTo>
                  <a:pt x="589" y="451"/>
                </a:moveTo>
                <a:cubicBezTo>
                  <a:pt x="589" y="452"/>
                  <a:pt x="588" y="452"/>
                  <a:pt x="588" y="452"/>
                </a:cubicBezTo>
                <a:cubicBezTo>
                  <a:pt x="588" y="452"/>
                  <a:pt x="588" y="452"/>
                  <a:pt x="588" y="453"/>
                </a:cubicBezTo>
                <a:cubicBezTo>
                  <a:pt x="588" y="453"/>
                  <a:pt x="588" y="453"/>
                  <a:pt x="588" y="453"/>
                </a:cubicBezTo>
                <a:cubicBezTo>
                  <a:pt x="588" y="453"/>
                  <a:pt x="588" y="453"/>
                  <a:pt x="588" y="454"/>
                </a:cubicBezTo>
                <a:cubicBezTo>
                  <a:pt x="588" y="454"/>
                  <a:pt x="588" y="454"/>
                  <a:pt x="587" y="454"/>
                </a:cubicBezTo>
                <a:cubicBezTo>
                  <a:pt x="587" y="454"/>
                  <a:pt x="587" y="454"/>
                  <a:pt x="587" y="454"/>
                </a:cubicBezTo>
                <a:cubicBezTo>
                  <a:pt x="587" y="454"/>
                  <a:pt x="587" y="454"/>
                  <a:pt x="587" y="455"/>
                </a:cubicBezTo>
                <a:cubicBezTo>
                  <a:pt x="585" y="456"/>
                  <a:pt x="583" y="457"/>
                  <a:pt x="581" y="457"/>
                </a:cubicBezTo>
                <a:cubicBezTo>
                  <a:pt x="581" y="457"/>
                  <a:pt x="581" y="457"/>
                  <a:pt x="581" y="457"/>
                </a:cubicBezTo>
                <a:cubicBezTo>
                  <a:pt x="580" y="457"/>
                  <a:pt x="579" y="457"/>
                  <a:pt x="578" y="457"/>
                </a:cubicBezTo>
                <a:cubicBezTo>
                  <a:pt x="578" y="457"/>
                  <a:pt x="578" y="457"/>
                  <a:pt x="578" y="457"/>
                </a:cubicBezTo>
                <a:cubicBezTo>
                  <a:pt x="577" y="457"/>
                  <a:pt x="577" y="457"/>
                  <a:pt x="577" y="457"/>
                </a:cubicBezTo>
                <a:cubicBezTo>
                  <a:pt x="577" y="457"/>
                  <a:pt x="576" y="457"/>
                  <a:pt x="575" y="457"/>
                </a:cubicBezTo>
                <a:cubicBezTo>
                  <a:pt x="552" y="457"/>
                  <a:pt x="552" y="457"/>
                  <a:pt x="552" y="457"/>
                </a:cubicBezTo>
                <a:cubicBezTo>
                  <a:pt x="551" y="457"/>
                  <a:pt x="550" y="457"/>
                  <a:pt x="549" y="457"/>
                </a:cubicBezTo>
                <a:cubicBezTo>
                  <a:pt x="549" y="457"/>
                  <a:pt x="549" y="457"/>
                  <a:pt x="548" y="457"/>
                </a:cubicBezTo>
                <a:cubicBezTo>
                  <a:pt x="543" y="456"/>
                  <a:pt x="538" y="454"/>
                  <a:pt x="535" y="450"/>
                </a:cubicBezTo>
                <a:cubicBezTo>
                  <a:pt x="534" y="449"/>
                  <a:pt x="534" y="449"/>
                  <a:pt x="534" y="448"/>
                </a:cubicBezTo>
                <a:cubicBezTo>
                  <a:pt x="534" y="448"/>
                  <a:pt x="534" y="448"/>
                  <a:pt x="534" y="448"/>
                </a:cubicBezTo>
                <a:cubicBezTo>
                  <a:pt x="534" y="448"/>
                  <a:pt x="534" y="448"/>
                  <a:pt x="534" y="448"/>
                </a:cubicBezTo>
                <a:cubicBezTo>
                  <a:pt x="533" y="444"/>
                  <a:pt x="531" y="441"/>
                  <a:pt x="530" y="438"/>
                </a:cubicBezTo>
                <a:cubicBezTo>
                  <a:pt x="530" y="436"/>
                  <a:pt x="528" y="434"/>
                  <a:pt x="528" y="432"/>
                </a:cubicBezTo>
                <a:cubicBezTo>
                  <a:pt x="528" y="432"/>
                  <a:pt x="528" y="432"/>
                  <a:pt x="528" y="432"/>
                </a:cubicBezTo>
                <a:cubicBezTo>
                  <a:pt x="528" y="431"/>
                  <a:pt x="528" y="431"/>
                  <a:pt x="528" y="431"/>
                </a:cubicBezTo>
                <a:cubicBezTo>
                  <a:pt x="528" y="431"/>
                  <a:pt x="528" y="431"/>
                  <a:pt x="528" y="431"/>
                </a:cubicBezTo>
                <a:cubicBezTo>
                  <a:pt x="528" y="430"/>
                  <a:pt x="528" y="429"/>
                  <a:pt x="528" y="428"/>
                </a:cubicBezTo>
                <a:cubicBezTo>
                  <a:pt x="528" y="428"/>
                  <a:pt x="528" y="427"/>
                  <a:pt x="528" y="427"/>
                </a:cubicBezTo>
                <a:cubicBezTo>
                  <a:pt x="528" y="427"/>
                  <a:pt x="528" y="427"/>
                  <a:pt x="528" y="427"/>
                </a:cubicBezTo>
                <a:cubicBezTo>
                  <a:pt x="530" y="425"/>
                  <a:pt x="532" y="424"/>
                  <a:pt x="535" y="423"/>
                </a:cubicBezTo>
                <a:cubicBezTo>
                  <a:pt x="535" y="423"/>
                  <a:pt x="535" y="423"/>
                  <a:pt x="536" y="423"/>
                </a:cubicBezTo>
                <a:cubicBezTo>
                  <a:pt x="536" y="423"/>
                  <a:pt x="537" y="423"/>
                  <a:pt x="538" y="423"/>
                </a:cubicBezTo>
                <a:cubicBezTo>
                  <a:pt x="538" y="423"/>
                  <a:pt x="538" y="423"/>
                  <a:pt x="538" y="423"/>
                </a:cubicBezTo>
                <a:cubicBezTo>
                  <a:pt x="540" y="423"/>
                  <a:pt x="540" y="423"/>
                  <a:pt x="540" y="423"/>
                </a:cubicBezTo>
                <a:cubicBezTo>
                  <a:pt x="540" y="423"/>
                  <a:pt x="540" y="423"/>
                  <a:pt x="541" y="423"/>
                </a:cubicBezTo>
                <a:cubicBezTo>
                  <a:pt x="548" y="423"/>
                  <a:pt x="555" y="423"/>
                  <a:pt x="563" y="423"/>
                </a:cubicBezTo>
                <a:cubicBezTo>
                  <a:pt x="563" y="423"/>
                  <a:pt x="563" y="423"/>
                  <a:pt x="563" y="423"/>
                </a:cubicBezTo>
                <a:cubicBezTo>
                  <a:pt x="563" y="423"/>
                  <a:pt x="563" y="423"/>
                  <a:pt x="563" y="423"/>
                </a:cubicBezTo>
                <a:cubicBezTo>
                  <a:pt x="563" y="423"/>
                  <a:pt x="564" y="423"/>
                  <a:pt x="565" y="423"/>
                </a:cubicBezTo>
                <a:cubicBezTo>
                  <a:pt x="565" y="423"/>
                  <a:pt x="565" y="423"/>
                  <a:pt x="565" y="423"/>
                </a:cubicBezTo>
                <a:cubicBezTo>
                  <a:pt x="570" y="424"/>
                  <a:pt x="576" y="426"/>
                  <a:pt x="579" y="430"/>
                </a:cubicBezTo>
                <a:cubicBezTo>
                  <a:pt x="579" y="430"/>
                  <a:pt x="579" y="431"/>
                  <a:pt x="580" y="431"/>
                </a:cubicBezTo>
                <a:cubicBezTo>
                  <a:pt x="581" y="433"/>
                  <a:pt x="581" y="433"/>
                  <a:pt x="581" y="433"/>
                </a:cubicBezTo>
                <a:cubicBezTo>
                  <a:pt x="582" y="436"/>
                  <a:pt x="584" y="439"/>
                  <a:pt x="585" y="442"/>
                </a:cubicBezTo>
                <a:cubicBezTo>
                  <a:pt x="586" y="443"/>
                  <a:pt x="588" y="446"/>
                  <a:pt x="588" y="448"/>
                </a:cubicBezTo>
                <a:cubicBezTo>
                  <a:pt x="589" y="449"/>
                  <a:pt x="589" y="450"/>
                  <a:pt x="589" y="451"/>
                </a:cubicBezTo>
                <a:close/>
                <a:moveTo>
                  <a:pt x="594" y="406"/>
                </a:moveTo>
                <a:cubicBezTo>
                  <a:pt x="593" y="406"/>
                  <a:pt x="593" y="405"/>
                  <a:pt x="592" y="405"/>
                </a:cubicBezTo>
                <a:cubicBezTo>
                  <a:pt x="591" y="404"/>
                  <a:pt x="590" y="403"/>
                  <a:pt x="590" y="402"/>
                </a:cubicBezTo>
                <a:cubicBezTo>
                  <a:pt x="589" y="401"/>
                  <a:pt x="589" y="401"/>
                  <a:pt x="589" y="401"/>
                </a:cubicBezTo>
                <a:cubicBezTo>
                  <a:pt x="589" y="401"/>
                  <a:pt x="589" y="401"/>
                  <a:pt x="589" y="401"/>
                </a:cubicBezTo>
                <a:cubicBezTo>
                  <a:pt x="587" y="398"/>
                  <a:pt x="585" y="394"/>
                  <a:pt x="583" y="390"/>
                </a:cubicBezTo>
                <a:cubicBezTo>
                  <a:pt x="583" y="390"/>
                  <a:pt x="583" y="390"/>
                  <a:pt x="583" y="390"/>
                </a:cubicBezTo>
                <a:cubicBezTo>
                  <a:pt x="582" y="389"/>
                  <a:pt x="582" y="389"/>
                  <a:pt x="582" y="389"/>
                </a:cubicBezTo>
                <a:cubicBezTo>
                  <a:pt x="582" y="388"/>
                  <a:pt x="582" y="387"/>
                  <a:pt x="582" y="386"/>
                </a:cubicBezTo>
                <a:cubicBezTo>
                  <a:pt x="582" y="385"/>
                  <a:pt x="582" y="385"/>
                  <a:pt x="583" y="384"/>
                </a:cubicBezTo>
                <a:cubicBezTo>
                  <a:pt x="584" y="383"/>
                  <a:pt x="585" y="383"/>
                  <a:pt x="586" y="383"/>
                </a:cubicBezTo>
                <a:cubicBezTo>
                  <a:pt x="588" y="382"/>
                  <a:pt x="589" y="382"/>
                  <a:pt x="591" y="382"/>
                </a:cubicBezTo>
                <a:cubicBezTo>
                  <a:pt x="591" y="382"/>
                  <a:pt x="591" y="382"/>
                  <a:pt x="591" y="382"/>
                </a:cubicBezTo>
                <a:cubicBezTo>
                  <a:pt x="594" y="382"/>
                  <a:pt x="598" y="382"/>
                  <a:pt x="600" y="382"/>
                </a:cubicBezTo>
                <a:cubicBezTo>
                  <a:pt x="609" y="382"/>
                  <a:pt x="623" y="380"/>
                  <a:pt x="629" y="389"/>
                </a:cubicBezTo>
                <a:cubicBezTo>
                  <a:pt x="631" y="392"/>
                  <a:pt x="633" y="394"/>
                  <a:pt x="635" y="397"/>
                </a:cubicBezTo>
                <a:cubicBezTo>
                  <a:pt x="636" y="399"/>
                  <a:pt x="637" y="401"/>
                  <a:pt x="638" y="402"/>
                </a:cubicBezTo>
                <a:cubicBezTo>
                  <a:pt x="639" y="403"/>
                  <a:pt x="639" y="404"/>
                  <a:pt x="639" y="405"/>
                </a:cubicBezTo>
                <a:cubicBezTo>
                  <a:pt x="639" y="405"/>
                  <a:pt x="639" y="406"/>
                  <a:pt x="639" y="406"/>
                </a:cubicBezTo>
                <a:cubicBezTo>
                  <a:pt x="639" y="407"/>
                  <a:pt x="638" y="407"/>
                  <a:pt x="638" y="407"/>
                </a:cubicBezTo>
                <a:cubicBezTo>
                  <a:pt x="638" y="407"/>
                  <a:pt x="638" y="407"/>
                  <a:pt x="638" y="407"/>
                </a:cubicBezTo>
                <a:cubicBezTo>
                  <a:pt x="638" y="407"/>
                  <a:pt x="638" y="407"/>
                  <a:pt x="638" y="407"/>
                </a:cubicBezTo>
                <a:cubicBezTo>
                  <a:pt x="638" y="408"/>
                  <a:pt x="638" y="408"/>
                  <a:pt x="637" y="408"/>
                </a:cubicBezTo>
                <a:cubicBezTo>
                  <a:pt x="637" y="408"/>
                  <a:pt x="637" y="408"/>
                  <a:pt x="637" y="408"/>
                </a:cubicBezTo>
                <a:cubicBezTo>
                  <a:pt x="637" y="408"/>
                  <a:pt x="637" y="408"/>
                  <a:pt x="636" y="408"/>
                </a:cubicBezTo>
                <a:cubicBezTo>
                  <a:pt x="636" y="408"/>
                  <a:pt x="635" y="409"/>
                  <a:pt x="635" y="409"/>
                </a:cubicBezTo>
                <a:cubicBezTo>
                  <a:pt x="635" y="409"/>
                  <a:pt x="635" y="409"/>
                  <a:pt x="635" y="409"/>
                </a:cubicBezTo>
                <a:cubicBezTo>
                  <a:pt x="635" y="409"/>
                  <a:pt x="635" y="409"/>
                  <a:pt x="635" y="409"/>
                </a:cubicBezTo>
                <a:cubicBezTo>
                  <a:pt x="631" y="410"/>
                  <a:pt x="625" y="410"/>
                  <a:pt x="621" y="410"/>
                </a:cubicBezTo>
                <a:cubicBezTo>
                  <a:pt x="616" y="410"/>
                  <a:pt x="611" y="410"/>
                  <a:pt x="607" y="410"/>
                </a:cubicBezTo>
                <a:cubicBezTo>
                  <a:pt x="602" y="410"/>
                  <a:pt x="598" y="408"/>
                  <a:pt x="594" y="406"/>
                </a:cubicBezTo>
                <a:close/>
                <a:moveTo>
                  <a:pt x="670" y="454"/>
                </a:moveTo>
                <a:cubicBezTo>
                  <a:pt x="670" y="454"/>
                  <a:pt x="670" y="454"/>
                  <a:pt x="670" y="454"/>
                </a:cubicBezTo>
                <a:cubicBezTo>
                  <a:pt x="669" y="455"/>
                  <a:pt x="668" y="456"/>
                  <a:pt x="666" y="456"/>
                </a:cubicBezTo>
                <a:cubicBezTo>
                  <a:pt x="665" y="457"/>
                  <a:pt x="664" y="457"/>
                  <a:pt x="662" y="457"/>
                </a:cubicBezTo>
                <a:cubicBezTo>
                  <a:pt x="660" y="457"/>
                  <a:pt x="660" y="457"/>
                  <a:pt x="660" y="457"/>
                </a:cubicBezTo>
                <a:cubicBezTo>
                  <a:pt x="660" y="457"/>
                  <a:pt x="660" y="457"/>
                  <a:pt x="660" y="457"/>
                </a:cubicBezTo>
                <a:cubicBezTo>
                  <a:pt x="651" y="457"/>
                  <a:pt x="643" y="457"/>
                  <a:pt x="635" y="457"/>
                </a:cubicBezTo>
                <a:cubicBezTo>
                  <a:pt x="634" y="457"/>
                  <a:pt x="633" y="457"/>
                  <a:pt x="632" y="457"/>
                </a:cubicBezTo>
                <a:cubicBezTo>
                  <a:pt x="632" y="457"/>
                  <a:pt x="632" y="457"/>
                  <a:pt x="632" y="457"/>
                </a:cubicBezTo>
                <a:cubicBezTo>
                  <a:pt x="626" y="456"/>
                  <a:pt x="620" y="454"/>
                  <a:pt x="616" y="449"/>
                </a:cubicBezTo>
                <a:cubicBezTo>
                  <a:pt x="616" y="449"/>
                  <a:pt x="616" y="448"/>
                  <a:pt x="615" y="448"/>
                </a:cubicBezTo>
                <a:cubicBezTo>
                  <a:pt x="615" y="448"/>
                  <a:pt x="615" y="448"/>
                  <a:pt x="615" y="448"/>
                </a:cubicBezTo>
                <a:cubicBezTo>
                  <a:pt x="615" y="448"/>
                  <a:pt x="615" y="448"/>
                  <a:pt x="615" y="448"/>
                </a:cubicBezTo>
                <a:cubicBezTo>
                  <a:pt x="614" y="445"/>
                  <a:pt x="612" y="441"/>
                  <a:pt x="610" y="438"/>
                </a:cubicBezTo>
                <a:cubicBezTo>
                  <a:pt x="609" y="436"/>
                  <a:pt x="606" y="433"/>
                  <a:pt x="606" y="430"/>
                </a:cubicBezTo>
                <a:cubicBezTo>
                  <a:pt x="606" y="430"/>
                  <a:pt x="606" y="430"/>
                  <a:pt x="606" y="430"/>
                </a:cubicBezTo>
                <a:cubicBezTo>
                  <a:pt x="605" y="429"/>
                  <a:pt x="605" y="429"/>
                  <a:pt x="605" y="429"/>
                </a:cubicBezTo>
                <a:cubicBezTo>
                  <a:pt x="605" y="426"/>
                  <a:pt x="607" y="425"/>
                  <a:pt x="610" y="424"/>
                </a:cubicBezTo>
                <a:cubicBezTo>
                  <a:pt x="610" y="424"/>
                  <a:pt x="610" y="424"/>
                  <a:pt x="610" y="424"/>
                </a:cubicBezTo>
                <a:cubicBezTo>
                  <a:pt x="610" y="424"/>
                  <a:pt x="610" y="424"/>
                  <a:pt x="610" y="424"/>
                </a:cubicBezTo>
                <a:cubicBezTo>
                  <a:pt x="610" y="424"/>
                  <a:pt x="610" y="424"/>
                  <a:pt x="611" y="423"/>
                </a:cubicBezTo>
                <a:cubicBezTo>
                  <a:pt x="612" y="423"/>
                  <a:pt x="613" y="423"/>
                  <a:pt x="615" y="423"/>
                </a:cubicBezTo>
                <a:cubicBezTo>
                  <a:pt x="631" y="423"/>
                  <a:pt x="631" y="423"/>
                  <a:pt x="631" y="423"/>
                </a:cubicBezTo>
                <a:cubicBezTo>
                  <a:pt x="634" y="423"/>
                  <a:pt x="637" y="423"/>
                  <a:pt x="639" y="423"/>
                </a:cubicBezTo>
                <a:cubicBezTo>
                  <a:pt x="639" y="423"/>
                  <a:pt x="639" y="423"/>
                  <a:pt x="639" y="423"/>
                </a:cubicBezTo>
                <a:cubicBezTo>
                  <a:pt x="639" y="423"/>
                  <a:pt x="639" y="423"/>
                  <a:pt x="640" y="423"/>
                </a:cubicBezTo>
                <a:cubicBezTo>
                  <a:pt x="640" y="423"/>
                  <a:pt x="641" y="423"/>
                  <a:pt x="642" y="423"/>
                </a:cubicBezTo>
                <a:cubicBezTo>
                  <a:pt x="642" y="423"/>
                  <a:pt x="642" y="423"/>
                  <a:pt x="642" y="423"/>
                </a:cubicBezTo>
                <a:cubicBezTo>
                  <a:pt x="647" y="424"/>
                  <a:pt x="653" y="426"/>
                  <a:pt x="656" y="429"/>
                </a:cubicBezTo>
                <a:cubicBezTo>
                  <a:pt x="657" y="429"/>
                  <a:pt x="657" y="430"/>
                  <a:pt x="657" y="430"/>
                </a:cubicBezTo>
                <a:cubicBezTo>
                  <a:pt x="657" y="430"/>
                  <a:pt x="657" y="430"/>
                  <a:pt x="657" y="431"/>
                </a:cubicBezTo>
                <a:cubicBezTo>
                  <a:pt x="658" y="431"/>
                  <a:pt x="658" y="431"/>
                  <a:pt x="658" y="431"/>
                </a:cubicBezTo>
                <a:cubicBezTo>
                  <a:pt x="658" y="431"/>
                  <a:pt x="658" y="431"/>
                  <a:pt x="658" y="431"/>
                </a:cubicBezTo>
                <a:cubicBezTo>
                  <a:pt x="659" y="432"/>
                  <a:pt x="659" y="432"/>
                  <a:pt x="659" y="432"/>
                </a:cubicBezTo>
                <a:cubicBezTo>
                  <a:pt x="660" y="434"/>
                  <a:pt x="662" y="436"/>
                  <a:pt x="663" y="439"/>
                </a:cubicBezTo>
                <a:cubicBezTo>
                  <a:pt x="663" y="439"/>
                  <a:pt x="663" y="439"/>
                  <a:pt x="663" y="439"/>
                </a:cubicBezTo>
                <a:cubicBezTo>
                  <a:pt x="665" y="442"/>
                  <a:pt x="668" y="445"/>
                  <a:pt x="670" y="449"/>
                </a:cubicBezTo>
                <a:cubicBezTo>
                  <a:pt x="670" y="449"/>
                  <a:pt x="670" y="449"/>
                  <a:pt x="670" y="449"/>
                </a:cubicBezTo>
                <a:cubicBezTo>
                  <a:pt x="670" y="449"/>
                  <a:pt x="670" y="449"/>
                  <a:pt x="670" y="449"/>
                </a:cubicBezTo>
                <a:cubicBezTo>
                  <a:pt x="671" y="451"/>
                  <a:pt x="671" y="453"/>
                  <a:pt x="670" y="454"/>
                </a:cubicBezTo>
                <a:close/>
                <a:moveTo>
                  <a:pt x="729" y="79"/>
                </a:moveTo>
                <a:cubicBezTo>
                  <a:pt x="753" y="103"/>
                  <a:pt x="766" y="136"/>
                  <a:pt x="766" y="170"/>
                </a:cubicBezTo>
                <a:cubicBezTo>
                  <a:pt x="766" y="204"/>
                  <a:pt x="753" y="237"/>
                  <a:pt x="729" y="261"/>
                </a:cubicBezTo>
                <a:cubicBezTo>
                  <a:pt x="757" y="248"/>
                  <a:pt x="782" y="212"/>
                  <a:pt x="782" y="170"/>
                </a:cubicBezTo>
                <a:cubicBezTo>
                  <a:pt x="782" y="127"/>
                  <a:pt x="757" y="92"/>
                  <a:pt x="729" y="79"/>
                </a:cubicBezTo>
                <a:close/>
                <a:moveTo>
                  <a:pt x="53" y="79"/>
                </a:moveTo>
                <a:cubicBezTo>
                  <a:pt x="26" y="92"/>
                  <a:pt x="0" y="127"/>
                  <a:pt x="0" y="170"/>
                </a:cubicBezTo>
                <a:cubicBezTo>
                  <a:pt x="0" y="212"/>
                  <a:pt x="26" y="248"/>
                  <a:pt x="53" y="261"/>
                </a:cubicBezTo>
                <a:cubicBezTo>
                  <a:pt x="30" y="237"/>
                  <a:pt x="16" y="204"/>
                  <a:pt x="16" y="170"/>
                </a:cubicBezTo>
                <a:cubicBezTo>
                  <a:pt x="16" y="136"/>
                  <a:pt x="30" y="103"/>
                  <a:pt x="53" y="79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1507" name="Freeform 10"/>
          <p:cNvSpPr>
            <a:spLocks noEditPoints="1"/>
          </p:cNvSpPr>
          <p:nvPr/>
        </p:nvSpPr>
        <p:spPr>
          <a:xfrm>
            <a:off x="1143000" y="4429125"/>
            <a:ext cx="828675" cy="392113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pathLst>
              <a:path w="782" h="493">
                <a:moveTo>
                  <a:pt x="111" y="206"/>
                </a:moveTo>
                <a:cubicBezTo>
                  <a:pt x="91" y="187"/>
                  <a:pt x="91" y="152"/>
                  <a:pt x="111" y="134"/>
                </a:cubicBezTo>
                <a:cubicBezTo>
                  <a:pt x="97" y="136"/>
                  <a:pt x="84" y="151"/>
                  <a:pt x="84" y="170"/>
                </a:cubicBezTo>
                <a:cubicBezTo>
                  <a:pt x="84" y="188"/>
                  <a:pt x="97" y="203"/>
                  <a:pt x="111" y="206"/>
                </a:cubicBezTo>
                <a:close/>
                <a:moveTo>
                  <a:pt x="698" y="170"/>
                </a:moveTo>
                <a:cubicBezTo>
                  <a:pt x="698" y="151"/>
                  <a:pt x="685" y="136"/>
                  <a:pt x="671" y="134"/>
                </a:cubicBezTo>
                <a:cubicBezTo>
                  <a:pt x="691" y="152"/>
                  <a:pt x="691" y="187"/>
                  <a:pt x="671" y="206"/>
                </a:cubicBezTo>
                <a:cubicBezTo>
                  <a:pt x="685" y="203"/>
                  <a:pt x="698" y="188"/>
                  <a:pt x="698" y="170"/>
                </a:cubicBezTo>
                <a:close/>
                <a:moveTo>
                  <a:pt x="696" y="232"/>
                </a:moveTo>
                <a:cubicBezTo>
                  <a:pt x="716" y="224"/>
                  <a:pt x="737" y="200"/>
                  <a:pt x="737" y="170"/>
                </a:cubicBezTo>
                <a:cubicBezTo>
                  <a:pt x="737" y="139"/>
                  <a:pt x="716" y="115"/>
                  <a:pt x="696" y="108"/>
                </a:cubicBezTo>
                <a:cubicBezTo>
                  <a:pt x="712" y="124"/>
                  <a:pt x="723" y="147"/>
                  <a:pt x="723" y="170"/>
                </a:cubicBezTo>
                <a:cubicBezTo>
                  <a:pt x="723" y="193"/>
                  <a:pt x="712" y="215"/>
                  <a:pt x="696" y="232"/>
                </a:cubicBezTo>
                <a:close/>
                <a:moveTo>
                  <a:pt x="87" y="232"/>
                </a:moveTo>
                <a:cubicBezTo>
                  <a:pt x="70" y="215"/>
                  <a:pt x="59" y="193"/>
                  <a:pt x="59" y="170"/>
                </a:cubicBezTo>
                <a:cubicBezTo>
                  <a:pt x="59" y="147"/>
                  <a:pt x="70" y="124"/>
                  <a:pt x="87" y="108"/>
                </a:cubicBezTo>
                <a:cubicBezTo>
                  <a:pt x="66" y="115"/>
                  <a:pt x="45" y="139"/>
                  <a:pt x="46" y="170"/>
                </a:cubicBezTo>
                <a:cubicBezTo>
                  <a:pt x="45" y="200"/>
                  <a:pt x="66" y="224"/>
                  <a:pt x="87" y="232"/>
                </a:cubicBezTo>
                <a:close/>
                <a:moveTo>
                  <a:pt x="714" y="448"/>
                </a:moveTo>
                <a:cubicBezTo>
                  <a:pt x="706" y="438"/>
                  <a:pt x="697" y="428"/>
                  <a:pt x="689" y="419"/>
                </a:cubicBezTo>
                <a:cubicBezTo>
                  <a:pt x="671" y="397"/>
                  <a:pt x="653" y="376"/>
                  <a:pt x="635" y="355"/>
                </a:cubicBezTo>
                <a:cubicBezTo>
                  <a:pt x="634" y="354"/>
                  <a:pt x="633" y="353"/>
                  <a:pt x="632" y="352"/>
                </a:cubicBezTo>
                <a:cubicBezTo>
                  <a:pt x="629" y="347"/>
                  <a:pt x="623" y="345"/>
                  <a:pt x="617" y="343"/>
                </a:cubicBezTo>
                <a:cubicBezTo>
                  <a:pt x="612" y="341"/>
                  <a:pt x="606" y="339"/>
                  <a:pt x="599" y="339"/>
                </a:cubicBezTo>
                <a:cubicBezTo>
                  <a:pt x="621" y="333"/>
                  <a:pt x="637" y="314"/>
                  <a:pt x="637" y="291"/>
                </a:cubicBezTo>
                <a:cubicBezTo>
                  <a:pt x="637" y="50"/>
                  <a:pt x="637" y="50"/>
                  <a:pt x="637" y="50"/>
                </a:cubicBezTo>
                <a:cubicBezTo>
                  <a:pt x="637" y="22"/>
                  <a:pt x="614" y="0"/>
                  <a:pt x="587" y="0"/>
                </a:cubicBezTo>
                <a:cubicBezTo>
                  <a:pt x="195" y="0"/>
                  <a:pt x="195" y="0"/>
                  <a:pt x="195" y="0"/>
                </a:cubicBezTo>
                <a:cubicBezTo>
                  <a:pt x="168" y="0"/>
                  <a:pt x="145" y="22"/>
                  <a:pt x="145" y="50"/>
                </a:cubicBezTo>
                <a:cubicBezTo>
                  <a:pt x="145" y="291"/>
                  <a:pt x="145" y="291"/>
                  <a:pt x="145" y="291"/>
                </a:cubicBezTo>
                <a:cubicBezTo>
                  <a:pt x="145" y="314"/>
                  <a:pt x="161" y="334"/>
                  <a:pt x="183" y="339"/>
                </a:cubicBezTo>
                <a:cubicBezTo>
                  <a:pt x="171" y="340"/>
                  <a:pt x="157" y="344"/>
                  <a:pt x="149" y="354"/>
                </a:cubicBezTo>
                <a:cubicBezTo>
                  <a:pt x="143" y="361"/>
                  <a:pt x="136" y="369"/>
                  <a:pt x="130" y="377"/>
                </a:cubicBezTo>
                <a:cubicBezTo>
                  <a:pt x="111" y="399"/>
                  <a:pt x="91" y="422"/>
                  <a:pt x="72" y="446"/>
                </a:cubicBezTo>
                <a:cubicBezTo>
                  <a:pt x="67" y="451"/>
                  <a:pt x="58" y="459"/>
                  <a:pt x="58" y="467"/>
                </a:cubicBezTo>
                <a:cubicBezTo>
                  <a:pt x="58" y="489"/>
                  <a:pt x="58" y="478"/>
                  <a:pt x="58" y="478"/>
                </a:cubicBezTo>
                <a:cubicBezTo>
                  <a:pt x="58" y="481"/>
                  <a:pt x="59" y="483"/>
                  <a:pt x="60" y="485"/>
                </a:cubicBezTo>
                <a:cubicBezTo>
                  <a:pt x="65" y="492"/>
                  <a:pt x="75" y="493"/>
                  <a:pt x="83" y="493"/>
                </a:cubicBezTo>
                <a:cubicBezTo>
                  <a:pt x="94" y="493"/>
                  <a:pt x="667" y="493"/>
                  <a:pt x="684" y="493"/>
                </a:cubicBezTo>
                <a:cubicBezTo>
                  <a:pt x="693" y="493"/>
                  <a:pt x="702" y="492"/>
                  <a:pt x="711" y="490"/>
                </a:cubicBezTo>
                <a:cubicBezTo>
                  <a:pt x="716" y="489"/>
                  <a:pt x="723" y="486"/>
                  <a:pt x="724" y="479"/>
                </a:cubicBezTo>
                <a:cubicBezTo>
                  <a:pt x="724" y="456"/>
                  <a:pt x="724" y="467"/>
                  <a:pt x="724" y="467"/>
                </a:cubicBezTo>
                <a:cubicBezTo>
                  <a:pt x="725" y="462"/>
                  <a:pt x="722" y="457"/>
                  <a:pt x="718" y="453"/>
                </a:cubicBezTo>
                <a:cubicBezTo>
                  <a:pt x="717" y="451"/>
                  <a:pt x="715" y="449"/>
                  <a:pt x="714" y="448"/>
                </a:cubicBezTo>
                <a:close/>
                <a:moveTo>
                  <a:pt x="164" y="299"/>
                </a:moveTo>
                <a:cubicBezTo>
                  <a:pt x="164" y="64"/>
                  <a:pt x="164" y="53"/>
                  <a:pt x="164" y="53"/>
                </a:cubicBezTo>
                <a:cubicBezTo>
                  <a:pt x="164" y="39"/>
                  <a:pt x="175" y="16"/>
                  <a:pt x="189" y="16"/>
                </a:cubicBezTo>
                <a:cubicBezTo>
                  <a:pt x="570" y="16"/>
                  <a:pt x="593" y="16"/>
                  <a:pt x="593" y="16"/>
                </a:cubicBezTo>
                <a:cubicBezTo>
                  <a:pt x="607" y="16"/>
                  <a:pt x="618" y="39"/>
                  <a:pt x="618" y="53"/>
                </a:cubicBezTo>
                <a:cubicBezTo>
                  <a:pt x="618" y="268"/>
                  <a:pt x="618" y="299"/>
                  <a:pt x="618" y="299"/>
                </a:cubicBezTo>
                <a:cubicBezTo>
                  <a:pt x="618" y="313"/>
                  <a:pt x="607" y="325"/>
                  <a:pt x="593" y="325"/>
                </a:cubicBezTo>
                <a:cubicBezTo>
                  <a:pt x="212" y="325"/>
                  <a:pt x="189" y="325"/>
                  <a:pt x="189" y="325"/>
                </a:cubicBezTo>
                <a:cubicBezTo>
                  <a:pt x="175" y="325"/>
                  <a:pt x="164" y="302"/>
                  <a:pt x="164" y="287"/>
                </a:cubicBezTo>
                <a:lnTo>
                  <a:pt x="164" y="299"/>
                </a:lnTo>
                <a:close/>
                <a:moveTo>
                  <a:pt x="613" y="367"/>
                </a:moveTo>
                <a:cubicBezTo>
                  <a:pt x="613" y="367"/>
                  <a:pt x="613" y="368"/>
                  <a:pt x="612" y="369"/>
                </a:cubicBezTo>
                <a:cubicBezTo>
                  <a:pt x="612" y="369"/>
                  <a:pt x="612" y="369"/>
                  <a:pt x="612" y="369"/>
                </a:cubicBezTo>
                <a:cubicBezTo>
                  <a:pt x="612" y="369"/>
                  <a:pt x="612" y="369"/>
                  <a:pt x="612" y="369"/>
                </a:cubicBezTo>
                <a:cubicBezTo>
                  <a:pt x="612" y="369"/>
                  <a:pt x="612" y="369"/>
                  <a:pt x="612" y="369"/>
                </a:cubicBezTo>
                <a:cubicBezTo>
                  <a:pt x="612" y="369"/>
                  <a:pt x="612" y="369"/>
                  <a:pt x="611" y="369"/>
                </a:cubicBezTo>
                <a:cubicBezTo>
                  <a:pt x="611" y="369"/>
                  <a:pt x="611" y="369"/>
                  <a:pt x="611" y="369"/>
                </a:cubicBezTo>
                <a:cubicBezTo>
                  <a:pt x="611" y="369"/>
                  <a:pt x="611" y="369"/>
                  <a:pt x="610" y="369"/>
                </a:cubicBezTo>
                <a:cubicBezTo>
                  <a:pt x="608" y="371"/>
                  <a:pt x="604" y="371"/>
                  <a:pt x="600" y="371"/>
                </a:cubicBezTo>
                <a:cubicBezTo>
                  <a:pt x="584" y="371"/>
                  <a:pt x="584" y="371"/>
                  <a:pt x="584" y="371"/>
                </a:cubicBezTo>
                <a:cubicBezTo>
                  <a:pt x="580" y="371"/>
                  <a:pt x="577" y="370"/>
                  <a:pt x="574" y="369"/>
                </a:cubicBezTo>
                <a:cubicBezTo>
                  <a:pt x="573" y="368"/>
                  <a:pt x="572" y="367"/>
                  <a:pt x="571" y="367"/>
                </a:cubicBezTo>
                <a:cubicBezTo>
                  <a:pt x="570" y="366"/>
                  <a:pt x="569" y="365"/>
                  <a:pt x="569" y="365"/>
                </a:cubicBezTo>
                <a:cubicBezTo>
                  <a:pt x="568" y="363"/>
                  <a:pt x="568" y="363"/>
                  <a:pt x="568" y="363"/>
                </a:cubicBezTo>
                <a:cubicBezTo>
                  <a:pt x="566" y="360"/>
                  <a:pt x="564" y="357"/>
                  <a:pt x="563" y="354"/>
                </a:cubicBezTo>
                <a:cubicBezTo>
                  <a:pt x="561" y="351"/>
                  <a:pt x="563" y="350"/>
                  <a:pt x="565" y="349"/>
                </a:cubicBezTo>
                <a:cubicBezTo>
                  <a:pt x="565" y="349"/>
                  <a:pt x="566" y="349"/>
                  <a:pt x="566" y="349"/>
                </a:cubicBezTo>
                <a:cubicBezTo>
                  <a:pt x="567" y="348"/>
                  <a:pt x="569" y="348"/>
                  <a:pt x="570" y="348"/>
                </a:cubicBezTo>
                <a:cubicBezTo>
                  <a:pt x="573" y="348"/>
                  <a:pt x="573" y="348"/>
                  <a:pt x="573" y="348"/>
                </a:cubicBezTo>
                <a:cubicBezTo>
                  <a:pt x="573" y="348"/>
                  <a:pt x="573" y="348"/>
                  <a:pt x="573" y="348"/>
                </a:cubicBezTo>
                <a:cubicBezTo>
                  <a:pt x="577" y="348"/>
                  <a:pt x="581" y="348"/>
                  <a:pt x="586" y="348"/>
                </a:cubicBezTo>
                <a:cubicBezTo>
                  <a:pt x="586" y="348"/>
                  <a:pt x="586" y="348"/>
                  <a:pt x="586" y="348"/>
                </a:cubicBezTo>
                <a:cubicBezTo>
                  <a:pt x="590" y="348"/>
                  <a:pt x="590" y="348"/>
                  <a:pt x="590" y="348"/>
                </a:cubicBezTo>
                <a:cubicBezTo>
                  <a:pt x="592" y="348"/>
                  <a:pt x="594" y="348"/>
                  <a:pt x="595" y="348"/>
                </a:cubicBezTo>
                <a:cubicBezTo>
                  <a:pt x="596" y="349"/>
                  <a:pt x="597" y="349"/>
                  <a:pt x="598" y="349"/>
                </a:cubicBezTo>
                <a:cubicBezTo>
                  <a:pt x="598" y="349"/>
                  <a:pt x="598" y="349"/>
                  <a:pt x="598" y="349"/>
                </a:cubicBezTo>
                <a:cubicBezTo>
                  <a:pt x="598" y="350"/>
                  <a:pt x="598" y="350"/>
                  <a:pt x="599" y="350"/>
                </a:cubicBezTo>
                <a:cubicBezTo>
                  <a:pt x="599" y="350"/>
                  <a:pt x="599" y="350"/>
                  <a:pt x="599" y="350"/>
                </a:cubicBezTo>
                <a:cubicBezTo>
                  <a:pt x="600" y="350"/>
                  <a:pt x="602" y="351"/>
                  <a:pt x="603" y="351"/>
                </a:cubicBezTo>
                <a:cubicBezTo>
                  <a:pt x="604" y="352"/>
                  <a:pt x="604" y="353"/>
                  <a:pt x="605" y="354"/>
                </a:cubicBezTo>
                <a:cubicBezTo>
                  <a:pt x="608" y="359"/>
                  <a:pt x="608" y="359"/>
                  <a:pt x="608" y="359"/>
                </a:cubicBezTo>
                <a:cubicBezTo>
                  <a:pt x="609" y="360"/>
                  <a:pt x="611" y="362"/>
                  <a:pt x="612" y="364"/>
                </a:cubicBezTo>
                <a:cubicBezTo>
                  <a:pt x="612" y="364"/>
                  <a:pt x="612" y="364"/>
                  <a:pt x="612" y="364"/>
                </a:cubicBezTo>
                <a:cubicBezTo>
                  <a:pt x="613" y="365"/>
                  <a:pt x="613" y="366"/>
                  <a:pt x="613" y="367"/>
                </a:cubicBezTo>
                <a:close/>
                <a:moveTo>
                  <a:pt x="410" y="363"/>
                </a:moveTo>
                <a:cubicBezTo>
                  <a:pt x="410" y="364"/>
                  <a:pt x="410" y="364"/>
                  <a:pt x="410" y="365"/>
                </a:cubicBezTo>
                <a:cubicBezTo>
                  <a:pt x="406" y="371"/>
                  <a:pt x="392" y="369"/>
                  <a:pt x="386" y="369"/>
                </a:cubicBezTo>
                <a:cubicBezTo>
                  <a:pt x="383" y="369"/>
                  <a:pt x="380" y="369"/>
                  <a:pt x="377" y="369"/>
                </a:cubicBezTo>
                <a:cubicBezTo>
                  <a:pt x="374" y="369"/>
                  <a:pt x="370" y="369"/>
                  <a:pt x="367" y="367"/>
                </a:cubicBezTo>
                <a:cubicBezTo>
                  <a:pt x="367" y="367"/>
                  <a:pt x="367" y="367"/>
                  <a:pt x="367" y="367"/>
                </a:cubicBezTo>
                <a:cubicBezTo>
                  <a:pt x="367" y="366"/>
                  <a:pt x="367" y="366"/>
                  <a:pt x="367" y="366"/>
                </a:cubicBezTo>
                <a:cubicBezTo>
                  <a:pt x="366" y="366"/>
                  <a:pt x="366" y="366"/>
                  <a:pt x="366" y="366"/>
                </a:cubicBezTo>
                <a:cubicBezTo>
                  <a:pt x="366" y="366"/>
                  <a:pt x="366" y="366"/>
                  <a:pt x="366" y="366"/>
                </a:cubicBezTo>
                <a:cubicBezTo>
                  <a:pt x="366" y="366"/>
                  <a:pt x="366" y="366"/>
                  <a:pt x="366" y="366"/>
                </a:cubicBezTo>
                <a:cubicBezTo>
                  <a:pt x="366" y="365"/>
                  <a:pt x="366" y="365"/>
                  <a:pt x="366" y="365"/>
                </a:cubicBezTo>
                <a:cubicBezTo>
                  <a:pt x="366" y="364"/>
                  <a:pt x="366" y="364"/>
                  <a:pt x="366" y="363"/>
                </a:cubicBezTo>
                <a:cubicBezTo>
                  <a:pt x="366" y="363"/>
                  <a:pt x="366" y="363"/>
                  <a:pt x="366" y="363"/>
                </a:cubicBezTo>
                <a:cubicBezTo>
                  <a:pt x="366" y="362"/>
                  <a:pt x="366" y="361"/>
                  <a:pt x="366" y="361"/>
                </a:cubicBezTo>
                <a:cubicBezTo>
                  <a:pt x="366" y="360"/>
                  <a:pt x="366" y="360"/>
                  <a:pt x="366" y="360"/>
                </a:cubicBezTo>
                <a:cubicBezTo>
                  <a:pt x="366" y="358"/>
                  <a:pt x="366" y="355"/>
                  <a:pt x="367" y="353"/>
                </a:cubicBezTo>
                <a:cubicBezTo>
                  <a:pt x="367" y="352"/>
                  <a:pt x="367" y="352"/>
                  <a:pt x="367" y="352"/>
                </a:cubicBezTo>
                <a:cubicBezTo>
                  <a:pt x="367" y="352"/>
                  <a:pt x="367" y="351"/>
                  <a:pt x="368" y="350"/>
                </a:cubicBezTo>
                <a:cubicBezTo>
                  <a:pt x="369" y="350"/>
                  <a:pt x="369" y="349"/>
                  <a:pt x="370" y="349"/>
                </a:cubicBezTo>
                <a:cubicBezTo>
                  <a:pt x="370" y="349"/>
                  <a:pt x="370" y="349"/>
                  <a:pt x="370" y="349"/>
                </a:cubicBezTo>
                <a:cubicBezTo>
                  <a:pt x="370" y="349"/>
                  <a:pt x="370" y="348"/>
                  <a:pt x="370" y="348"/>
                </a:cubicBezTo>
                <a:cubicBezTo>
                  <a:pt x="370" y="348"/>
                  <a:pt x="371" y="348"/>
                  <a:pt x="371" y="348"/>
                </a:cubicBezTo>
                <a:cubicBezTo>
                  <a:pt x="371" y="348"/>
                  <a:pt x="371" y="348"/>
                  <a:pt x="371" y="348"/>
                </a:cubicBezTo>
                <a:cubicBezTo>
                  <a:pt x="371" y="348"/>
                  <a:pt x="372" y="348"/>
                  <a:pt x="372" y="348"/>
                </a:cubicBezTo>
                <a:cubicBezTo>
                  <a:pt x="372" y="348"/>
                  <a:pt x="372" y="348"/>
                  <a:pt x="373" y="348"/>
                </a:cubicBezTo>
                <a:cubicBezTo>
                  <a:pt x="373" y="347"/>
                  <a:pt x="373" y="347"/>
                  <a:pt x="374" y="347"/>
                </a:cubicBezTo>
                <a:cubicBezTo>
                  <a:pt x="374" y="347"/>
                  <a:pt x="374" y="347"/>
                  <a:pt x="374" y="347"/>
                </a:cubicBezTo>
                <a:cubicBezTo>
                  <a:pt x="374" y="347"/>
                  <a:pt x="374" y="347"/>
                  <a:pt x="374" y="347"/>
                </a:cubicBezTo>
                <a:cubicBezTo>
                  <a:pt x="375" y="347"/>
                  <a:pt x="375" y="347"/>
                  <a:pt x="375" y="347"/>
                </a:cubicBezTo>
                <a:cubicBezTo>
                  <a:pt x="376" y="347"/>
                  <a:pt x="377" y="347"/>
                  <a:pt x="378" y="347"/>
                </a:cubicBezTo>
                <a:cubicBezTo>
                  <a:pt x="379" y="347"/>
                  <a:pt x="379" y="347"/>
                  <a:pt x="379" y="347"/>
                </a:cubicBezTo>
                <a:cubicBezTo>
                  <a:pt x="380" y="347"/>
                  <a:pt x="382" y="347"/>
                  <a:pt x="383" y="347"/>
                </a:cubicBezTo>
                <a:cubicBezTo>
                  <a:pt x="399" y="347"/>
                  <a:pt x="399" y="347"/>
                  <a:pt x="399" y="347"/>
                </a:cubicBezTo>
                <a:cubicBezTo>
                  <a:pt x="399" y="347"/>
                  <a:pt x="399" y="347"/>
                  <a:pt x="400" y="347"/>
                </a:cubicBezTo>
                <a:cubicBezTo>
                  <a:pt x="400" y="347"/>
                  <a:pt x="400" y="347"/>
                  <a:pt x="400" y="347"/>
                </a:cubicBezTo>
                <a:cubicBezTo>
                  <a:pt x="401" y="347"/>
                  <a:pt x="401" y="347"/>
                  <a:pt x="402" y="347"/>
                </a:cubicBezTo>
                <a:cubicBezTo>
                  <a:pt x="405" y="347"/>
                  <a:pt x="408" y="348"/>
                  <a:pt x="409" y="351"/>
                </a:cubicBezTo>
                <a:cubicBezTo>
                  <a:pt x="410" y="351"/>
                  <a:pt x="410" y="351"/>
                  <a:pt x="410" y="351"/>
                </a:cubicBezTo>
                <a:cubicBezTo>
                  <a:pt x="410" y="351"/>
                  <a:pt x="410" y="351"/>
                  <a:pt x="410" y="351"/>
                </a:cubicBezTo>
                <a:cubicBezTo>
                  <a:pt x="411" y="355"/>
                  <a:pt x="410" y="359"/>
                  <a:pt x="410" y="362"/>
                </a:cubicBezTo>
                <a:cubicBezTo>
                  <a:pt x="410" y="363"/>
                  <a:pt x="410" y="363"/>
                  <a:pt x="410" y="363"/>
                </a:cubicBezTo>
                <a:cubicBezTo>
                  <a:pt x="410" y="363"/>
                  <a:pt x="410" y="363"/>
                  <a:pt x="410" y="363"/>
                </a:cubicBezTo>
                <a:close/>
                <a:moveTo>
                  <a:pt x="387" y="381"/>
                </a:moveTo>
                <a:cubicBezTo>
                  <a:pt x="393" y="381"/>
                  <a:pt x="407" y="380"/>
                  <a:pt x="410" y="386"/>
                </a:cubicBezTo>
                <a:cubicBezTo>
                  <a:pt x="410" y="387"/>
                  <a:pt x="411" y="387"/>
                  <a:pt x="411" y="388"/>
                </a:cubicBezTo>
                <a:cubicBezTo>
                  <a:pt x="411" y="395"/>
                  <a:pt x="411" y="395"/>
                  <a:pt x="411" y="395"/>
                </a:cubicBezTo>
                <a:cubicBezTo>
                  <a:pt x="411" y="397"/>
                  <a:pt x="411" y="399"/>
                  <a:pt x="411" y="401"/>
                </a:cubicBezTo>
                <a:cubicBezTo>
                  <a:pt x="411" y="401"/>
                  <a:pt x="411" y="401"/>
                  <a:pt x="411" y="401"/>
                </a:cubicBezTo>
                <a:cubicBezTo>
                  <a:pt x="411" y="402"/>
                  <a:pt x="411" y="402"/>
                  <a:pt x="411" y="402"/>
                </a:cubicBezTo>
                <a:cubicBezTo>
                  <a:pt x="411" y="402"/>
                  <a:pt x="410" y="404"/>
                  <a:pt x="410" y="404"/>
                </a:cubicBezTo>
                <a:cubicBezTo>
                  <a:pt x="409" y="405"/>
                  <a:pt x="409" y="405"/>
                  <a:pt x="409" y="405"/>
                </a:cubicBezTo>
                <a:cubicBezTo>
                  <a:pt x="409" y="405"/>
                  <a:pt x="409" y="405"/>
                  <a:pt x="409" y="406"/>
                </a:cubicBezTo>
                <a:cubicBezTo>
                  <a:pt x="409" y="406"/>
                  <a:pt x="409" y="406"/>
                  <a:pt x="409" y="406"/>
                </a:cubicBezTo>
                <a:cubicBezTo>
                  <a:pt x="407" y="407"/>
                  <a:pt x="405" y="408"/>
                  <a:pt x="403" y="409"/>
                </a:cubicBezTo>
                <a:cubicBezTo>
                  <a:pt x="403" y="409"/>
                  <a:pt x="403" y="409"/>
                  <a:pt x="403" y="409"/>
                </a:cubicBezTo>
                <a:cubicBezTo>
                  <a:pt x="403" y="409"/>
                  <a:pt x="403" y="409"/>
                  <a:pt x="403" y="409"/>
                </a:cubicBezTo>
                <a:cubicBezTo>
                  <a:pt x="402" y="409"/>
                  <a:pt x="401" y="409"/>
                  <a:pt x="401" y="409"/>
                </a:cubicBezTo>
                <a:cubicBezTo>
                  <a:pt x="400" y="409"/>
                  <a:pt x="400" y="409"/>
                  <a:pt x="400" y="409"/>
                </a:cubicBezTo>
                <a:cubicBezTo>
                  <a:pt x="399" y="409"/>
                  <a:pt x="398" y="409"/>
                  <a:pt x="398" y="409"/>
                </a:cubicBezTo>
                <a:cubicBezTo>
                  <a:pt x="398" y="409"/>
                  <a:pt x="398" y="409"/>
                  <a:pt x="398" y="409"/>
                </a:cubicBezTo>
                <a:cubicBezTo>
                  <a:pt x="373" y="409"/>
                  <a:pt x="373" y="409"/>
                  <a:pt x="373" y="409"/>
                </a:cubicBezTo>
                <a:cubicBezTo>
                  <a:pt x="371" y="409"/>
                  <a:pt x="367" y="409"/>
                  <a:pt x="364" y="407"/>
                </a:cubicBezTo>
                <a:cubicBezTo>
                  <a:pt x="364" y="407"/>
                  <a:pt x="364" y="407"/>
                  <a:pt x="364" y="407"/>
                </a:cubicBezTo>
                <a:cubicBezTo>
                  <a:pt x="364" y="407"/>
                  <a:pt x="364" y="407"/>
                  <a:pt x="364" y="407"/>
                </a:cubicBezTo>
                <a:cubicBezTo>
                  <a:pt x="364" y="407"/>
                  <a:pt x="364" y="406"/>
                  <a:pt x="363" y="406"/>
                </a:cubicBezTo>
                <a:cubicBezTo>
                  <a:pt x="363" y="406"/>
                  <a:pt x="362" y="405"/>
                  <a:pt x="362" y="405"/>
                </a:cubicBezTo>
                <a:cubicBezTo>
                  <a:pt x="362" y="405"/>
                  <a:pt x="362" y="405"/>
                  <a:pt x="362" y="404"/>
                </a:cubicBezTo>
                <a:cubicBezTo>
                  <a:pt x="362" y="404"/>
                  <a:pt x="361" y="403"/>
                  <a:pt x="361" y="402"/>
                </a:cubicBezTo>
                <a:cubicBezTo>
                  <a:pt x="362" y="400"/>
                  <a:pt x="362" y="400"/>
                  <a:pt x="362" y="400"/>
                </a:cubicBezTo>
                <a:cubicBezTo>
                  <a:pt x="362" y="400"/>
                  <a:pt x="362" y="400"/>
                  <a:pt x="362" y="400"/>
                </a:cubicBezTo>
                <a:cubicBezTo>
                  <a:pt x="362" y="396"/>
                  <a:pt x="362" y="392"/>
                  <a:pt x="363" y="388"/>
                </a:cubicBezTo>
                <a:cubicBezTo>
                  <a:pt x="363" y="388"/>
                  <a:pt x="363" y="388"/>
                  <a:pt x="363" y="388"/>
                </a:cubicBezTo>
                <a:cubicBezTo>
                  <a:pt x="363" y="388"/>
                  <a:pt x="363" y="388"/>
                  <a:pt x="363" y="388"/>
                </a:cubicBezTo>
                <a:cubicBezTo>
                  <a:pt x="364" y="379"/>
                  <a:pt x="381" y="381"/>
                  <a:pt x="387" y="381"/>
                </a:cubicBezTo>
                <a:close/>
                <a:moveTo>
                  <a:pt x="289" y="407"/>
                </a:moveTo>
                <a:cubicBezTo>
                  <a:pt x="289" y="407"/>
                  <a:pt x="289" y="407"/>
                  <a:pt x="288" y="406"/>
                </a:cubicBezTo>
                <a:cubicBezTo>
                  <a:pt x="288" y="406"/>
                  <a:pt x="288" y="405"/>
                  <a:pt x="287" y="405"/>
                </a:cubicBezTo>
                <a:cubicBezTo>
                  <a:pt x="287" y="405"/>
                  <a:pt x="287" y="405"/>
                  <a:pt x="287" y="405"/>
                </a:cubicBezTo>
                <a:cubicBezTo>
                  <a:pt x="287" y="404"/>
                  <a:pt x="287" y="403"/>
                  <a:pt x="287" y="402"/>
                </a:cubicBezTo>
                <a:cubicBezTo>
                  <a:pt x="288" y="400"/>
                  <a:pt x="288" y="400"/>
                  <a:pt x="288" y="400"/>
                </a:cubicBezTo>
                <a:cubicBezTo>
                  <a:pt x="288" y="400"/>
                  <a:pt x="288" y="400"/>
                  <a:pt x="288" y="400"/>
                </a:cubicBezTo>
                <a:cubicBezTo>
                  <a:pt x="288" y="400"/>
                  <a:pt x="288" y="399"/>
                  <a:pt x="288" y="399"/>
                </a:cubicBezTo>
                <a:cubicBezTo>
                  <a:pt x="291" y="388"/>
                  <a:pt x="291" y="388"/>
                  <a:pt x="291" y="388"/>
                </a:cubicBezTo>
                <a:cubicBezTo>
                  <a:pt x="291" y="388"/>
                  <a:pt x="291" y="388"/>
                  <a:pt x="292" y="388"/>
                </a:cubicBezTo>
                <a:cubicBezTo>
                  <a:pt x="295" y="380"/>
                  <a:pt x="310" y="381"/>
                  <a:pt x="317" y="381"/>
                </a:cubicBezTo>
                <a:cubicBezTo>
                  <a:pt x="320" y="381"/>
                  <a:pt x="325" y="381"/>
                  <a:pt x="330" y="381"/>
                </a:cubicBezTo>
                <a:cubicBezTo>
                  <a:pt x="331" y="382"/>
                  <a:pt x="332" y="382"/>
                  <a:pt x="333" y="382"/>
                </a:cubicBezTo>
                <a:cubicBezTo>
                  <a:pt x="333" y="382"/>
                  <a:pt x="333" y="382"/>
                  <a:pt x="333" y="382"/>
                </a:cubicBezTo>
                <a:cubicBezTo>
                  <a:pt x="335" y="383"/>
                  <a:pt x="337" y="384"/>
                  <a:pt x="338" y="385"/>
                </a:cubicBezTo>
                <a:cubicBezTo>
                  <a:pt x="338" y="385"/>
                  <a:pt x="338" y="385"/>
                  <a:pt x="338" y="385"/>
                </a:cubicBezTo>
                <a:cubicBezTo>
                  <a:pt x="338" y="386"/>
                  <a:pt x="338" y="386"/>
                  <a:pt x="338" y="386"/>
                </a:cubicBezTo>
                <a:cubicBezTo>
                  <a:pt x="338" y="386"/>
                  <a:pt x="338" y="386"/>
                  <a:pt x="338" y="386"/>
                </a:cubicBezTo>
                <a:cubicBezTo>
                  <a:pt x="339" y="387"/>
                  <a:pt x="339" y="388"/>
                  <a:pt x="339" y="388"/>
                </a:cubicBezTo>
                <a:cubicBezTo>
                  <a:pt x="339" y="389"/>
                  <a:pt x="339" y="389"/>
                  <a:pt x="339" y="389"/>
                </a:cubicBezTo>
                <a:cubicBezTo>
                  <a:pt x="339" y="389"/>
                  <a:pt x="339" y="389"/>
                  <a:pt x="339" y="389"/>
                </a:cubicBezTo>
                <a:cubicBezTo>
                  <a:pt x="338" y="391"/>
                  <a:pt x="338" y="393"/>
                  <a:pt x="338" y="395"/>
                </a:cubicBezTo>
                <a:cubicBezTo>
                  <a:pt x="336" y="402"/>
                  <a:pt x="336" y="402"/>
                  <a:pt x="336" y="402"/>
                </a:cubicBezTo>
                <a:cubicBezTo>
                  <a:pt x="336" y="403"/>
                  <a:pt x="336" y="404"/>
                  <a:pt x="335" y="404"/>
                </a:cubicBezTo>
                <a:cubicBezTo>
                  <a:pt x="335" y="405"/>
                  <a:pt x="335" y="405"/>
                  <a:pt x="335" y="405"/>
                </a:cubicBezTo>
                <a:cubicBezTo>
                  <a:pt x="335" y="405"/>
                  <a:pt x="334" y="405"/>
                  <a:pt x="334" y="405"/>
                </a:cubicBezTo>
                <a:cubicBezTo>
                  <a:pt x="334" y="405"/>
                  <a:pt x="334" y="406"/>
                  <a:pt x="334" y="406"/>
                </a:cubicBezTo>
                <a:cubicBezTo>
                  <a:pt x="332" y="407"/>
                  <a:pt x="329" y="408"/>
                  <a:pt x="327" y="409"/>
                </a:cubicBezTo>
                <a:cubicBezTo>
                  <a:pt x="327" y="409"/>
                  <a:pt x="327" y="409"/>
                  <a:pt x="327" y="409"/>
                </a:cubicBezTo>
                <a:cubicBezTo>
                  <a:pt x="327" y="409"/>
                  <a:pt x="327" y="409"/>
                  <a:pt x="327" y="409"/>
                </a:cubicBezTo>
                <a:cubicBezTo>
                  <a:pt x="327" y="409"/>
                  <a:pt x="326" y="409"/>
                  <a:pt x="325" y="409"/>
                </a:cubicBezTo>
                <a:cubicBezTo>
                  <a:pt x="325" y="409"/>
                  <a:pt x="325" y="409"/>
                  <a:pt x="324" y="409"/>
                </a:cubicBezTo>
                <a:cubicBezTo>
                  <a:pt x="324" y="409"/>
                  <a:pt x="323" y="409"/>
                  <a:pt x="322" y="409"/>
                </a:cubicBezTo>
                <a:cubicBezTo>
                  <a:pt x="322" y="409"/>
                  <a:pt x="322" y="409"/>
                  <a:pt x="322" y="409"/>
                </a:cubicBezTo>
                <a:cubicBezTo>
                  <a:pt x="298" y="409"/>
                  <a:pt x="298" y="409"/>
                  <a:pt x="298" y="409"/>
                </a:cubicBezTo>
                <a:cubicBezTo>
                  <a:pt x="295" y="409"/>
                  <a:pt x="292" y="409"/>
                  <a:pt x="289" y="407"/>
                </a:cubicBezTo>
                <a:cubicBezTo>
                  <a:pt x="289" y="407"/>
                  <a:pt x="289" y="407"/>
                  <a:pt x="289" y="407"/>
                </a:cubicBezTo>
                <a:close/>
                <a:moveTo>
                  <a:pt x="320" y="369"/>
                </a:moveTo>
                <a:cubicBezTo>
                  <a:pt x="316" y="369"/>
                  <a:pt x="312" y="369"/>
                  <a:pt x="309" y="369"/>
                </a:cubicBezTo>
                <a:cubicBezTo>
                  <a:pt x="306" y="369"/>
                  <a:pt x="301" y="369"/>
                  <a:pt x="299" y="366"/>
                </a:cubicBezTo>
                <a:cubicBezTo>
                  <a:pt x="299" y="365"/>
                  <a:pt x="299" y="365"/>
                  <a:pt x="299" y="365"/>
                </a:cubicBezTo>
                <a:cubicBezTo>
                  <a:pt x="299" y="365"/>
                  <a:pt x="299" y="364"/>
                  <a:pt x="299" y="364"/>
                </a:cubicBezTo>
                <a:cubicBezTo>
                  <a:pt x="299" y="364"/>
                  <a:pt x="299" y="364"/>
                  <a:pt x="299" y="363"/>
                </a:cubicBezTo>
                <a:cubicBezTo>
                  <a:pt x="299" y="363"/>
                  <a:pt x="299" y="363"/>
                  <a:pt x="299" y="363"/>
                </a:cubicBezTo>
                <a:cubicBezTo>
                  <a:pt x="299" y="363"/>
                  <a:pt x="299" y="363"/>
                  <a:pt x="299" y="363"/>
                </a:cubicBezTo>
                <a:cubicBezTo>
                  <a:pt x="299" y="362"/>
                  <a:pt x="299" y="361"/>
                  <a:pt x="300" y="361"/>
                </a:cubicBezTo>
                <a:cubicBezTo>
                  <a:pt x="300" y="358"/>
                  <a:pt x="301" y="355"/>
                  <a:pt x="302" y="353"/>
                </a:cubicBezTo>
                <a:cubicBezTo>
                  <a:pt x="302" y="353"/>
                  <a:pt x="302" y="353"/>
                  <a:pt x="302" y="353"/>
                </a:cubicBezTo>
                <a:cubicBezTo>
                  <a:pt x="302" y="352"/>
                  <a:pt x="303" y="351"/>
                  <a:pt x="303" y="350"/>
                </a:cubicBezTo>
                <a:cubicBezTo>
                  <a:pt x="304" y="350"/>
                  <a:pt x="304" y="350"/>
                  <a:pt x="305" y="349"/>
                </a:cubicBezTo>
                <a:cubicBezTo>
                  <a:pt x="306" y="348"/>
                  <a:pt x="308" y="348"/>
                  <a:pt x="310" y="347"/>
                </a:cubicBezTo>
                <a:cubicBezTo>
                  <a:pt x="310" y="347"/>
                  <a:pt x="310" y="347"/>
                  <a:pt x="310" y="347"/>
                </a:cubicBezTo>
                <a:cubicBezTo>
                  <a:pt x="312" y="347"/>
                  <a:pt x="313" y="347"/>
                  <a:pt x="315" y="347"/>
                </a:cubicBezTo>
                <a:cubicBezTo>
                  <a:pt x="317" y="347"/>
                  <a:pt x="317" y="347"/>
                  <a:pt x="317" y="347"/>
                </a:cubicBezTo>
                <a:cubicBezTo>
                  <a:pt x="317" y="347"/>
                  <a:pt x="318" y="347"/>
                  <a:pt x="319" y="347"/>
                </a:cubicBezTo>
                <a:cubicBezTo>
                  <a:pt x="323" y="347"/>
                  <a:pt x="328" y="347"/>
                  <a:pt x="332" y="347"/>
                </a:cubicBezTo>
                <a:cubicBezTo>
                  <a:pt x="333" y="347"/>
                  <a:pt x="334" y="347"/>
                  <a:pt x="334" y="347"/>
                </a:cubicBezTo>
                <a:cubicBezTo>
                  <a:pt x="335" y="347"/>
                  <a:pt x="335" y="347"/>
                  <a:pt x="335" y="347"/>
                </a:cubicBezTo>
                <a:cubicBezTo>
                  <a:pt x="335" y="347"/>
                  <a:pt x="335" y="347"/>
                  <a:pt x="336" y="347"/>
                </a:cubicBezTo>
                <a:cubicBezTo>
                  <a:pt x="336" y="347"/>
                  <a:pt x="337" y="347"/>
                  <a:pt x="337" y="347"/>
                </a:cubicBezTo>
                <a:cubicBezTo>
                  <a:pt x="337" y="347"/>
                  <a:pt x="337" y="347"/>
                  <a:pt x="337" y="347"/>
                </a:cubicBezTo>
                <a:cubicBezTo>
                  <a:pt x="341" y="347"/>
                  <a:pt x="345" y="348"/>
                  <a:pt x="345" y="351"/>
                </a:cubicBezTo>
                <a:cubicBezTo>
                  <a:pt x="345" y="351"/>
                  <a:pt x="345" y="351"/>
                  <a:pt x="345" y="351"/>
                </a:cubicBezTo>
                <a:cubicBezTo>
                  <a:pt x="345" y="351"/>
                  <a:pt x="345" y="351"/>
                  <a:pt x="345" y="352"/>
                </a:cubicBezTo>
                <a:cubicBezTo>
                  <a:pt x="345" y="355"/>
                  <a:pt x="344" y="359"/>
                  <a:pt x="343" y="362"/>
                </a:cubicBezTo>
                <a:cubicBezTo>
                  <a:pt x="343" y="362"/>
                  <a:pt x="343" y="362"/>
                  <a:pt x="343" y="362"/>
                </a:cubicBezTo>
                <a:cubicBezTo>
                  <a:pt x="343" y="363"/>
                  <a:pt x="343" y="363"/>
                  <a:pt x="343" y="363"/>
                </a:cubicBezTo>
                <a:cubicBezTo>
                  <a:pt x="343" y="364"/>
                  <a:pt x="343" y="364"/>
                  <a:pt x="342" y="365"/>
                </a:cubicBezTo>
                <a:cubicBezTo>
                  <a:pt x="342" y="365"/>
                  <a:pt x="342" y="365"/>
                  <a:pt x="342" y="366"/>
                </a:cubicBezTo>
                <a:cubicBezTo>
                  <a:pt x="342" y="366"/>
                  <a:pt x="342" y="366"/>
                  <a:pt x="342" y="366"/>
                </a:cubicBezTo>
                <a:cubicBezTo>
                  <a:pt x="342" y="366"/>
                  <a:pt x="342" y="366"/>
                  <a:pt x="342" y="366"/>
                </a:cubicBezTo>
                <a:cubicBezTo>
                  <a:pt x="337" y="371"/>
                  <a:pt x="325" y="369"/>
                  <a:pt x="320" y="369"/>
                </a:cubicBezTo>
                <a:close/>
                <a:moveTo>
                  <a:pt x="212" y="404"/>
                </a:moveTo>
                <a:cubicBezTo>
                  <a:pt x="212" y="404"/>
                  <a:pt x="212" y="403"/>
                  <a:pt x="212" y="403"/>
                </a:cubicBezTo>
                <a:cubicBezTo>
                  <a:pt x="213" y="403"/>
                  <a:pt x="213" y="402"/>
                  <a:pt x="213" y="402"/>
                </a:cubicBezTo>
                <a:cubicBezTo>
                  <a:pt x="213" y="402"/>
                  <a:pt x="213" y="402"/>
                  <a:pt x="213" y="402"/>
                </a:cubicBezTo>
                <a:cubicBezTo>
                  <a:pt x="213" y="402"/>
                  <a:pt x="213" y="402"/>
                  <a:pt x="213" y="402"/>
                </a:cubicBezTo>
                <a:cubicBezTo>
                  <a:pt x="213" y="401"/>
                  <a:pt x="214" y="401"/>
                  <a:pt x="214" y="400"/>
                </a:cubicBezTo>
                <a:cubicBezTo>
                  <a:pt x="216" y="396"/>
                  <a:pt x="217" y="393"/>
                  <a:pt x="219" y="389"/>
                </a:cubicBezTo>
                <a:cubicBezTo>
                  <a:pt x="219" y="389"/>
                  <a:pt x="219" y="389"/>
                  <a:pt x="219" y="389"/>
                </a:cubicBezTo>
                <a:cubicBezTo>
                  <a:pt x="219" y="389"/>
                  <a:pt x="219" y="389"/>
                  <a:pt x="219" y="389"/>
                </a:cubicBezTo>
                <a:cubicBezTo>
                  <a:pt x="220" y="388"/>
                  <a:pt x="220" y="388"/>
                  <a:pt x="220" y="388"/>
                </a:cubicBezTo>
                <a:cubicBezTo>
                  <a:pt x="220" y="388"/>
                  <a:pt x="220" y="388"/>
                  <a:pt x="220" y="387"/>
                </a:cubicBezTo>
                <a:cubicBezTo>
                  <a:pt x="220" y="387"/>
                  <a:pt x="220" y="387"/>
                  <a:pt x="221" y="387"/>
                </a:cubicBezTo>
                <a:cubicBezTo>
                  <a:pt x="226" y="380"/>
                  <a:pt x="238" y="382"/>
                  <a:pt x="245" y="382"/>
                </a:cubicBezTo>
                <a:cubicBezTo>
                  <a:pt x="245" y="382"/>
                  <a:pt x="245" y="382"/>
                  <a:pt x="245" y="382"/>
                </a:cubicBezTo>
                <a:cubicBezTo>
                  <a:pt x="247" y="382"/>
                  <a:pt x="253" y="381"/>
                  <a:pt x="258" y="382"/>
                </a:cubicBezTo>
                <a:cubicBezTo>
                  <a:pt x="259" y="382"/>
                  <a:pt x="261" y="382"/>
                  <a:pt x="262" y="382"/>
                </a:cubicBezTo>
                <a:cubicBezTo>
                  <a:pt x="263" y="382"/>
                  <a:pt x="264" y="383"/>
                  <a:pt x="264" y="383"/>
                </a:cubicBezTo>
                <a:cubicBezTo>
                  <a:pt x="266" y="384"/>
                  <a:pt x="267" y="385"/>
                  <a:pt x="267" y="387"/>
                </a:cubicBezTo>
                <a:cubicBezTo>
                  <a:pt x="267" y="387"/>
                  <a:pt x="267" y="387"/>
                  <a:pt x="267" y="387"/>
                </a:cubicBezTo>
                <a:cubicBezTo>
                  <a:pt x="267" y="387"/>
                  <a:pt x="267" y="387"/>
                  <a:pt x="267" y="388"/>
                </a:cubicBezTo>
                <a:cubicBezTo>
                  <a:pt x="267" y="388"/>
                  <a:pt x="267" y="388"/>
                  <a:pt x="267" y="388"/>
                </a:cubicBezTo>
                <a:cubicBezTo>
                  <a:pt x="262" y="402"/>
                  <a:pt x="262" y="402"/>
                  <a:pt x="262" y="402"/>
                </a:cubicBezTo>
                <a:cubicBezTo>
                  <a:pt x="262" y="403"/>
                  <a:pt x="261" y="404"/>
                  <a:pt x="260" y="405"/>
                </a:cubicBezTo>
                <a:cubicBezTo>
                  <a:pt x="259" y="406"/>
                  <a:pt x="258" y="407"/>
                  <a:pt x="256" y="407"/>
                </a:cubicBezTo>
                <a:cubicBezTo>
                  <a:pt x="256" y="407"/>
                  <a:pt x="256" y="407"/>
                  <a:pt x="256" y="407"/>
                </a:cubicBezTo>
                <a:cubicBezTo>
                  <a:pt x="254" y="408"/>
                  <a:pt x="252" y="409"/>
                  <a:pt x="250" y="409"/>
                </a:cubicBezTo>
                <a:cubicBezTo>
                  <a:pt x="249" y="409"/>
                  <a:pt x="249" y="409"/>
                  <a:pt x="249" y="409"/>
                </a:cubicBezTo>
                <a:cubicBezTo>
                  <a:pt x="249" y="409"/>
                  <a:pt x="249" y="409"/>
                  <a:pt x="248" y="409"/>
                </a:cubicBezTo>
                <a:cubicBezTo>
                  <a:pt x="244" y="410"/>
                  <a:pt x="240" y="409"/>
                  <a:pt x="235" y="409"/>
                </a:cubicBezTo>
                <a:cubicBezTo>
                  <a:pt x="231" y="409"/>
                  <a:pt x="227" y="410"/>
                  <a:pt x="222" y="410"/>
                </a:cubicBezTo>
                <a:cubicBezTo>
                  <a:pt x="219" y="410"/>
                  <a:pt x="215" y="409"/>
                  <a:pt x="213" y="406"/>
                </a:cubicBezTo>
                <a:cubicBezTo>
                  <a:pt x="213" y="406"/>
                  <a:pt x="213" y="406"/>
                  <a:pt x="213" y="406"/>
                </a:cubicBezTo>
                <a:cubicBezTo>
                  <a:pt x="213" y="406"/>
                  <a:pt x="213" y="406"/>
                  <a:pt x="213" y="406"/>
                </a:cubicBezTo>
                <a:cubicBezTo>
                  <a:pt x="213" y="405"/>
                  <a:pt x="213" y="405"/>
                  <a:pt x="212" y="405"/>
                </a:cubicBezTo>
                <a:cubicBezTo>
                  <a:pt x="212" y="405"/>
                  <a:pt x="212" y="405"/>
                  <a:pt x="212" y="405"/>
                </a:cubicBezTo>
                <a:cubicBezTo>
                  <a:pt x="212" y="405"/>
                  <a:pt x="212" y="405"/>
                  <a:pt x="212" y="405"/>
                </a:cubicBezTo>
                <a:cubicBezTo>
                  <a:pt x="212" y="404"/>
                  <a:pt x="212" y="404"/>
                  <a:pt x="212" y="404"/>
                </a:cubicBezTo>
                <a:close/>
                <a:moveTo>
                  <a:pt x="212" y="359"/>
                </a:moveTo>
                <a:cubicBezTo>
                  <a:pt x="212" y="359"/>
                  <a:pt x="212" y="359"/>
                  <a:pt x="212" y="359"/>
                </a:cubicBezTo>
                <a:cubicBezTo>
                  <a:pt x="209" y="364"/>
                  <a:pt x="209" y="364"/>
                  <a:pt x="209" y="364"/>
                </a:cubicBezTo>
                <a:cubicBezTo>
                  <a:pt x="209" y="364"/>
                  <a:pt x="208" y="365"/>
                  <a:pt x="207" y="366"/>
                </a:cubicBezTo>
                <a:cubicBezTo>
                  <a:pt x="206" y="367"/>
                  <a:pt x="205" y="367"/>
                  <a:pt x="203" y="368"/>
                </a:cubicBezTo>
                <a:cubicBezTo>
                  <a:pt x="203" y="368"/>
                  <a:pt x="203" y="368"/>
                  <a:pt x="202" y="368"/>
                </a:cubicBezTo>
                <a:cubicBezTo>
                  <a:pt x="202" y="369"/>
                  <a:pt x="202" y="369"/>
                  <a:pt x="202" y="369"/>
                </a:cubicBezTo>
                <a:cubicBezTo>
                  <a:pt x="202" y="369"/>
                  <a:pt x="202" y="369"/>
                  <a:pt x="202" y="369"/>
                </a:cubicBezTo>
                <a:cubicBezTo>
                  <a:pt x="201" y="369"/>
                  <a:pt x="200" y="369"/>
                  <a:pt x="199" y="369"/>
                </a:cubicBezTo>
                <a:cubicBezTo>
                  <a:pt x="197" y="370"/>
                  <a:pt x="196" y="370"/>
                  <a:pt x="194" y="370"/>
                </a:cubicBezTo>
                <a:cubicBezTo>
                  <a:pt x="189" y="370"/>
                  <a:pt x="189" y="370"/>
                  <a:pt x="189" y="370"/>
                </a:cubicBezTo>
                <a:cubicBezTo>
                  <a:pt x="189" y="370"/>
                  <a:pt x="189" y="370"/>
                  <a:pt x="189" y="370"/>
                </a:cubicBezTo>
                <a:cubicBezTo>
                  <a:pt x="184" y="370"/>
                  <a:pt x="178" y="370"/>
                  <a:pt x="172" y="370"/>
                </a:cubicBezTo>
                <a:cubicBezTo>
                  <a:pt x="170" y="370"/>
                  <a:pt x="165" y="369"/>
                  <a:pt x="164" y="366"/>
                </a:cubicBezTo>
                <a:cubicBezTo>
                  <a:pt x="164" y="366"/>
                  <a:pt x="164" y="365"/>
                  <a:pt x="164" y="365"/>
                </a:cubicBezTo>
                <a:cubicBezTo>
                  <a:pt x="165" y="364"/>
                  <a:pt x="166" y="362"/>
                  <a:pt x="166" y="362"/>
                </a:cubicBezTo>
                <a:cubicBezTo>
                  <a:pt x="168" y="358"/>
                  <a:pt x="170" y="355"/>
                  <a:pt x="173" y="352"/>
                </a:cubicBezTo>
                <a:cubicBezTo>
                  <a:pt x="173" y="352"/>
                  <a:pt x="173" y="352"/>
                  <a:pt x="173" y="352"/>
                </a:cubicBezTo>
                <a:cubicBezTo>
                  <a:pt x="173" y="352"/>
                  <a:pt x="173" y="352"/>
                  <a:pt x="173" y="352"/>
                </a:cubicBezTo>
                <a:cubicBezTo>
                  <a:pt x="180" y="345"/>
                  <a:pt x="193" y="347"/>
                  <a:pt x="201" y="347"/>
                </a:cubicBezTo>
                <a:cubicBezTo>
                  <a:pt x="205" y="347"/>
                  <a:pt x="210" y="346"/>
                  <a:pt x="213" y="348"/>
                </a:cubicBezTo>
                <a:cubicBezTo>
                  <a:pt x="213" y="348"/>
                  <a:pt x="213" y="348"/>
                  <a:pt x="213" y="348"/>
                </a:cubicBezTo>
                <a:cubicBezTo>
                  <a:pt x="214" y="348"/>
                  <a:pt x="214" y="348"/>
                  <a:pt x="214" y="348"/>
                </a:cubicBezTo>
                <a:cubicBezTo>
                  <a:pt x="214" y="348"/>
                  <a:pt x="214" y="349"/>
                  <a:pt x="214" y="349"/>
                </a:cubicBezTo>
                <a:cubicBezTo>
                  <a:pt x="215" y="349"/>
                  <a:pt x="216" y="350"/>
                  <a:pt x="216" y="350"/>
                </a:cubicBezTo>
                <a:cubicBezTo>
                  <a:pt x="216" y="351"/>
                  <a:pt x="216" y="352"/>
                  <a:pt x="215" y="353"/>
                </a:cubicBezTo>
                <a:cubicBezTo>
                  <a:pt x="215" y="353"/>
                  <a:pt x="215" y="353"/>
                  <a:pt x="215" y="353"/>
                </a:cubicBezTo>
                <a:cubicBezTo>
                  <a:pt x="214" y="355"/>
                  <a:pt x="213" y="357"/>
                  <a:pt x="212" y="359"/>
                </a:cubicBezTo>
                <a:close/>
                <a:moveTo>
                  <a:pt x="266" y="369"/>
                </a:moveTo>
                <a:cubicBezTo>
                  <a:pt x="266" y="369"/>
                  <a:pt x="265" y="369"/>
                  <a:pt x="264" y="369"/>
                </a:cubicBezTo>
                <a:cubicBezTo>
                  <a:pt x="264" y="369"/>
                  <a:pt x="264" y="370"/>
                  <a:pt x="264" y="370"/>
                </a:cubicBezTo>
                <a:cubicBezTo>
                  <a:pt x="261" y="370"/>
                  <a:pt x="258" y="370"/>
                  <a:pt x="254" y="370"/>
                </a:cubicBezTo>
                <a:cubicBezTo>
                  <a:pt x="240" y="370"/>
                  <a:pt x="240" y="370"/>
                  <a:pt x="240" y="370"/>
                </a:cubicBezTo>
                <a:cubicBezTo>
                  <a:pt x="238" y="370"/>
                  <a:pt x="233" y="369"/>
                  <a:pt x="231" y="366"/>
                </a:cubicBezTo>
                <a:cubicBezTo>
                  <a:pt x="231" y="366"/>
                  <a:pt x="231" y="365"/>
                  <a:pt x="231" y="365"/>
                </a:cubicBezTo>
                <a:cubicBezTo>
                  <a:pt x="231" y="365"/>
                  <a:pt x="231" y="365"/>
                  <a:pt x="231" y="364"/>
                </a:cubicBezTo>
                <a:cubicBezTo>
                  <a:pt x="232" y="363"/>
                  <a:pt x="233" y="362"/>
                  <a:pt x="233" y="361"/>
                </a:cubicBezTo>
                <a:cubicBezTo>
                  <a:pt x="234" y="358"/>
                  <a:pt x="235" y="354"/>
                  <a:pt x="238" y="352"/>
                </a:cubicBezTo>
                <a:cubicBezTo>
                  <a:pt x="238" y="351"/>
                  <a:pt x="238" y="351"/>
                  <a:pt x="238" y="351"/>
                </a:cubicBezTo>
                <a:cubicBezTo>
                  <a:pt x="238" y="351"/>
                  <a:pt x="238" y="351"/>
                  <a:pt x="238" y="351"/>
                </a:cubicBezTo>
                <a:cubicBezTo>
                  <a:pt x="239" y="351"/>
                  <a:pt x="239" y="351"/>
                  <a:pt x="239" y="351"/>
                </a:cubicBezTo>
                <a:cubicBezTo>
                  <a:pt x="239" y="350"/>
                  <a:pt x="239" y="350"/>
                  <a:pt x="239" y="350"/>
                </a:cubicBezTo>
                <a:cubicBezTo>
                  <a:pt x="239" y="350"/>
                  <a:pt x="239" y="350"/>
                  <a:pt x="239" y="350"/>
                </a:cubicBezTo>
                <a:cubicBezTo>
                  <a:pt x="241" y="349"/>
                  <a:pt x="244" y="348"/>
                  <a:pt x="246" y="348"/>
                </a:cubicBezTo>
                <a:cubicBezTo>
                  <a:pt x="246" y="348"/>
                  <a:pt x="246" y="347"/>
                  <a:pt x="247" y="347"/>
                </a:cubicBezTo>
                <a:cubicBezTo>
                  <a:pt x="248" y="347"/>
                  <a:pt x="249" y="347"/>
                  <a:pt x="251" y="347"/>
                </a:cubicBezTo>
                <a:cubicBezTo>
                  <a:pt x="259" y="347"/>
                  <a:pt x="259" y="347"/>
                  <a:pt x="259" y="347"/>
                </a:cubicBezTo>
                <a:cubicBezTo>
                  <a:pt x="262" y="347"/>
                  <a:pt x="265" y="347"/>
                  <a:pt x="267" y="347"/>
                </a:cubicBezTo>
                <a:cubicBezTo>
                  <a:pt x="271" y="347"/>
                  <a:pt x="276" y="346"/>
                  <a:pt x="279" y="349"/>
                </a:cubicBezTo>
                <a:cubicBezTo>
                  <a:pt x="279" y="349"/>
                  <a:pt x="280" y="349"/>
                  <a:pt x="280" y="350"/>
                </a:cubicBezTo>
                <a:cubicBezTo>
                  <a:pt x="280" y="350"/>
                  <a:pt x="280" y="350"/>
                  <a:pt x="280" y="350"/>
                </a:cubicBezTo>
                <a:cubicBezTo>
                  <a:pt x="280" y="350"/>
                  <a:pt x="280" y="350"/>
                  <a:pt x="280" y="350"/>
                </a:cubicBezTo>
                <a:cubicBezTo>
                  <a:pt x="280" y="350"/>
                  <a:pt x="280" y="350"/>
                  <a:pt x="280" y="350"/>
                </a:cubicBezTo>
                <a:cubicBezTo>
                  <a:pt x="280" y="351"/>
                  <a:pt x="280" y="351"/>
                  <a:pt x="280" y="352"/>
                </a:cubicBezTo>
                <a:cubicBezTo>
                  <a:pt x="280" y="355"/>
                  <a:pt x="278" y="359"/>
                  <a:pt x="277" y="361"/>
                </a:cubicBezTo>
                <a:cubicBezTo>
                  <a:pt x="277" y="361"/>
                  <a:pt x="277" y="361"/>
                  <a:pt x="277" y="361"/>
                </a:cubicBezTo>
                <a:cubicBezTo>
                  <a:pt x="277" y="362"/>
                  <a:pt x="277" y="362"/>
                  <a:pt x="276" y="363"/>
                </a:cubicBezTo>
                <a:cubicBezTo>
                  <a:pt x="276" y="363"/>
                  <a:pt x="276" y="363"/>
                  <a:pt x="276" y="363"/>
                </a:cubicBezTo>
                <a:cubicBezTo>
                  <a:pt x="276" y="364"/>
                  <a:pt x="276" y="364"/>
                  <a:pt x="276" y="364"/>
                </a:cubicBezTo>
                <a:cubicBezTo>
                  <a:pt x="276" y="364"/>
                  <a:pt x="276" y="364"/>
                  <a:pt x="276" y="364"/>
                </a:cubicBezTo>
                <a:cubicBezTo>
                  <a:pt x="276" y="364"/>
                  <a:pt x="275" y="365"/>
                  <a:pt x="275" y="365"/>
                </a:cubicBezTo>
                <a:cubicBezTo>
                  <a:pt x="275" y="365"/>
                  <a:pt x="275" y="365"/>
                  <a:pt x="275" y="365"/>
                </a:cubicBezTo>
                <a:cubicBezTo>
                  <a:pt x="275" y="365"/>
                  <a:pt x="275" y="365"/>
                  <a:pt x="275" y="365"/>
                </a:cubicBezTo>
                <a:cubicBezTo>
                  <a:pt x="275" y="366"/>
                  <a:pt x="275" y="366"/>
                  <a:pt x="275" y="366"/>
                </a:cubicBezTo>
                <a:cubicBezTo>
                  <a:pt x="274" y="366"/>
                  <a:pt x="274" y="367"/>
                  <a:pt x="273" y="367"/>
                </a:cubicBezTo>
                <a:cubicBezTo>
                  <a:pt x="273" y="367"/>
                  <a:pt x="272" y="367"/>
                  <a:pt x="272" y="368"/>
                </a:cubicBezTo>
                <a:cubicBezTo>
                  <a:pt x="271" y="368"/>
                  <a:pt x="271" y="368"/>
                  <a:pt x="271" y="368"/>
                </a:cubicBezTo>
                <a:cubicBezTo>
                  <a:pt x="271" y="368"/>
                  <a:pt x="271" y="368"/>
                  <a:pt x="271" y="368"/>
                </a:cubicBezTo>
                <a:cubicBezTo>
                  <a:pt x="269" y="369"/>
                  <a:pt x="268" y="369"/>
                  <a:pt x="266" y="369"/>
                </a:cubicBezTo>
                <a:close/>
                <a:moveTo>
                  <a:pt x="172" y="430"/>
                </a:moveTo>
                <a:cubicBezTo>
                  <a:pt x="172" y="430"/>
                  <a:pt x="172" y="430"/>
                  <a:pt x="172" y="430"/>
                </a:cubicBezTo>
                <a:cubicBezTo>
                  <a:pt x="172" y="433"/>
                  <a:pt x="169" y="437"/>
                  <a:pt x="167" y="439"/>
                </a:cubicBezTo>
                <a:cubicBezTo>
                  <a:pt x="167" y="439"/>
                  <a:pt x="167" y="439"/>
                  <a:pt x="167" y="439"/>
                </a:cubicBezTo>
                <a:cubicBezTo>
                  <a:pt x="165" y="443"/>
                  <a:pt x="164" y="447"/>
                  <a:pt x="161" y="450"/>
                </a:cubicBezTo>
                <a:cubicBezTo>
                  <a:pt x="161" y="450"/>
                  <a:pt x="161" y="450"/>
                  <a:pt x="161" y="451"/>
                </a:cubicBezTo>
                <a:cubicBezTo>
                  <a:pt x="160" y="451"/>
                  <a:pt x="160" y="451"/>
                  <a:pt x="160" y="451"/>
                </a:cubicBezTo>
                <a:cubicBezTo>
                  <a:pt x="160" y="451"/>
                  <a:pt x="160" y="451"/>
                  <a:pt x="160" y="452"/>
                </a:cubicBezTo>
                <a:cubicBezTo>
                  <a:pt x="159" y="452"/>
                  <a:pt x="159" y="452"/>
                  <a:pt x="159" y="452"/>
                </a:cubicBezTo>
                <a:cubicBezTo>
                  <a:pt x="159" y="452"/>
                  <a:pt x="159" y="452"/>
                  <a:pt x="159" y="452"/>
                </a:cubicBezTo>
                <a:cubicBezTo>
                  <a:pt x="156" y="455"/>
                  <a:pt x="153" y="456"/>
                  <a:pt x="150" y="457"/>
                </a:cubicBezTo>
                <a:cubicBezTo>
                  <a:pt x="149" y="457"/>
                  <a:pt x="149" y="457"/>
                  <a:pt x="149" y="458"/>
                </a:cubicBezTo>
                <a:cubicBezTo>
                  <a:pt x="146" y="458"/>
                  <a:pt x="144" y="458"/>
                  <a:pt x="142" y="458"/>
                </a:cubicBezTo>
                <a:cubicBezTo>
                  <a:pt x="141" y="458"/>
                  <a:pt x="141" y="458"/>
                  <a:pt x="141" y="458"/>
                </a:cubicBezTo>
                <a:cubicBezTo>
                  <a:pt x="141" y="458"/>
                  <a:pt x="141" y="458"/>
                  <a:pt x="141" y="458"/>
                </a:cubicBezTo>
                <a:cubicBezTo>
                  <a:pt x="132" y="458"/>
                  <a:pt x="124" y="458"/>
                  <a:pt x="115" y="458"/>
                </a:cubicBezTo>
                <a:cubicBezTo>
                  <a:pt x="114" y="458"/>
                  <a:pt x="114" y="458"/>
                  <a:pt x="113" y="458"/>
                </a:cubicBezTo>
                <a:cubicBezTo>
                  <a:pt x="112" y="458"/>
                  <a:pt x="111" y="458"/>
                  <a:pt x="110" y="458"/>
                </a:cubicBezTo>
                <a:cubicBezTo>
                  <a:pt x="109" y="457"/>
                  <a:pt x="107" y="456"/>
                  <a:pt x="107" y="456"/>
                </a:cubicBezTo>
                <a:cubicBezTo>
                  <a:pt x="106" y="455"/>
                  <a:pt x="106" y="453"/>
                  <a:pt x="106" y="452"/>
                </a:cubicBezTo>
                <a:cubicBezTo>
                  <a:pt x="106" y="451"/>
                  <a:pt x="106" y="451"/>
                  <a:pt x="107" y="450"/>
                </a:cubicBezTo>
                <a:cubicBezTo>
                  <a:pt x="107" y="449"/>
                  <a:pt x="107" y="449"/>
                  <a:pt x="107" y="449"/>
                </a:cubicBezTo>
                <a:cubicBezTo>
                  <a:pt x="107" y="449"/>
                  <a:pt x="107" y="449"/>
                  <a:pt x="107" y="449"/>
                </a:cubicBezTo>
                <a:cubicBezTo>
                  <a:pt x="107" y="448"/>
                  <a:pt x="107" y="448"/>
                  <a:pt x="107" y="448"/>
                </a:cubicBezTo>
                <a:cubicBezTo>
                  <a:pt x="107" y="448"/>
                  <a:pt x="107" y="448"/>
                  <a:pt x="107" y="448"/>
                </a:cubicBezTo>
                <a:cubicBezTo>
                  <a:pt x="109" y="445"/>
                  <a:pt x="112" y="442"/>
                  <a:pt x="114" y="439"/>
                </a:cubicBezTo>
                <a:cubicBezTo>
                  <a:pt x="116" y="436"/>
                  <a:pt x="117" y="433"/>
                  <a:pt x="119" y="431"/>
                </a:cubicBezTo>
                <a:cubicBezTo>
                  <a:pt x="120" y="431"/>
                  <a:pt x="120" y="430"/>
                  <a:pt x="120" y="430"/>
                </a:cubicBezTo>
                <a:cubicBezTo>
                  <a:pt x="120" y="430"/>
                  <a:pt x="120" y="430"/>
                  <a:pt x="120" y="430"/>
                </a:cubicBezTo>
                <a:cubicBezTo>
                  <a:pt x="121" y="430"/>
                  <a:pt x="121" y="429"/>
                  <a:pt x="122" y="429"/>
                </a:cubicBezTo>
                <a:cubicBezTo>
                  <a:pt x="122" y="429"/>
                  <a:pt x="122" y="429"/>
                  <a:pt x="122" y="429"/>
                </a:cubicBezTo>
                <a:cubicBezTo>
                  <a:pt x="122" y="429"/>
                  <a:pt x="122" y="429"/>
                  <a:pt x="122" y="429"/>
                </a:cubicBezTo>
                <a:cubicBezTo>
                  <a:pt x="125" y="426"/>
                  <a:pt x="128" y="425"/>
                  <a:pt x="132" y="424"/>
                </a:cubicBezTo>
                <a:cubicBezTo>
                  <a:pt x="132" y="424"/>
                  <a:pt x="132" y="424"/>
                  <a:pt x="132" y="424"/>
                </a:cubicBezTo>
                <a:cubicBezTo>
                  <a:pt x="132" y="424"/>
                  <a:pt x="132" y="424"/>
                  <a:pt x="132" y="424"/>
                </a:cubicBezTo>
                <a:cubicBezTo>
                  <a:pt x="133" y="424"/>
                  <a:pt x="133" y="424"/>
                  <a:pt x="134" y="424"/>
                </a:cubicBezTo>
                <a:cubicBezTo>
                  <a:pt x="135" y="424"/>
                  <a:pt x="135" y="424"/>
                  <a:pt x="135" y="424"/>
                </a:cubicBezTo>
                <a:cubicBezTo>
                  <a:pt x="136" y="424"/>
                  <a:pt x="136" y="424"/>
                  <a:pt x="137" y="424"/>
                </a:cubicBezTo>
                <a:cubicBezTo>
                  <a:pt x="137" y="423"/>
                  <a:pt x="137" y="423"/>
                  <a:pt x="138" y="423"/>
                </a:cubicBezTo>
                <a:cubicBezTo>
                  <a:pt x="138" y="423"/>
                  <a:pt x="138" y="423"/>
                  <a:pt x="138" y="423"/>
                </a:cubicBezTo>
                <a:cubicBezTo>
                  <a:pt x="138" y="423"/>
                  <a:pt x="138" y="423"/>
                  <a:pt x="138" y="423"/>
                </a:cubicBezTo>
                <a:cubicBezTo>
                  <a:pt x="146" y="423"/>
                  <a:pt x="153" y="423"/>
                  <a:pt x="161" y="423"/>
                </a:cubicBezTo>
                <a:cubicBezTo>
                  <a:pt x="161" y="423"/>
                  <a:pt x="161" y="423"/>
                  <a:pt x="161" y="423"/>
                </a:cubicBezTo>
                <a:cubicBezTo>
                  <a:pt x="163" y="423"/>
                  <a:pt x="163" y="423"/>
                  <a:pt x="163" y="423"/>
                </a:cubicBezTo>
                <a:cubicBezTo>
                  <a:pt x="165" y="423"/>
                  <a:pt x="166" y="424"/>
                  <a:pt x="167" y="424"/>
                </a:cubicBezTo>
                <a:cubicBezTo>
                  <a:pt x="168" y="424"/>
                  <a:pt x="168" y="424"/>
                  <a:pt x="169" y="425"/>
                </a:cubicBezTo>
                <a:cubicBezTo>
                  <a:pt x="169" y="425"/>
                  <a:pt x="169" y="425"/>
                  <a:pt x="169" y="425"/>
                </a:cubicBezTo>
                <a:cubicBezTo>
                  <a:pt x="169" y="425"/>
                  <a:pt x="169" y="425"/>
                  <a:pt x="170" y="425"/>
                </a:cubicBezTo>
                <a:cubicBezTo>
                  <a:pt x="172" y="426"/>
                  <a:pt x="173" y="428"/>
                  <a:pt x="172" y="430"/>
                </a:cubicBezTo>
                <a:close/>
                <a:moveTo>
                  <a:pt x="188" y="402"/>
                </a:moveTo>
                <a:cubicBezTo>
                  <a:pt x="188" y="402"/>
                  <a:pt x="188" y="402"/>
                  <a:pt x="188" y="402"/>
                </a:cubicBezTo>
                <a:cubicBezTo>
                  <a:pt x="188" y="402"/>
                  <a:pt x="188" y="402"/>
                  <a:pt x="188" y="402"/>
                </a:cubicBezTo>
                <a:cubicBezTo>
                  <a:pt x="188" y="403"/>
                  <a:pt x="187" y="403"/>
                  <a:pt x="187" y="404"/>
                </a:cubicBezTo>
                <a:cubicBezTo>
                  <a:pt x="187" y="404"/>
                  <a:pt x="187" y="404"/>
                  <a:pt x="187" y="404"/>
                </a:cubicBezTo>
                <a:cubicBezTo>
                  <a:pt x="185" y="406"/>
                  <a:pt x="182" y="407"/>
                  <a:pt x="179" y="408"/>
                </a:cubicBezTo>
                <a:cubicBezTo>
                  <a:pt x="179" y="408"/>
                  <a:pt x="179" y="408"/>
                  <a:pt x="179" y="408"/>
                </a:cubicBezTo>
                <a:cubicBezTo>
                  <a:pt x="179" y="409"/>
                  <a:pt x="178" y="409"/>
                  <a:pt x="178" y="409"/>
                </a:cubicBezTo>
                <a:cubicBezTo>
                  <a:pt x="177" y="409"/>
                  <a:pt x="177" y="409"/>
                  <a:pt x="177" y="409"/>
                </a:cubicBezTo>
                <a:cubicBezTo>
                  <a:pt x="177" y="409"/>
                  <a:pt x="177" y="409"/>
                  <a:pt x="176" y="409"/>
                </a:cubicBezTo>
                <a:cubicBezTo>
                  <a:pt x="174" y="409"/>
                  <a:pt x="172" y="410"/>
                  <a:pt x="171" y="410"/>
                </a:cubicBezTo>
                <a:cubicBezTo>
                  <a:pt x="170" y="410"/>
                  <a:pt x="170" y="410"/>
                  <a:pt x="170" y="410"/>
                </a:cubicBezTo>
                <a:cubicBezTo>
                  <a:pt x="167" y="410"/>
                  <a:pt x="164" y="410"/>
                  <a:pt x="161" y="410"/>
                </a:cubicBezTo>
                <a:cubicBezTo>
                  <a:pt x="156" y="410"/>
                  <a:pt x="151" y="410"/>
                  <a:pt x="146" y="410"/>
                </a:cubicBezTo>
                <a:cubicBezTo>
                  <a:pt x="146" y="410"/>
                  <a:pt x="145" y="410"/>
                  <a:pt x="144" y="410"/>
                </a:cubicBezTo>
                <a:cubicBezTo>
                  <a:pt x="144" y="410"/>
                  <a:pt x="144" y="410"/>
                  <a:pt x="144" y="410"/>
                </a:cubicBezTo>
                <a:cubicBezTo>
                  <a:pt x="143" y="409"/>
                  <a:pt x="143" y="409"/>
                  <a:pt x="142" y="409"/>
                </a:cubicBezTo>
                <a:cubicBezTo>
                  <a:pt x="142" y="409"/>
                  <a:pt x="142" y="409"/>
                  <a:pt x="142" y="409"/>
                </a:cubicBezTo>
                <a:cubicBezTo>
                  <a:pt x="142" y="409"/>
                  <a:pt x="142" y="409"/>
                  <a:pt x="142" y="409"/>
                </a:cubicBezTo>
                <a:cubicBezTo>
                  <a:pt x="140" y="409"/>
                  <a:pt x="138" y="407"/>
                  <a:pt x="138" y="405"/>
                </a:cubicBezTo>
                <a:cubicBezTo>
                  <a:pt x="138" y="405"/>
                  <a:pt x="138" y="404"/>
                  <a:pt x="138" y="404"/>
                </a:cubicBezTo>
                <a:cubicBezTo>
                  <a:pt x="138" y="404"/>
                  <a:pt x="138" y="404"/>
                  <a:pt x="138" y="403"/>
                </a:cubicBezTo>
                <a:cubicBezTo>
                  <a:pt x="138" y="403"/>
                  <a:pt x="138" y="403"/>
                  <a:pt x="139" y="402"/>
                </a:cubicBezTo>
                <a:cubicBezTo>
                  <a:pt x="139" y="402"/>
                  <a:pt x="139" y="402"/>
                  <a:pt x="139" y="402"/>
                </a:cubicBezTo>
                <a:cubicBezTo>
                  <a:pt x="139" y="402"/>
                  <a:pt x="139" y="402"/>
                  <a:pt x="139" y="402"/>
                </a:cubicBezTo>
                <a:cubicBezTo>
                  <a:pt x="139" y="402"/>
                  <a:pt x="139" y="401"/>
                  <a:pt x="140" y="401"/>
                </a:cubicBezTo>
                <a:cubicBezTo>
                  <a:pt x="142" y="397"/>
                  <a:pt x="144" y="394"/>
                  <a:pt x="147" y="390"/>
                </a:cubicBezTo>
                <a:cubicBezTo>
                  <a:pt x="147" y="390"/>
                  <a:pt x="147" y="390"/>
                  <a:pt x="147" y="390"/>
                </a:cubicBezTo>
                <a:cubicBezTo>
                  <a:pt x="148" y="389"/>
                  <a:pt x="148" y="389"/>
                  <a:pt x="148" y="389"/>
                </a:cubicBezTo>
                <a:cubicBezTo>
                  <a:pt x="149" y="388"/>
                  <a:pt x="149" y="387"/>
                  <a:pt x="151" y="386"/>
                </a:cubicBezTo>
                <a:cubicBezTo>
                  <a:pt x="151" y="385"/>
                  <a:pt x="152" y="385"/>
                  <a:pt x="153" y="385"/>
                </a:cubicBezTo>
                <a:cubicBezTo>
                  <a:pt x="153" y="384"/>
                  <a:pt x="154" y="384"/>
                  <a:pt x="154" y="384"/>
                </a:cubicBezTo>
                <a:cubicBezTo>
                  <a:pt x="154" y="384"/>
                  <a:pt x="154" y="384"/>
                  <a:pt x="155" y="384"/>
                </a:cubicBezTo>
                <a:cubicBezTo>
                  <a:pt x="155" y="384"/>
                  <a:pt x="155" y="384"/>
                  <a:pt x="155" y="384"/>
                </a:cubicBezTo>
                <a:cubicBezTo>
                  <a:pt x="155" y="384"/>
                  <a:pt x="155" y="384"/>
                  <a:pt x="156" y="383"/>
                </a:cubicBezTo>
                <a:cubicBezTo>
                  <a:pt x="157" y="383"/>
                  <a:pt x="158" y="383"/>
                  <a:pt x="160" y="382"/>
                </a:cubicBezTo>
                <a:cubicBezTo>
                  <a:pt x="161" y="382"/>
                  <a:pt x="163" y="382"/>
                  <a:pt x="165" y="382"/>
                </a:cubicBezTo>
                <a:cubicBezTo>
                  <a:pt x="169" y="382"/>
                  <a:pt x="169" y="382"/>
                  <a:pt x="169" y="382"/>
                </a:cubicBezTo>
                <a:cubicBezTo>
                  <a:pt x="170" y="382"/>
                  <a:pt x="171" y="382"/>
                  <a:pt x="172" y="382"/>
                </a:cubicBezTo>
                <a:cubicBezTo>
                  <a:pt x="177" y="382"/>
                  <a:pt x="181" y="382"/>
                  <a:pt x="185" y="382"/>
                </a:cubicBezTo>
                <a:cubicBezTo>
                  <a:pt x="185" y="382"/>
                  <a:pt x="185" y="382"/>
                  <a:pt x="185" y="382"/>
                </a:cubicBezTo>
                <a:cubicBezTo>
                  <a:pt x="187" y="382"/>
                  <a:pt x="187" y="382"/>
                  <a:pt x="187" y="382"/>
                </a:cubicBezTo>
                <a:cubicBezTo>
                  <a:pt x="189" y="382"/>
                  <a:pt x="190" y="382"/>
                  <a:pt x="191" y="382"/>
                </a:cubicBezTo>
                <a:cubicBezTo>
                  <a:pt x="193" y="383"/>
                  <a:pt x="193" y="383"/>
                  <a:pt x="194" y="383"/>
                </a:cubicBezTo>
                <a:cubicBezTo>
                  <a:pt x="196" y="384"/>
                  <a:pt x="197" y="386"/>
                  <a:pt x="196" y="389"/>
                </a:cubicBezTo>
                <a:cubicBezTo>
                  <a:pt x="194" y="392"/>
                  <a:pt x="192" y="395"/>
                  <a:pt x="190" y="398"/>
                </a:cubicBezTo>
                <a:cubicBezTo>
                  <a:pt x="188" y="402"/>
                  <a:pt x="188" y="402"/>
                  <a:pt x="188" y="402"/>
                </a:cubicBezTo>
                <a:cubicBezTo>
                  <a:pt x="188" y="402"/>
                  <a:pt x="188" y="402"/>
                  <a:pt x="188" y="402"/>
                </a:cubicBezTo>
                <a:close/>
                <a:moveTo>
                  <a:pt x="411" y="448"/>
                </a:moveTo>
                <a:cubicBezTo>
                  <a:pt x="411" y="449"/>
                  <a:pt x="411" y="449"/>
                  <a:pt x="411" y="450"/>
                </a:cubicBezTo>
                <a:cubicBezTo>
                  <a:pt x="411" y="450"/>
                  <a:pt x="411" y="450"/>
                  <a:pt x="411" y="450"/>
                </a:cubicBezTo>
                <a:cubicBezTo>
                  <a:pt x="411" y="451"/>
                  <a:pt x="411" y="451"/>
                  <a:pt x="410" y="451"/>
                </a:cubicBezTo>
                <a:cubicBezTo>
                  <a:pt x="410" y="451"/>
                  <a:pt x="410" y="451"/>
                  <a:pt x="410" y="452"/>
                </a:cubicBezTo>
                <a:cubicBezTo>
                  <a:pt x="410" y="452"/>
                  <a:pt x="410" y="452"/>
                  <a:pt x="410" y="452"/>
                </a:cubicBezTo>
                <a:cubicBezTo>
                  <a:pt x="410" y="452"/>
                  <a:pt x="409" y="453"/>
                  <a:pt x="409" y="453"/>
                </a:cubicBezTo>
                <a:cubicBezTo>
                  <a:pt x="409" y="453"/>
                  <a:pt x="409" y="453"/>
                  <a:pt x="409" y="453"/>
                </a:cubicBezTo>
                <a:cubicBezTo>
                  <a:pt x="408" y="454"/>
                  <a:pt x="408" y="454"/>
                  <a:pt x="407" y="455"/>
                </a:cubicBezTo>
                <a:cubicBezTo>
                  <a:pt x="407" y="455"/>
                  <a:pt x="407" y="455"/>
                  <a:pt x="407" y="455"/>
                </a:cubicBezTo>
                <a:cubicBezTo>
                  <a:pt x="407" y="455"/>
                  <a:pt x="407" y="455"/>
                  <a:pt x="407" y="455"/>
                </a:cubicBezTo>
                <a:cubicBezTo>
                  <a:pt x="406" y="455"/>
                  <a:pt x="406" y="456"/>
                  <a:pt x="405" y="456"/>
                </a:cubicBezTo>
                <a:cubicBezTo>
                  <a:pt x="405" y="456"/>
                  <a:pt x="405" y="456"/>
                  <a:pt x="405" y="456"/>
                </a:cubicBezTo>
                <a:cubicBezTo>
                  <a:pt x="404" y="456"/>
                  <a:pt x="404" y="456"/>
                  <a:pt x="404" y="456"/>
                </a:cubicBezTo>
                <a:cubicBezTo>
                  <a:pt x="403" y="456"/>
                  <a:pt x="403" y="457"/>
                  <a:pt x="403" y="457"/>
                </a:cubicBezTo>
                <a:cubicBezTo>
                  <a:pt x="403" y="457"/>
                  <a:pt x="403" y="457"/>
                  <a:pt x="402" y="457"/>
                </a:cubicBezTo>
                <a:cubicBezTo>
                  <a:pt x="402" y="457"/>
                  <a:pt x="402" y="457"/>
                  <a:pt x="402" y="457"/>
                </a:cubicBezTo>
                <a:cubicBezTo>
                  <a:pt x="402" y="457"/>
                  <a:pt x="401" y="457"/>
                  <a:pt x="400" y="457"/>
                </a:cubicBezTo>
                <a:cubicBezTo>
                  <a:pt x="400" y="457"/>
                  <a:pt x="399" y="457"/>
                  <a:pt x="399" y="457"/>
                </a:cubicBezTo>
                <a:cubicBezTo>
                  <a:pt x="398" y="458"/>
                  <a:pt x="398" y="458"/>
                  <a:pt x="397" y="458"/>
                </a:cubicBezTo>
                <a:cubicBezTo>
                  <a:pt x="397" y="458"/>
                  <a:pt x="397" y="458"/>
                  <a:pt x="397" y="458"/>
                </a:cubicBezTo>
                <a:cubicBezTo>
                  <a:pt x="396" y="458"/>
                  <a:pt x="396" y="458"/>
                  <a:pt x="396" y="458"/>
                </a:cubicBezTo>
                <a:cubicBezTo>
                  <a:pt x="396" y="458"/>
                  <a:pt x="396" y="458"/>
                  <a:pt x="396" y="458"/>
                </a:cubicBezTo>
                <a:cubicBezTo>
                  <a:pt x="393" y="458"/>
                  <a:pt x="390" y="458"/>
                  <a:pt x="387" y="458"/>
                </a:cubicBezTo>
                <a:cubicBezTo>
                  <a:pt x="373" y="458"/>
                  <a:pt x="212" y="458"/>
                  <a:pt x="200" y="458"/>
                </a:cubicBezTo>
                <a:cubicBezTo>
                  <a:pt x="199" y="458"/>
                  <a:pt x="198" y="458"/>
                  <a:pt x="198" y="458"/>
                </a:cubicBezTo>
                <a:cubicBezTo>
                  <a:pt x="197" y="458"/>
                  <a:pt x="196" y="458"/>
                  <a:pt x="195" y="457"/>
                </a:cubicBezTo>
                <a:cubicBezTo>
                  <a:pt x="193" y="457"/>
                  <a:pt x="192" y="456"/>
                  <a:pt x="191" y="455"/>
                </a:cubicBezTo>
                <a:cubicBezTo>
                  <a:pt x="190" y="454"/>
                  <a:pt x="190" y="453"/>
                  <a:pt x="189" y="452"/>
                </a:cubicBezTo>
                <a:cubicBezTo>
                  <a:pt x="189" y="451"/>
                  <a:pt x="189" y="450"/>
                  <a:pt x="190" y="449"/>
                </a:cubicBezTo>
                <a:cubicBezTo>
                  <a:pt x="191" y="448"/>
                  <a:pt x="191" y="448"/>
                  <a:pt x="191" y="448"/>
                </a:cubicBezTo>
                <a:cubicBezTo>
                  <a:pt x="191" y="448"/>
                  <a:pt x="191" y="448"/>
                  <a:pt x="191" y="448"/>
                </a:cubicBezTo>
                <a:cubicBezTo>
                  <a:pt x="192" y="444"/>
                  <a:pt x="194" y="440"/>
                  <a:pt x="196" y="437"/>
                </a:cubicBezTo>
                <a:cubicBezTo>
                  <a:pt x="196" y="436"/>
                  <a:pt x="197" y="435"/>
                  <a:pt x="197" y="435"/>
                </a:cubicBezTo>
                <a:cubicBezTo>
                  <a:pt x="198" y="432"/>
                  <a:pt x="198" y="432"/>
                  <a:pt x="198" y="432"/>
                </a:cubicBezTo>
                <a:cubicBezTo>
                  <a:pt x="199" y="431"/>
                  <a:pt x="200" y="430"/>
                  <a:pt x="201" y="428"/>
                </a:cubicBezTo>
                <a:cubicBezTo>
                  <a:pt x="201" y="428"/>
                  <a:pt x="202" y="428"/>
                  <a:pt x="202" y="428"/>
                </a:cubicBezTo>
                <a:cubicBezTo>
                  <a:pt x="202" y="428"/>
                  <a:pt x="202" y="428"/>
                  <a:pt x="203" y="428"/>
                </a:cubicBezTo>
                <a:cubicBezTo>
                  <a:pt x="203" y="427"/>
                  <a:pt x="203" y="427"/>
                  <a:pt x="203" y="427"/>
                </a:cubicBezTo>
                <a:cubicBezTo>
                  <a:pt x="203" y="427"/>
                  <a:pt x="203" y="427"/>
                  <a:pt x="203" y="427"/>
                </a:cubicBezTo>
                <a:cubicBezTo>
                  <a:pt x="204" y="427"/>
                  <a:pt x="204" y="427"/>
                  <a:pt x="204" y="427"/>
                </a:cubicBezTo>
                <a:cubicBezTo>
                  <a:pt x="204" y="426"/>
                  <a:pt x="205" y="426"/>
                  <a:pt x="205" y="426"/>
                </a:cubicBezTo>
                <a:cubicBezTo>
                  <a:pt x="205" y="426"/>
                  <a:pt x="206" y="426"/>
                  <a:pt x="206" y="425"/>
                </a:cubicBezTo>
                <a:cubicBezTo>
                  <a:pt x="206" y="425"/>
                  <a:pt x="207" y="425"/>
                  <a:pt x="207" y="425"/>
                </a:cubicBezTo>
                <a:cubicBezTo>
                  <a:pt x="208" y="425"/>
                  <a:pt x="208" y="425"/>
                  <a:pt x="209" y="424"/>
                </a:cubicBezTo>
                <a:cubicBezTo>
                  <a:pt x="209" y="424"/>
                  <a:pt x="210" y="424"/>
                  <a:pt x="210" y="424"/>
                </a:cubicBezTo>
                <a:cubicBezTo>
                  <a:pt x="210" y="424"/>
                  <a:pt x="210" y="424"/>
                  <a:pt x="210" y="424"/>
                </a:cubicBezTo>
                <a:cubicBezTo>
                  <a:pt x="212" y="423"/>
                  <a:pt x="214" y="423"/>
                  <a:pt x="216" y="423"/>
                </a:cubicBezTo>
                <a:cubicBezTo>
                  <a:pt x="216" y="423"/>
                  <a:pt x="385" y="423"/>
                  <a:pt x="392" y="423"/>
                </a:cubicBezTo>
                <a:cubicBezTo>
                  <a:pt x="393" y="423"/>
                  <a:pt x="395" y="423"/>
                  <a:pt x="397" y="423"/>
                </a:cubicBezTo>
                <a:cubicBezTo>
                  <a:pt x="398" y="423"/>
                  <a:pt x="399" y="423"/>
                  <a:pt x="400" y="423"/>
                </a:cubicBezTo>
                <a:cubicBezTo>
                  <a:pt x="400" y="423"/>
                  <a:pt x="400" y="423"/>
                  <a:pt x="400" y="423"/>
                </a:cubicBezTo>
                <a:cubicBezTo>
                  <a:pt x="401" y="423"/>
                  <a:pt x="402" y="423"/>
                  <a:pt x="402" y="423"/>
                </a:cubicBezTo>
                <a:cubicBezTo>
                  <a:pt x="403" y="423"/>
                  <a:pt x="403" y="423"/>
                  <a:pt x="403" y="423"/>
                </a:cubicBezTo>
                <a:cubicBezTo>
                  <a:pt x="403" y="423"/>
                  <a:pt x="403" y="423"/>
                  <a:pt x="403" y="423"/>
                </a:cubicBezTo>
                <a:cubicBezTo>
                  <a:pt x="404" y="424"/>
                  <a:pt x="404" y="424"/>
                  <a:pt x="405" y="424"/>
                </a:cubicBezTo>
                <a:cubicBezTo>
                  <a:pt x="405" y="424"/>
                  <a:pt x="405" y="424"/>
                  <a:pt x="405" y="424"/>
                </a:cubicBezTo>
                <a:cubicBezTo>
                  <a:pt x="406" y="425"/>
                  <a:pt x="406" y="425"/>
                  <a:pt x="407" y="425"/>
                </a:cubicBezTo>
                <a:cubicBezTo>
                  <a:pt x="407" y="425"/>
                  <a:pt x="407" y="425"/>
                  <a:pt x="407" y="425"/>
                </a:cubicBezTo>
                <a:cubicBezTo>
                  <a:pt x="407" y="425"/>
                  <a:pt x="407" y="425"/>
                  <a:pt x="407" y="425"/>
                </a:cubicBezTo>
                <a:cubicBezTo>
                  <a:pt x="408" y="426"/>
                  <a:pt x="408" y="426"/>
                  <a:pt x="408" y="426"/>
                </a:cubicBezTo>
                <a:cubicBezTo>
                  <a:pt x="409" y="427"/>
                  <a:pt x="409" y="427"/>
                  <a:pt x="410" y="428"/>
                </a:cubicBezTo>
                <a:cubicBezTo>
                  <a:pt x="411" y="429"/>
                  <a:pt x="411" y="430"/>
                  <a:pt x="411" y="431"/>
                </a:cubicBezTo>
                <a:cubicBezTo>
                  <a:pt x="411" y="432"/>
                  <a:pt x="411" y="432"/>
                  <a:pt x="411" y="432"/>
                </a:cubicBezTo>
                <a:cubicBezTo>
                  <a:pt x="411" y="432"/>
                  <a:pt x="411" y="432"/>
                  <a:pt x="411" y="432"/>
                </a:cubicBezTo>
                <a:cubicBezTo>
                  <a:pt x="411" y="436"/>
                  <a:pt x="411" y="441"/>
                  <a:pt x="411" y="445"/>
                </a:cubicBezTo>
                <a:cubicBezTo>
                  <a:pt x="411" y="446"/>
                  <a:pt x="411" y="447"/>
                  <a:pt x="411" y="448"/>
                </a:cubicBezTo>
                <a:close/>
                <a:moveTo>
                  <a:pt x="434" y="366"/>
                </a:moveTo>
                <a:cubicBezTo>
                  <a:pt x="434" y="366"/>
                  <a:pt x="434" y="366"/>
                  <a:pt x="434" y="366"/>
                </a:cubicBezTo>
                <a:cubicBezTo>
                  <a:pt x="434" y="366"/>
                  <a:pt x="434" y="366"/>
                  <a:pt x="434" y="365"/>
                </a:cubicBezTo>
                <a:cubicBezTo>
                  <a:pt x="433" y="365"/>
                  <a:pt x="433" y="364"/>
                  <a:pt x="432" y="363"/>
                </a:cubicBezTo>
                <a:cubicBezTo>
                  <a:pt x="432" y="362"/>
                  <a:pt x="432" y="362"/>
                  <a:pt x="432" y="362"/>
                </a:cubicBezTo>
                <a:cubicBezTo>
                  <a:pt x="432" y="362"/>
                  <a:pt x="432" y="361"/>
                  <a:pt x="432" y="360"/>
                </a:cubicBezTo>
                <a:cubicBezTo>
                  <a:pt x="432" y="360"/>
                  <a:pt x="432" y="360"/>
                  <a:pt x="432" y="360"/>
                </a:cubicBezTo>
                <a:cubicBezTo>
                  <a:pt x="432" y="358"/>
                  <a:pt x="432" y="355"/>
                  <a:pt x="432" y="353"/>
                </a:cubicBezTo>
                <a:cubicBezTo>
                  <a:pt x="432" y="352"/>
                  <a:pt x="432" y="352"/>
                  <a:pt x="432" y="352"/>
                </a:cubicBezTo>
                <a:cubicBezTo>
                  <a:pt x="432" y="351"/>
                  <a:pt x="432" y="350"/>
                  <a:pt x="432" y="350"/>
                </a:cubicBezTo>
                <a:cubicBezTo>
                  <a:pt x="433" y="349"/>
                  <a:pt x="434" y="349"/>
                  <a:pt x="435" y="348"/>
                </a:cubicBezTo>
                <a:cubicBezTo>
                  <a:pt x="436" y="348"/>
                  <a:pt x="437" y="347"/>
                  <a:pt x="438" y="347"/>
                </a:cubicBezTo>
                <a:cubicBezTo>
                  <a:pt x="438" y="347"/>
                  <a:pt x="438" y="347"/>
                  <a:pt x="438" y="347"/>
                </a:cubicBezTo>
                <a:cubicBezTo>
                  <a:pt x="438" y="347"/>
                  <a:pt x="438" y="347"/>
                  <a:pt x="438" y="347"/>
                </a:cubicBezTo>
                <a:cubicBezTo>
                  <a:pt x="439" y="347"/>
                  <a:pt x="439" y="347"/>
                  <a:pt x="440" y="347"/>
                </a:cubicBezTo>
                <a:cubicBezTo>
                  <a:pt x="440" y="347"/>
                  <a:pt x="440" y="347"/>
                  <a:pt x="441" y="347"/>
                </a:cubicBezTo>
                <a:cubicBezTo>
                  <a:pt x="443" y="346"/>
                  <a:pt x="445" y="346"/>
                  <a:pt x="447" y="346"/>
                </a:cubicBezTo>
                <a:cubicBezTo>
                  <a:pt x="463" y="346"/>
                  <a:pt x="463" y="346"/>
                  <a:pt x="463" y="346"/>
                </a:cubicBezTo>
                <a:cubicBezTo>
                  <a:pt x="464" y="346"/>
                  <a:pt x="465" y="346"/>
                  <a:pt x="465" y="347"/>
                </a:cubicBezTo>
                <a:cubicBezTo>
                  <a:pt x="469" y="347"/>
                  <a:pt x="474" y="348"/>
                  <a:pt x="475" y="352"/>
                </a:cubicBezTo>
                <a:cubicBezTo>
                  <a:pt x="476" y="355"/>
                  <a:pt x="476" y="359"/>
                  <a:pt x="477" y="362"/>
                </a:cubicBezTo>
                <a:cubicBezTo>
                  <a:pt x="477" y="363"/>
                  <a:pt x="477" y="363"/>
                  <a:pt x="477" y="363"/>
                </a:cubicBezTo>
                <a:cubicBezTo>
                  <a:pt x="477" y="364"/>
                  <a:pt x="477" y="364"/>
                  <a:pt x="477" y="365"/>
                </a:cubicBezTo>
                <a:cubicBezTo>
                  <a:pt x="477" y="365"/>
                  <a:pt x="477" y="365"/>
                  <a:pt x="477" y="365"/>
                </a:cubicBezTo>
                <a:cubicBezTo>
                  <a:pt x="477" y="365"/>
                  <a:pt x="477" y="365"/>
                  <a:pt x="477" y="365"/>
                </a:cubicBezTo>
                <a:cubicBezTo>
                  <a:pt x="477" y="365"/>
                  <a:pt x="477" y="365"/>
                  <a:pt x="477" y="365"/>
                </a:cubicBezTo>
                <a:cubicBezTo>
                  <a:pt x="476" y="367"/>
                  <a:pt x="474" y="368"/>
                  <a:pt x="472" y="369"/>
                </a:cubicBezTo>
                <a:cubicBezTo>
                  <a:pt x="471" y="369"/>
                  <a:pt x="471" y="369"/>
                  <a:pt x="471" y="369"/>
                </a:cubicBezTo>
                <a:cubicBezTo>
                  <a:pt x="471" y="369"/>
                  <a:pt x="471" y="369"/>
                  <a:pt x="470" y="369"/>
                </a:cubicBezTo>
                <a:cubicBezTo>
                  <a:pt x="470" y="369"/>
                  <a:pt x="470" y="369"/>
                  <a:pt x="470" y="369"/>
                </a:cubicBezTo>
                <a:cubicBezTo>
                  <a:pt x="469" y="369"/>
                  <a:pt x="469" y="369"/>
                  <a:pt x="469" y="369"/>
                </a:cubicBezTo>
                <a:cubicBezTo>
                  <a:pt x="463" y="370"/>
                  <a:pt x="457" y="369"/>
                  <a:pt x="455" y="369"/>
                </a:cubicBezTo>
                <a:cubicBezTo>
                  <a:pt x="445" y="369"/>
                  <a:pt x="445" y="369"/>
                  <a:pt x="445" y="369"/>
                </a:cubicBezTo>
                <a:cubicBezTo>
                  <a:pt x="444" y="369"/>
                  <a:pt x="443" y="369"/>
                  <a:pt x="442" y="369"/>
                </a:cubicBezTo>
                <a:cubicBezTo>
                  <a:pt x="442" y="369"/>
                  <a:pt x="441" y="369"/>
                  <a:pt x="441" y="369"/>
                </a:cubicBezTo>
                <a:cubicBezTo>
                  <a:pt x="440" y="369"/>
                  <a:pt x="440" y="369"/>
                  <a:pt x="440" y="369"/>
                </a:cubicBezTo>
                <a:cubicBezTo>
                  <a:pt x="440" y="369"/>
                  <a:pt x="440" y="369"/>
                  <a:pt x="440" y="369"/>
                </a:cubicBezTo>
                <a:cubicBezTo>
                  <a:pt x="439" y="369"/>
                  <a:pt x="439" y="369"/>
                  <a:pt x="438" y="368"/>
                </a:cubicBezTo>
                <a:cubicBezTo>
                  <a:pt x="438" y="368"/>
                  <a:pt x="438" y="368"/>
                  <a:pt x="438" y="368"/>
                </a:cubicBezTo>
                <a:cubicBezTo>
                  <a:pt x="437" y="368"/>
                  <a:pt x="437" y="368"/>
                  <a:pt x="436" y="367"/>
                </a:cubicBezTo>
                <a:cubicBezTo>
                  <a:pt x="436" y="367"/>
                  <a:pt x="435" y="367"/>
                  <a:pt x="434" y="366"/>
                </a:cubicBezTo>
                <a:cubicBezTo>
                  <a:pt x="434" y="366"/>
                  <a:pt x="434" y="366"/>
                  <a:pt x="434" y="366"/>
                </a:cubicBezTo>
                <a:close/>
                <a:moveTo>
                  <a:pt x="437" y="404"/>
                </a:moveTo>
                <a:cubicBezTo>
                  <a:pt x="436" y="403"/>
                  <a:pt x="436" y="402"/>
                  <a:pt x="435" y="402"/>
                </a:cubicBezTo>
                <a:cubicBezTo>
                  <a:pt x="435" y="400"/>
                  <a:pt x="435" y="400"/>
                  <a:pt x="435" y="400"/>
                </a:cubicBezTo>
                <a:cubicBezTo>
                  <a:pt x="435" y="400"/>
                  <a:pt x="435" y="400"/>
                  <a:pt x="435" y="400"/>
                </a:cubicBezTo>
                <a:cubicBezTo>
                  <a:pt x="435" y="396"/>
                  <a:pt x="435" y="392"/>
                  <a:pt x="434" y="388"/>
                </a:cubicBezTo>
                <a:cubicBezTo>
                  <a:pt x="434" y="388"/>
                  <a:pt x="434" y="388"/>
                  <a:pt x="434" y="388"/>
                </a:cubicBezTo>
                <a:cubicBezTo>
                  <a:pt x="434" y="388"/>
                  <a:pt x="434" y="388"/>
                  <a:pt x="434" y="388"/>
                </a:cubicBezTo>
                <a:cubicBezTo>
                  <a:pt x="434" y="388"/>
                  <a:pt x="434" y="388"/>
                  <a:pt x="434" y="387"/>
                </a:cubicBezTo>
                <a:cubicBezTo>
                  <a:pt x="435" y="379"/>
                  <a:pt x="453" y="381"/>
                  <a:pt x="458" y="381"/>
                </a:cubicBezTo>
                <a:cubicBezTo>
                  <a:pt x="465" y="381"/>
                  <a:pt x="477" y="380"/>
                  <a:pt x="481" y="386"/>
                </a:cubicBezTo>
                <a:cubicBezTo>
                  <a:pt x="481" y="387"/>
                  <a:pt x="482" y="387"/>
                  <a:pt x="482" y="388"/>
                </a:cubicBezTo>
                <a:cubicBezTo>
                  <a:pt x="482" y="389"/>
                  <a:pt x="482" y="389"/>
                  <a:pt x="482" y="389"/>
                </a:cubicBezTo>
                <a:cubicBezTo>
                  <a:pt x="482" y="389"/>
                  <a:pt x="482" y="389"/>
                  <a:pt x="482" y="389"/>
                </a:cubicBezTo>
                <a:cubicBezTo>
                  <a:pt x="483" y="391"/>
                  <a:pt x="483" y="392"/>
                  <a:pt x="484" y="395"/>
                </a:cubicBezTo>
                <a:cubicBezTo>
                  <a:pt x="485" y="401"/>
                  <a:pt x="485" y="401"/>
                  <a:pt x="485" y="401"/>
                </a:cubicBezTo>
                <a:cubicBezTo>
                  <a:pt x="485" y="402"/>
                  <a:pt x="485" y="403"/>
                  <a:pt x="484" y="404"/>
                </a:cubicBezTo>
                <a:cubicBezTo>
                  <a:pt x="484" y="405"/>
                  <a:pt x="484" y="405"/>
                  <a:pt x="483" y="406"/>
                </a:cubicBezTo>
                <a:cubicBezTo>
                  <a:pt x="483" y="406"/>
                  <a:pt x="483" y="406"/>
                  <a:pt x="482" y="407"/>
                </a:cubicBezTo>
                <a:cubicBezTo>
                  <a:pt x="482" y="407"/>
                  <a:pt x="482" y="407"/>
                  <a:pt x="482" y="407"/>
                </a:cubicBezTo>
                <a:cubicBezTo>
                  <a:pt x="482" y="407"/>
                  <a:pt x="482" y="407"/>
                  <a:pt x="482" y="407"/>
                </a:cubicBezTo>
                <a:cubicBezTo>
                  <a:pt x="481" y="407"/>
                  <a:pt x="481" y="407"/>
                  <a:pt x="481" y="407"/>
                </a:cubicBezTo>
                <a:cubicBezTo>
                  <a:pt x="480" y="408"/>
                  <a:pt x="480" y="408"/>
                  <a:pt x="480" y="408"/>
                </a:cubicBezTo>
                <a:cubicBezTo>
                  <a:pt x="479" y="408"/>
                  <a:pt x="479" y="408"/>
                  <a:pt x="479" y="408"/>
                </a:cubicBezTo>
                <a:cubicBezTo>
                  <a:pt x="479" y="408"/>
                  <a:pt x="479" y="408"/>
                  <a:pt x="478" y="408"/>
                </a:cubicBezTo>
                <a:cubicBezTo>
                  <a:pt x="478" y="408"/>
                  <a:pt x="478" y="409"/>
                  <a:pt x="477" y="409"/>
                </a:cubicBezTo>
                <a:cubicBezTo>
                  <a:pt x="477" y="409"/>
                  <a:pt x="477" y="409"/>
                  <a:pt x="477" y="409"/>
                </a:cubicBezTo>
                <a:cubicBezTo>
                  <a:pt x="477" y="409"/>
                  <a:pt x="476" y="409"/>
                  <a:pt x="475" y="409"/>
                </a:cubicBezTo>
                <a:cubicBezTo>
                  <a:pt x="474" y="409"/>
                  <a:pt x="474" y="409"/>
                  <a:pt x="473" y="409"/>
                </a:cubicBezTo>
                <a:cubicBezTo>
                  <a:pt x="473" y="409"/>
                  <a:pt x="473" y="409"/>
                  <a:pt x="473" y="409"/>
                </a:cubicBezTo>
                <a:cubicBezTo>
                  <a:pt x="473" y="409"/>
                  <a:pt x="473" y="409"/>
                  <a:pt x="473" y="409"/>
                </a:cubicBezTo>
                <a:cubicBezTo>
                  <a:pt x="473" y="409"/>
                  <a:pt x="473" y="409"/>
                  <a:pt x="473" y="409"/>
                </a:cubicBezTo>
                <a:cubicBezTo>
                  <a:pt x="465" y="409"/>
                  <a:pt x="457" y="409"/>
                  <a:pt x="449" y="409"/>
                </a:cubicBezTo>
                <a:cubicBezTo>
                  <a:pt x="448" y="409"/>
                  <a:pt x="447" y="409"/>
                  <a:pt x="447" y="409"/>
                </a:cubicBezTo>
                <a:cubicBezTo>
                  <a:pt x="446" y="409"/>
                  <a:pt x="446" y="409"/>
                  <a:pt x="446" y="409"/>
                </a:cubicBezTo>
                <a:cubicBezTo>
                  <a:pt x="445" y="409"/>
                  <a:pt x="445" y="409"/>
                  <a:pt x="444" y="409"/>
                </a:cubicBezTo>
                <a:cubicBezTo>
                  <a:pt x="444" y="409"/>
                  <a:pt x="444" y="409"/>
                  <a:pt x="444" y="409"/>
                </a:cubicBezTo>
                <a:cubicBezTo>
                  <a:pt x="444" y="408"/>
                  <a:pt x="444" y="408"/>
                  <a:pt x="444" y="408"/>
                </a:cubicBezTo>
                <a:cubicBezTo>
                  <a:pt x="443" y="408"/>
                  <a:pt x="442" y="408"/>
                  <a:pt x="442" y="408"/>
                </a:cubicBezTo>
                <a:cubicBezTo>
                  <a:pt x="441" y="408"/>
                  <a:pt x="441" y="407"/>
                  <a:pt x="441" y="407"/>
                </a:cubicBezTo>
                <a:cubicBezTo>
                  <a:pt x="441" y="407"/>
                  <a:pt x="440" y="407"/>
                  <a:pt x="440" y="407"/>
                </a:cubicBezTo>
                <a:cubicBezTo>
                  <a:pt x="440" y="407"/>
                  <a:pt x="440" y="407"/>
                  <a:pt x="440" y="407"/>
                </a:cubicBezTo>
                <a:cubicBezTo>
                  <a:pt x="439" y="406"/>
                  <a:pt x="437" y="405"/>
                  <a:pt x="437" y="404"/>
                </a:cubicBezTo>
                <a:close/>
                <a:moveTo>
                  <a:pt x="494" y="451"/>
                </a:moveTo>
                <a:cubicBezTo>
                  <a:pt x="493" y="453"/>
                  <a:pt x="492" y="453"/>
                  <a:pt x="491" y="454"/>
                </a:cubicBezTo>
                <a:cubicBezTo>
                  <a:pt x="490" y="455"/>
                  <a:pt x="489" y="456"/>
                  <a:pt x="487" y="456"/>
                </a:cubicBezTo>
                <a:cubicBezTo>
                  <a:pt x="485" y="457"/>
                  <a:pt x="484" y="457"/>
                  <a:pt x="481" y="457"/>
                </a:cubicBezTo>
                <a:cubicBezTo>
                  <a:pt x="476" y="457"/>
                  <a:pt x="476" y="457"/>
                  <a:pt x="476" y="457"/>
                </a:cubicBezTo>
                <a:cubicBezTo>
                  <a:pt x="476" y="457"/>
                  <a:pt x="476" y="457"/>
                  <a:pt x="476" y="457"/>
                </a:cubicBezTo>
                <a:cubicBezTo>
                  <a:pt x="469" y="457"/>
                  <a:pt x="462" y="457"/>
                  <a:pt x="454" y="457"/>
                </a:cubicBezTo>
                <a:cubicBezTo>
                  <a:pt x="453" y="457"/>
                  <a:pt x="453" y="457"/>
                  <a:pt x="452" y="457"/>
                </a:cubicBezTo>
                <a:cubicBezTo>
                  <a:pt x="451" y="457"/>
                  <a:pt x="451" y="457"/>
                  <a:pt x="451" y="457"/>
                </a:cubicBezTo>
                <a:cubicBezTo>
                  <a:pt x="450" y="457"/>
                  <a:pt x="450" y="457"/>
                  <a:pt x="449" y="457"/>
                </a:cubicBezTo>
                <a:cubicBezTo>
                  <a:pt x="449" y="457"/>
                  <a:pt x="449" y="457"/>
                  <a:pt x="448" y="457"/>
                </a:cubicBezTo>
                <a:cubicBezTo>
                  <a:pt x="448" y="457"/>
                  <a:pt x="448" y="457"/>
                  <a:pt x="448" y="457"/>
                </a:cubicBezTo>
                <a:cubicBezTo>
                  <a:pt x="445" y="456"/>
                  <a:pt x="442" y="454"/>
                  <a:pt x="440" y="451"/>
                </a:cubicBezTo>
                <a:cubicBezTo>
                  <a:pt x="440" y="451"/>
                  <a:pt x="440" y="451"/>
                  <a:pt x="440" y="451"/>
                </a:cubicBezTo>
                <a:cubicBezTo>
                  <a:pt x="440" y="451"/>
                  <a:pt x="440" y="451"/>
                  <a:pt x="440" y="451"/>
                </a:cubicBezTo>
                <a:cubicBezTo>
                  <a:pt x="440" y="451"/>
                  <a:pt x="440" y="451"/>
                  <a:pt x="440" y="450"/>
                </a:cubicBezTo>
                <a:cubicBezTo>
                  <a:pt x="439" y="450"/>
                  <a:pt x="439" y="449"/>
                  <a:pt x="439" y="449"/>
                </a:cubicBezTo>
                <a:cubicBezTo>
                  <a:pt x="439" y="449"/>
                  <a:pt x="439" y="449"/>
                  <a:pt x="439" y="448"/>
                </a:cubicBezTo>
                <a:cubicBezTo>
                  <a:pt x="439" y="448"/>
                  <a:pt x="439" y="448"/>
                  <a:pt x="439" y="448"/>
                </a:cubicBezTo>
                <a:cubicBezTo>
                  <a:pt x="439" y="447"/>
                  <a:pt x="439" y="447"/>
                  <a:pt x="439" y="447"/>
                </a:cubicBezTo>
                <a:cubicBezTo>
                  <a:pt x="439" y="447"/>
                  <a:pt x="439" y="447"/>
                  <a:pt x="439" y="447"/>
                </a:cubicBezTo>
                <a:cubicBezTo>
                  <a:pt x="439" y="444"/>
                  <a:pt x="438" y="439"/>
                  <a:pt x="438" y="435"/>
                </a:cubicBezTo>
                <a:cubicBezTo>
                  <a:pt x="438" y="435"/>
                  <a:pt x="438" y="434"/>
                  <a:pt x="438" y="433"/>
                </a:cubicBezTo>
                <a:cubicBezTo>
                  <a:pt x="438" y="431"/>
                  <a:pt x="438" y="431"/>
                  <a:pt x="438" y="431"/>
                </a:cubicBezTo>
                <a:cubicBezTo>
                  <a:pt x="438" y="431"/>
                  <a:pt x="438" y="431"/>
                  <a:pt x="438" y="431"/>
                </a:cubicBezTo>
                <a:cubicBezTo>
                  <a:pt x="438" y="430"/>
                  <a:pt x="438" y="430"/>
                  <a:pt x="438" y="430"/>
                </a:cubicBezTo>
                <a:cubicBezTo>
                  <a:pt x="438" y="430"/>
                  <a:pt x="438" y="429"/>
                  <a:pt x="438" y="429"/>
                </a:cubicBezTo>
                <a:cubicBezTo>
                  <a:pt x="438" y="429"/>
                  <a:pt x="438" y="429"/>
                  <a:pt x="438" y="428"/>
                </a:cubicBezTo>
                <a:cubicBezTo>
                  <a:pt x="439" y="428"/>
                  <a:pt x="439" y="428"/>
                  <a:pt x="439" y="428"/>
                </a:cubicBezTo>
                <a:cubicBezTo>
                  <a:pt x="439" y="428"/>
                  <a:pt x="439" y="428"/>
                  <a:pt x="439" y="428"/>
                </a:cubicBezTo>
                <a:cubicBezTo>
                  <a:pt x="439" y="427"/>
                  <a:pt x="439" y="427"/>
                  <a:pt x="439" y="427"/>
                </a:cubicBezTo>
                <a:cubicBezTo>
                  <a:pt x="440" y="426"/>
                  <a:pt x="440" y="426"/>
                  <a:pt x="440" y="426"/>
                </a:cubicBezTo>
                <a:cubicBezTo>
                  <a:pt x="440" y="426"/>
                  <a:pt x="441" y="426"/>
                  <a:pt x="441" y="425"/>
                </a:cubicBezTo>
                <a:cubicBezTo>
                  <a:pt x="441" y="425"/>
                  <a:pt x="441" y="425"/>
                  <a:pt x="441" y="425"/>
                </a:cubicBezTo>
                <a:cubicBezTo>
                  <a:pt x="441" y="425"/>
                  <a:pt x="441" y="425"/>
                  <a:pt x="441" y="425"/>
                </a:cubicBezTo>
                <a:cubicBezTo>
                  <a:pt x="442" y="425"/>
                  <a:pt x="442" y="425"/>
                  <a:pt x="443" y="424"/>
                </a:cubicBezTo>
                <a:cubicBezTo>
                  <a:pt x="443" y="424"/>
                  <a:pt x="443" y="424"/>
                  <a:pt x="443" y="424"/>
                </a:cubicBezTo>
                <a:cubicBezTo>
                  <a:pt x="444" y="424"/>
                  <a:pt x="444" y="424"/>
                  <a:pt x="444" y="424"/>
                </a:cubicBezTo>
                <a:cubicBezTo>
                  <a:pt x="444" y="424"/>
                  <a:pt x="444" y="424"/>
                  <a:pt x="444" y="424"/>
                </a:cubicBezTo>
                <a:cubicBezTo>
                  <a:pt x="444" y="424"/>
                  <a:pt x="445" y="423"/>
                  <a:pt x="445" y="423"/>
                </a:cubicBezTo>
                <a:cubicBezTo>
                  <a:pt x="446" y="423"/>
                  <a:pt x="446" y="423"/>
                  <a:pt x="446" y="423"/>
                </a:cubicBezTo>
                <a:cubicBezTo>
                  <a:pt x="446" y="423"/>
                  <a:pt x="447" y="423"/>
                  <a:pt x="447" y="423"/>
                </a:cubicBezTo>
                <a:cubicBezTo>
                  <a:pt x="448" y="423"/>
                  <a:pt x="448" y="423"/>
                  <a:pt x="449" y="423"/>
                </a:cubicBezTo>
                <a:cubicBezTo>
                  <a:pt x="450" y="423"/>
                  <a:pt x="450" y="423"/>
                  <a:pt x="450" y="423"/>
                </a:cubicBezTo>
                <a:cubicBezTo>
                  <a:pt x="450" y="423"/>
                  <a:pt x="450" y="423"/>
                  <a:pt x="451" y="423"/>
                </a:cubicBezTo>
                <a:cubicBezTo>
                  <a:pt x="452" y="423"/>
                  <a:pt x="452" y="423"/>
                  <a:pt x="452" y="423"/>
                </a:cubicBezTo>
                <a:cubicBezTo>
                  <a:pt x="453" y="423"/>
                  <a:pt x="454" y="423"/>
                  <a:pt x="455" y="423"/>
                </a:cubicBezTo>
                <a:cubicBezTo>
                  <a:pt x="457" y="423"/>
                  <a:pt x="458" y="423"/>
                  <a:pt x="459" y="423"/>
                </a:cubicBezTo>
                <a:cubicBezTo>
                  <a:pt x="469" y="423"/>
                  <a:pt x="469" y="423"/>
                  <a:pt x="469" y="423"/>
                </a:cubicBezTo>
                <a:cubicBezTo>
                  <a:pt x="472" y="423"/>
                  <a:pt x="475" y="423"/>
                  <a:pt x="478" y="423"/>
                </a:cubicBezTo>
                <a:cubicBezTo>
                  <a:pt x="478" y="423"/>
                  <a:pt x="479" y="423"/>
                  <a:pt x="479" y="423"/>
                </a:cubicBezTo>
                <a:cubicBezTo>
                  <a:pt x="479" y="423"/>
                  <a:pt x="480" y="423"/>
                  <a:pt x="480" y="423"/>
                </a:cubicBezTo>
                <a:cubicBezTo>
                  <a:pt x="480" y="423"/>
                  <a:pt x="480" y="423"/>
                  <a:pt x="481" y="423"/>
                </a:cubicBezTo>
                <a:cubicBezTo>
                  <a:pt x="481" y="423"/>
                  <a:pt x="481" y="423"/>
                  <a:pt x="481" y="423"/>
                </a:cubicBezTo>
                <a:cubicBezTo>
                  <a:pt x="481" y="423"/>
                  <a:pt x="481" y="423"/>
                  <a:pt x="481" y="423"/>
                </a:cubicBezTo>
                <a:cubicBezTo>
                  <a:pt x="482" y="423"/>
                  <a:pt x="482" y="424"/>
                  <a:pt x="483" y="424"/>
                </a:cubicBezTo>
                <a:cubicBezTo>
                  <a:pt x="483" y="424"/>
                  <a:pt x="484" y="424"/>
                  <a:pt x="484" y="424"/>
                </a:cubicBezTo>
                <a:cubicBezTo>
                  <a:pt x="484" y="424"/>
                  <a:pt x="484" y="424"/>
                  <a:pt x="484" y="425"/>
                </a:cubicBezTo>
                <a:cubicBezTo>
                  <a:pt x="485" y="425"/>
                  <a:pt x="485" y="425"/>
                  <a:pt x="486" y="425"/>
                </a:cubicBezTo>
                <a:cubicBezTo>
                  <a:pt x="487" y="426"/>
                  <a:pt x="488" y="427"/>
                  <a:pt x="489" y="428"/>
                </a:cubicBezTo>
                <a:cubicBezTo>
                  <a:pt x="490" y="429"/>
                  <a:pt x="491" y="430"/>
                  <a:pt x="491" y="431"/>
                </a:cubicBezTo>
                <a:cubicBezTo>
                  <a:pt x="492" y="438"/>
                  <a:pt x="492" y="438"/>
                  <a:pt x="492" y="438"/>
                </a:cubicBezTo>
                <a:cubicBezTo>
                  <a:pt x="493" y="441"/>
                  <a:pt x="493" y="443"/>
                  <a:pt x="494" y="446"/>
                </a:cubicBezTo>
                <a:cubicBezTo>
                  <a:pt x="494" y="446"/>
                  <a:pt x="494" y="446"/>
                  <a:pt x="494" y="446"/>
                </a:cubicBezTo>
                <a:cubicBezTo>
                  <a:pt x="494" y="448"/>
                  <a:pt x="494" y="448"/>
                  <a:pt x="494" y="448"/>
                </a:cubicBezTo>
                <a:cubicBezTo>
                  <a:pt x="494" y="449"/>
                  <a:pt x="494" y="450"/>
                  <a:pt x="494" y="451"/>
                </a:cubicBezTo>
                <a:close/>
                <a:moveTo>
                  <a:pt x="508" y="369"/>
                </a:moveTo>
                <a:cubicBezTo>
                  <a:pt x="507" y="368"/>
                  <a:pt x="505" y="368"/>
                  <a:pt x="505" y="367"/>
                </a:cubicBezTo>
                <a:cubicBezTo>
                  <a:pt x="504" y="366"/>
                  <a:pt x="503" y="365"/>
                  <a:pt x="503" y="365"/>
                </a:cubicBezTo>
                <a:cubicBezTo>
                  <a:pt x="502" y="363"/>
                  <a:pt x="502" y="363"/>
                  <a:pt x="502" y="363"/>
                </a:cubicBezTo>
                <a:cubicBezTo>
                  <a:pt x="502" y="361"/>
                  <a:pt x="501" y="359"/>
                  <a:pt x="500" y="357"/>
                </a:cubicBezTo>
                <a:cubicBezTo>
                  <a:pt x="500" y="356"/>
                  <a:pt x="499" y="355"/>
                  <a:pt x="499" y="353"/>
                </a:cubicBezTo>
                <a:cubicBezTo>
                  <a:pt x="499" y="353"/>
                  <a:pt x="499" y="353"/>
                  <a:pt x="499" y="353"/>
                </a:cubicBezTo>
                <a:cubicBezTo>
                  <a:pt x="499" y="353"/>
                  <a:pt x="499" y="353"/>
                  <a:pt x="499" y="353"/>
                </a:cubicBezTo>
                <a:cubicBezTo>
                  <a:pt x="499" y="352"/>
                  <a:pt x="499" y="352"/>
                  <a:pt x="499" y="352"/>
                </a:cubicBezTo>
                <a:cubicBezTo>
                  <a:pt x="499" y="352"/>
                  <a:pt x="499" y="352"/>
                  <a:pt x="499" y="352"/>
                </a:cubicBezTo>
                <a:cubicBezTo>
                  <a:pt x="499" y="352"/>
                  <a:pt x="499" y="352"/>
                  <a:pt x="499" y="352"/>
                </a:cubicBezTo>
                <a:cubicBezTo>
                  <a:pt x="501" y="348"/>
                  <a:pt x="508" y="348"/>
                  <a:pt x="511" y="348"/>
                </a:cubicBezTo>
                <a:cubicBezTo>
                  <a:pt x="528" y="348"/>
                  <a:pt x="528" y="348"/>
                  <a:pt x="528" y="348"/>
                </a:cubicBezTo>
                <a:cubicBezTo>
                  <a:pt x="529" y="348"/>
                  <a:pt x="531" y="348"/>
                  <a:pt x="532" y="349"/>
                </a:cubicBezTo>
                <a:cubicBezTo>
                  <a:pt x="532" y="349"/>
                  <a:pt x="533" y="349"/>
                  <a:pt x="533" y="349"/>
                </a:cubicBezTo>
                <a:cubicBezTo>
                  <a:pt x="533" y="349"/>
                  <a:pt x="534" y="349"/>
                  <a:pt x="534" y="349"/>
                </a:cubicBezTo>
                <a:cubicBezTo>
                  <a:pt x="534" y="349"/>
                  <a:pt x="534" y="349"/>
                  <a:pt x="534" y="349"/>
                </a:cubicBezTo>
                <a:cubicBezTo>
                  <a:pt x="535" y="349"/>
                  <a:pt x="536" y="350"/>
                  <a:pt x="536" y="350"/>
                </a:cubicBezTo>
                <a:cubicBezTo>
                  <a:pt x="536" y="350"/>
                  <a:pt x="536" y="350"/>
                  <a:pt x="536" y="350"/>
                </a:cubicBezTo>
                <a:cubicBezTo>
                  <a:pt x="536" y="350"/>
                  <a:pt x="536" y="350"/>
                  <a:pt x="536" y="350"/>
                </a:cubicBezTo>
                <a:cubicBezTo>
                  <a:pt x="537" y="350"/>
                  <a:pt x="537" y="350"/>
                  <a:pt x="538" y="350"/>
                </a:cubicBezTo>
                <a:cubicBezTo>
                  <a:pt x="538" y="351"/>
                  <a:pt x="538" y="351"/>
                  <a:pt x="538" y="351"/>
                </a:cubicBezTo>
                <a:cubicBezTo>
                  <a:pt x="538" y="351"/>
                  <a:pt x="538" y="351"/>
                  <a:pt x="539" y="351"/>
                </a:cubicBezTo>
                <a:cubicBezTo>
                  <a:pt x="539" y="351"/>
                  <a:pt x="539" y="351"/>
                  <a:pt x="539" y="351"/>
                </a:cubicBezTo>
                <a:cubicBezTo>
                  <a:pt x="539" y="352"/>
                  <a:pt x="539" y="352"/>
                  <a:pt x="539" y="352"/>
                </a:cubicBezTo>
                <a:cubicBezTo>
                  <a:pt x="540" y="352"/>
                  <a:pt x="541" y="353"/>
                  <a:pt x="541" y="354"/>
                </a:cubicBezTo>
                <a:cubicBezTo>
                  <a:pt x="541" y="354"/>
                  <a:pt x="541" y="354"/>
                  <a:pt x="541" y="354"/>
                </a:cubicBezTo>
                <a:cubicBezTo>
                  <a:pt x="543" y="356"/>
                  <a:pt x="544" y="359"/>
                  <a:pt x="545" y="361"/>
                </a:cubicBezTo>
                <a:cubicBezTo>
                  <a:pt x="545" y="361"/>
                  <a:pt x="545" y="361"/>
                  <a:pt x="545" y="361"/>
                </a:cubicBezTo>
                <a:cubicBezTo>
                  <a:pt x="546" y="363"/>
                  <a:pt x="547" y="364"/>
                  <a:pt x="547" y="365"/>
                </a:cubicBezTo>
                <a:cubicBezTo>
                  <a:pt x="547" y="366"/>
                  <a:pt x="547" y="366"/>
                  <a:pt x="547" y="366"/>
                </a:cubicBezTo>
                <a:cubicBezTo>
                  <a:pt x="547" y="366"/>
                  <a:pt x="547" y="366"/>
                  <a:pt x="547" y="366"/>
                </a:cubicBezTo>
                <a:cubicBezTo>
                  <a:pt x="547" y="368"/>
                  <a:pt x="545" y="369"/>
                  <a:pt x="543" y="370"/>
                </a:cubicBezTo>
                <a:cubicBezTo>
                  <a:pt x="542" y="370"/>
                  <a:pt x="542" y="370"/>
                  <a:pt x="542" y="370"/>
                </a:cubicBezTo>
                <a:cubicBezTo>
                  <a:pt x="542" y="370"/>
                  <a:pt x="542" y="370"/>
                  <a:pt x="542" y="370"/>
                </a:cubicBezTo>
                <a:cubicBezTo>
                  <a:pt x="542" y="370"/>
                  <a:pt x="541" y="370"/>
                  <a:pt x="541" y="371"/>
                </a:cubicBezTo>
                <a:cubicBezTo>
                  <a:pt x="540" y="371"/>
                  <a:pt x="540" y="371"/>
                  <a:pt x="540" y="371"/>
                </a:cubicBezTo>
                <a:cubicBezTo>
                  <a:pt x="540" y="371"/>
                  <a:pt x="539" y="371"/>
                  <a:pt x="539" y="371"/>
                </a:cubicBezTo>
                <a:cubicBezTo>
                  <a:pt x="539" y="371"/>
                  <a:pt x="538" y="371"/>
                  <a:pt x="538" y="371"/>
                </a:cubicBezTo>
                <a:cubicBezTo>
                  <a:pt x="538" y="371"/>
                  <a:pt x="538" y="371"/>
                  <a:pt x="538" y="371"/>
                </a:cubicBezTo>
                <a:cubicBezTo>
                  <a:pt x="538" y="371"/>
                  <a:pt x="538" y="371"/>
                  <a:pt x="538" y="371"/>
                </a:cubicBezTo>
                <a:cubicBezTo>
                  <a:pt x="535" y="371"/>
                  <a:pt x="532" y="371"/>
                  <a:pt x="530" y="371"/>
                </a:cubicBezTo>
                <a:cubicBezTo>
                  <a:pt x="526" y="371"/>
                  <a:pt x="521" y="371"/>
                  <a:pt x="517" y="371"/>
                </a:cubicBezTo>
                <a:cubicBezTo>
                  <a:pt x="514" y="371"/>
                  <a:pt x="511" y="370"/>
                  <a:pt x="508" y="369"/>
                </a:cubicBezTo>
                <a:cubicBezTo>
                  <a:pt x="508" y="369"/>
                  <a:pt x="508" y="369"/>
                  <a:pt x="508" y="369"/>
                </a:cubicBezTo>
                <a:close/>
                <a:moveTo>
                  <a:pt x="519" y="405"/>
                </a:moveTo>
                <a:cubicBezTo>
                  <a:pt x="518" y="404"/>
                  <a:pt x="517" y="403"/>
                  <a:pt x="517" y="402"/>
                </a:cubicBezTo>
                <a:cubicBezTo>
                  <a:pt x="515" y="396"/>
                  <a:pt x="515" y="396"/>
                  <a:pt x="515" y="396"/>
                </a:cubicBezTo>
                <a:cubicBezTo>
                  <a:pt x="514" y="394"/>
                  <a:pt x="513" y="392"/>
                  <a:pt x="512" y="390"/>
                </a:cubicBezTo>
                <a:cubicBezTo>
                  <a:pt x="512" y="390"/>
                  <a:pt x="512" y="390"/>
                  <a:pt x="512" y="390"/>
                </a:cubicBezTo>
                <a:cubicBezTo>
                  <a:pt x="512" y="389"/>
                  <a:pt x="512" y="389"/>
                  <a:pt x="512" y="389"/>
                </a:cubicBezTo>
                <a:cubicBezTo>
                  <a:pt x="512" y="388"/>
                  <a:pt x="512" y="387"/>
                  <a:pt x="512" y="386"/>
                </a:cubicBezTo>
                <a:cubicBezTo>
                  <a:pt x="512" y="386"/>
                  <a:pt x="513" y="385"/>
                  <a:pt x="513" y="385"/>
                </a:cubicBezTo>
                <a:cubicBezTo>
                  <a:pt x="513" y="385"/>
                  <a:pt x="513" y="385"/>
                  <a:pt x="514" y="385"/>
                </a:cubicBezTo>
                <a:cubicBezTo>
                  <a:pt x="514" y="384"/>
                  <a:pt x="514" y="384"/>
                  <a:pt x="514" y="384"/>
                </a:cubicBezTo>
                <a:cubicBezTo>
                  <a:pt x="515" y="384"/>
                  <a:pt x="516" y="383"/>
                  <a:pt x="517" y="383"/>
                </a:cubicBezTo>
                <a:cubicBezTo>
                  <a:pt x="518" y="383"/>
                  <a:pt x="519" y="383"/>
                  <a:pt x="520" y="382"/>
                </a:cubicBezTo>
                <a:cubicBezTo>
                  <a:pt x="525" y="382"/>
                  <a:pt x="530" y="382"/>
                  <a:pt x="532" y="382"/>
                </a:cubicBezTo>
                <a:cubicBezTo>
                  <a:pt x="540" y="382"/>
                  <a:pt x="554" y="381"/>
                  <a:pt x="559" y="389"/>
                </a:cubicBezTo>
                <a:cubicBezTo>
                  <a:pt x="559" y="389"/>
                  <a:pt x="559" y="389"/>
                  <a:pt x="559" y="389"/>
                </a:cubicBezTo>
                <a:cubicBezTo>
                  <a:pt x="559" y="389"/>
                  <a:pt x="559" y="389"/>
                  <a:pt x="559" y="389"/>
                </a:cubicBezTo>
                <a:cubicBezTo>
                  <a:pt x="559" y="389"/>
                  <a:pt x="559" y="389"/>
                  <a:pt x="559" y="389"/>
                </a:cubicBezTo>
                <a:cubicBezTo>
                  <a:pt x="561" y="393"/>
                  <a:pt x="562" y="396"/>
                  <a:pt x="564" y="400"/>
                </a:cubicBezTo>
                <a:cubicBezTo>
                  <a:pt x="565" y="401"/>
                  <a:pt x="565" y="402"/>
                  <a:pt x="566" y="403"/>
                </a:cubicBezTo>
                <a:cubicBezTo>
                  <a:pt x="566" y="403"/>
                  <a:pt x="566" y="403"/>
                  <a:pt x="566" y="403"/>
                </a:cubicBezTo>
                <a:cubicBezTo>
                  <a:pt x="566" y="404"/>
                  <a:pt x="566" y="404"/>
                  <a:pt x="566" y="404"/>
                </a:cubicBezTo>
                <a:cubicBezTo>
                  <a:pt x="566" y="404"/>
                  <a:pt x="566" y="405"/>
                  <a:pt x="566" y="405"/>
                </a:cubicBezTo>
                <a:cubicBezTo>
                  <a:pt x="566" y="405"/>
                  <a:pt x="566" y="405"/>
                  <a:pt x="566" y="405"/>
                </a:cubicBezTo>
                <a:cubicBezTo>
                  <a:pt x="566" y="405"/>
                  <a:pt x="566" y="405"/>
                  <a:pt x="566" y="405"/>
                </a:cubicBezTo>
                <a:cubicBezTo>
                  <a:pt x="566" y="406"/>
                  <a:pt x="565" y="406"/>
                  <a:pt x="565" y="406"/>
                </a:cubicBezTo>
                <a:cubicBezTo>
                  <a:pt x="565" y="406"/>
                  <a:pt x="565" y="406"/>
                  <a:pt x="565" y="406"/>
                </a:cubicBezTo>
                <a:cubicBezTo>
                  <a:pt x="565" y="407"/>
                  <a:pt x="565" y="407"/>
                  <a:pt x="564" y="407"/>
                </a:cubicBezTo>
                <a:cubicBezTo>
                  <a:pt x="564" y="407"/>
                  <a:pt x="564" y="407"/>
                  <a:pt x="564" y="407"/>
                </a:cubicBezTo>
                <a:cubicBezTo>
                  <a:pt x="564" y="408"/>
                  <a:pt x="564" y="408"/>
                  <a:pt x="564" y="408"/>
                </a:cubicBezTo>
                <a:cubicBezTo>
                  <a:pt x="564" y="408"/>
                  <a:pt x="563" y="408"/>
                  <a:pt x="563" y="408"/>
                </a:cubicBezTo>
                <a:cubicBezTo>
                  <a:pt x="563" y="408"/>
                  <a:pt x="562" y="409"/>
                  <a:pt x="561" y="409"/>
                </a:cubicBezTo>
                <a:cubicBezTo>
                  <a:pt x="561" y="409"/>
                  <a:pt x="561" y="409"/>
                  <a:pt x="560" y="409"/>
                </a:cubicBezTo>
                <a:cubicBezTo>
                  <a:pt x="560" y="409"/>
                  <a:pt x="559" y="409"/>
                  <a:pt x="559" y="410"/>
                </a:cubicBezTo>
                <a:cubicBezTo>
                  <a:pt x="559" y="410"/>
                  <a:pt x="559" y="410"/>
                  <a:pt x="559" y="410"/>
                </a:cubicBezTo>
                <a:cubicBezTo>
                  <a:pt x="558" y="410"/>
                  <a:pt x="558" y="410"/>
                  <a:pt x="558" y="410"/>
                </a:cubicBezTo>
                <a:cubicBezTo>
                  <a:pt x="550" y="410"/>
                  <a:pt x="541" y="410"/>
                  <a:pt x="532" y="410"/>
                </a:cubicBezTo>
                <a:cubicBezTo>
                  <a:pt x="532" y="410"/>
                  <a:pt x="531" y="410"/>
                  <a:pt x="530" y="410"/>
                </a:cubicBezTo>
                <a:cubicBezTo>
                  <a:pt x="530" y="410"/>
                  <a:pt x="530" y="410"/>
                  <a:pt x="530" y="410"/>
                </a:cubicBezTo>
                <a:cubicBezTo>
                  <a:pt x="527" y="409"/>
                  <a:pt x="524" y="408"/>
                  <a:pt x="521" y="406"/>
                </a:cubicBezTo>
                <a:cubicBezTo>
                  <a:pt x="520" y="406"/>
                  <a:pt x="520" y="406"/>
                  <a:pt x="519" y="405"/>
                </a:cubicBezTo>
                <a:close/>
                <a:moveTo>
                  <a:pt x="589" y="451"/>
                </a:moveTo>
                <a:cubicBezTo>
                  <a:pt x="589" y="452"/>
                  <a:pt x="588" y="452"/>
                  <a:pt x="588" y="452"/>
                </a:cubicBezTo>
                <a:cubicBezTo>
                  <a:pt x="588" y="452"/>
                  <a:pt x="588" y="452"/>
                  <a:pt x="588" y="453"/>
                </a:cubicBezTo>
                <a:cubicBezTo>
                  <a:pt x="588" y="453"/>
                  <a:pt x="588" y="453"/>
                  <a:pt x="588" y="453"/>
                </a:cubicBezTo>
                <a:cubicBezTo>
                  <a:pt x="588" y="453"/>
                  <a:pt x="588" y="453"/>
                  <a:pt x="588" y="454"/>
                </a:cubicBezTo>
                <a:cubicBezTo>
                  <a:pt x="588" y="454"/>
                  <a:pt x="588" y="454"/>
                  <a:pt x="587" y="454"/>
                </a:cubicBezTo>
                <a:cubicBezTo>
                  <a:pt x="587" y="454"/>
                  <a:pt x="587" y="454"/>
                  <a:pt x="587" y="454"/>
                </a:cubicBezTo>
                <a:cubicBezTo>
                  <a:pt x="587" y="454"/>
                  <a:pt x="587" y="454"/>
                  <a:pt x="587" y="455"/>
                </a:cubicBezTo>
                <a:cubicBezTo>
                  <a:pt x="585" y="456"/>
                  <a:pt x="583" y="457"/>
                  <a:pt x="581" y="457"/>
                </a:cubicBezTo>
                <a:cubicBezTo>
                  <a:pt x="581" y="457"/>
                  <a:pt x="581" y="457"/>
                  <a:pt x="581" y="457"/>
                </a:cubicBezTo>
                <a:cubicBezTo>
                  <a:pt x="580" y="457"/>
                  <a:pt x="579" y="457"/>
                  <a:pt x="578" y="457"/>
                </a:cubicBezTo>
                <a:cubicBezTo>
                  <a:pt x="578" y="457"/>
                  <a:pt x="578" y="457"/>
                  <a:pt x="578" y="457"/>
                </a:cubicBezTo>
                <a:cubicBezTo>
                  <a:pt x="577" y="457"/>
                  <a:pt x="577" y="457"/>
                  <a:pt x="577" y="457"/>
                </a:cubicBezTo>
                <a:cubicBezTo>
                  <a:pt x="577" y="457"/>
                  <a:pt x="576" y="457"/>
                  <a:pt x="575" y="457"/>
                </a:cubicBezTo>
                <a:cubicBezTo>
                  <a:pt x="552" y="457"/>
                  <a:pt x="552" y="457"/>
                  <a:pt x="552" y="457"/>
                </a:cubicBezTo>
                <a:cubicBezTo>
                  <a:pt x="551" y="457"/>
                  <a:pt x="550" y="457"/>
                  <a:pt x="549" y="457"/>
                </a:cubicBezTo>
                <a:cubicBezTo>
                  <a:pt x="549" y="457"/>
                  <a:pt x="549" y="457"/>
                  <a:pt x="548" y="457"/>
                </a:cubicBezTo>
                <a:cubicBezTo>
                  <a:pt x="543" y="456"/>
                  <a:pt x="538" y="454"/>
                  <a:pt x="535" y="450"/>
                </a:cubicBezTo>
                <a:cubicBezTo>
                  <a:pt x="534" y="449"/>
                  <a:pt x="534" y="449"/>
                  <a:pt x="534" y="448"/>
                </a:cubicBezTo>
                <a:cubicBezTo>
                  <a:pt x="534" y="448"/>
                  <a:pt x="534" y="448"/>
                  <a:pt x="534" y="448"/>
                </a:cubicBezTo>
                <a:cubicBezTo>
                  <a:pt x="534" y="448"/>
                  <a:pt x="534" y="448"/>
                  <a:pt x="534" y="448"/>
                </a:cubicBezTo>
                <a:cubicBezTo>
                  <a:pt x="533" y="444"/>
                  <a:pt x="531" y="441"/>
                  <a:pt x="530" y="438"/>
                </a:cubicBezTo>
                <a:cubicBezTo>
                  <a:pt x="530" y="436"/>
                  <a:pt x="528" y="434"/>
                  <a:pt x="528" y="432"/>
                </a:cubicBezTo>
                <a:cubicBezTo>
                  <a:pt x="528" y="432"/>
                  <a:pt x="528" y="432"/>
                  <a:pt x="528" y="432"/>
                </a:cubicBezTo>
                <a:cubicBezTo>
                  <a:pt x="528" y="431"/>
                  <a:pt x="528" y="431"/>
                  <a:pt x="528" y="431"/>
                </a:cubicBezTo>
                <a:cubicBezTo>
                  <a:pt x="528" y="431"/>
                  <a:pt x="528" y="431"/>
                  <a:pt x="528" y="431"/>
                </a:cubicBezTo>
                <a:cubicBezTo>
                  <a:pt x="528" y="430"/>
                  <a:pt x="528" y="429"/>
                  <a:pt x="528" y="428"/>
                </a:cubicBezTo>
                <a:cubicBezTo>
                  <a:pt x="528" y="428"/>
                  <a:pt x="528" y="427"/>
                  <a:pt x="528" y="427"/>
                </a:cubicBezTo>
                <a:cubicBezTo>
                  <a:pt x="528" y="427"/>
                  <a:pt x="528" y="427"/>
                  <a:pt x="528" y="427"/>
                </a:cubicBezTo>
                <a:cubicBezTo>
                  <a:pt x="530" y="425"/>
                  <a:pt x="532" y="424"/>
                  <a:pt x="535" y="423"/>
                </a:cubicBezTo>
                <a:cubicBezTo>
                  <a:pt x="535" y="423"/>
                  <a:pt x="535" y="423"/>
                  <a:pt x="536" y="423"/>
                </a:cubicBezTo>
                <a:cubicBezTo>
                  <a:pt x="536" y="423"/>
                  <a:pt x="537" y="423"/>
                  <a:pt x="538" y="423"/>
                </a:cubicBezTo>
                <a:cubicBezTo>
                  <a:pt x="538" y="423"/>
                  <a:pt x="538" y="423"/>
                  <a:pt x="538" y="423"/>
                </a:cubicBezTo>
                <a:cubicBezTo>
                  <a:pt x="540" y="423"/>
                  <a:pt x="540" y="423"/>
                  <a:pt x="540" y="423"/>
                </a:cubicBezTo>
                <a:cubicBezTo>
                  <a:pt x="540" y="423"/>
                  <a:pt x="540" y="423"/>
                  <a:pt x="541" y="423"/>
                </a:cubicBezTo>
                <a:cubicBezTo>
                  <a:pt x="548" y="423"/>
                  <a:pt x="555" y="423"/>
                  <a:pt x="563" y="423"/>
                </a:cubicBezTo>
                <a:cubicBezTo>
                  <a:pt x="563" y="423"/>
                  <a:pt x="563" y="423"/>
                  <a:pt x="563" y="423"/>
                </a:cubicBezTo>
                <a:cubicBezTo>
                  <a:pt x="563" y="423"/>
                  <a:pt x="563" y="423"/>
                  <a:pt x="563" y="423"/>
                </a:cubicBezTo>
                <a:cubicBezTo>
                  <a:pt x="563" y="423"/>
                  <a:pt x="564" y="423"/>
                  <a:pt x="565" y="423"/>
                </a:cubicBezTo>
                <a:cubicBezTo>
                  <a:pt x="565" y="423"/>
                  <a:pt x="565" y="423"/>
                  <a:pt x="565" y="423"/>
                </a:cubicBezTo>
                <a:cubicBezTo>
                  <a:pt x="570" y="424"/>
                  <a:pt x="576" y="426"/>
                  <a:pt x="579" y="430"/>
                </a:cubicBezTo>
                <a:cubicBezTo>
                  <a:pt x="579" y="430"/>
                  <a:pt x="579" y="431"/>
                  <a:pt x="580" y="431"/>
                </a:cubicBezTo>
                <a:cubicBezTo>
                  <a:pt x="581" y="433"/>
                  <a:pt x="581" y="433"/>
                  <a:pt x="581" y="433"/>
                </a:cubicBezTo>
                <a:cubicBezTo>
                  <a:pt x="582" y="436"/>
                  <a:pt x="584" y="439"/>
                  <a:pt x="585" y="442"/>
                </a:cubicBezTo>
                <a:cubicBezTo>
                  <a:pt x="586" y="443"/>
                  <a:pt x="588" y="446"/>
                  <a:pt x="588" y="448"/>
                </a:cubicBezTo>
                <a:cubicBezTo>
                  <a:pt x="589" y="449"/>
                  <a:pt x="589" y="450"/>
                  <a:pt x="589" y="451"/>
                </a:cubicBezTo>
                <a:close/>
                <a:moveTo>
                  <a:pt x="594" y="406"/>
                </a:moveTo>
                <a:cubicBezTo>
                  <a:pt x="593" y="406"/>
                  <a:pt x="593" y="405"/>
                  <a:pt x="592" y="405"/>
                </a:cubicBezTo>
                <a:cubicBezTo>
                  <a:pt x="591" y="404"/>
                  <a:pt x="590" y="403"/>
                  <a:pt x="590" y="402"/>
                </a:cubicBezTo>
                <a:cubicBezTo>
                  <a:pt x="589" y="401"/>
                  <a:pt x="589" y="401"/>
                  <a:pt x="589" y="401"/>
                </a:cubicBezTo>
                <a:cubicBezTo>
                  <a:pt x="589" y="401"/>
                  <a:pt x="589" y="401"/>
                  <a:pt x="589" y="401"/>
                </a:cubicBezTo>
                <a:cubicBezTo>
                  <a:pt x="587" y="398"/>
                  <a:pt x="585" y="394"/>
                  <a:pt x="583" y="390"/>
                </a:cubicBezTo>
                <a:cubicBezTo>
                  <a:pt x="583" y="390"/>
                  <a:pt x="583" y="390"/>
                  <a:pt x="583" y="390"/>
                </a:cubicBezTo>
                <a:cubicBezTo>
                  <a:pt x="582" y="389"/>
                  <a:pt x="582" y="389"/>
                  <a:pt x="582" y="389"/>
                </a:cubicBezTo>
                <a:cubicBezTo>
                  <a:pt x="582" y="388"/>
                  <a:pt x="582" y="387"/>
                  <a:pt x="582" y="386"/>
                </a:cubicBezTo>
                <a:cubicBezTo>
                  <a:pt x="582" y="385"/>
                  <a:pt x="582" y="385"/>
                  <a:pt x="583" y="384"/>
                </a:cubicBezTo>
                <a:cubicBezTo>
                  <a:pt x="584" y="383"/>
                  <a:pt x="585" y="383"/>
                  <a:pt x="586" y="383"/>
                </a:cubicBezTo>
                <a:cubicBezTo>
                  <a:pt x="588" y="382"/>
                  <a:pt x="589" y="382"/>
                  <a:pt x="591" y="382"/>
                </a:cubicBezTo>
                <a:cubicBezTo>
                  <a:pt x="591" y="382"/>
                  <a:pt x="591" y="382"/>
                  <a:pt x="591" y="382"/>
                </a:cubicBezTo>
                <a:cubicBezTo>
                  <a:pt x="594" y="382"/>
                  <a:pt x="598" y="382"/>
                  <a:pt x="600" y="382"/>
                </a:cubicBezTo>
                <a:cubicBezTo>
                  <a:pt x="609" y="382"/>
                  <a:pt x="623" y="380"/>
                  <a:pt x="629" y="389"/>
                </a:cubicBezTo>
                <a:cubicBezTo>
                  <a:pt x="631" y="392"/>
                  <a:pt x="633" y="394"/>
                  <a:pt x="635" y="397"/>
                </a:cubicBezTo>
                <a:cubicBezTo>
                  <a:pt x="636" y="399"/>
                  <a:pt x="637" y="401"/>
                  <a:pt x="638" y="402"/>
                </a:cubicBezTo>
                <a:cubicBezTo>
                  <a:pt x="639" y="403"/>
                  <a:pt x="639" y="404"/>
                  <a:pt x="639" y="405"/>
                </a:cubicBezTo>
                <a:cubicBezTo>
                  <a:pt x="639" y="405"/>
                  <a:pt x="639" y="406"/>
                  <a:pt x="639" y="406"/>
                </a:cubicBezTo>
                <a:cubicBezTo>
                  <a:pt x="639" y="407"/>
                  <a:pt x="638" y="407"/>
                  <a:pt x="638" y="407"/>
                </a:cubicBezTo>
                <a:cubicBezTo>
                  <a:pt x="638" y="407"/>
                  <a:pt x="638" y="407"/>
                  <a:pt x="638" y="407"/>
                </a:cubicBezTo>
                <a:cubicBezTo>
                  <a:pt x="638" y="407"/>
                  <a:pt x="638" y="407"/>
                  <a:pt x="638" y="407"/>
                </a:cubicBezTo>
                <a:cubicBezTo>
                  <a:pt x="638" y="408"/>
                  <a:pt x="638" y="408"/>
                  <a:pt x="637" y="408"/>
                </a:cubicBezTo>
                <a:cubicBezTo>
                  <a:pt x="637" y="408"/>
                  <a:pt x="637" y="408"/>
                  <a:pt x="637" y="408"/>
                </a:cubicBezTo>
                <a:cubicBezTo>
                  <a:pt x="637" y="408"/>
                  <a:pt x="637" y="408"/>
                  <a:pt x="636" y="408"/>
                </a:cubicBezTo>
                <a:cubicBezTo>
                  <a:pt x="636" y="408"/>
                  <a:pt x="635" y="409"/>
                  <a:pt x="635" y="409"/>
                </a:cubicBezTo>
                <a:cubicBezTo>
                  <a:pt x="635" y="409"/>
                  <a:pt x="635" y="409"/>
                  <a:pt x="635" y="409"/>
                </a:cubicBezTo>
                <a:cubicBezTo>
                  <a:pt x="635" y="409"/>
                  <a:pt x="635" y="409"/>
                  <a:pt x="635" y="409"/>
                </a:cubicBezTo>
                <a:cubicBezTo>
                  <a:pt x="631" y="410"/>
                  <a:pt x="625" y="410"/>
                  <a:pt x="621" y="410"/>
                </a:cubicBezTo>
                <a:cubicBezTo>
                  <a:pt x="616" y="410"/>
                  <a:pt x="611" y="410"/>
                  <a:pt x="607" y="410"/>
                </a:cubicBezTo>
                <a:cubicBezTo>
                  <a:pt x="602" y="410"/>
                  <a:pt x="598" y="408"/>
                  <a:pt x="594" y="406"/>
                </a:cubicBezTo>
                <a:close/>
                <a:moveTo>
                  <a:pt x="670" y="454"/>
                </a:moveTo>
                <a:cubicBezTo>
                  <a:pt x="670" y="454"/>
                  <a:pt x="670" y="454"/>
                  <a:pt x="670" y="454"/>
                </a:cubicBezTo>
                <a:cubicBezTo>
                  <a:pt x="669" y="455"/>
                  <a:pt x="668" y="456"/>
                  <a:pt x="666" y="456"/>
                </a:cubicBezTo>
                <a:cubicBezTo>
                  <a:pt x="665" y="457"/>
                  <a:pt x="664" y="457"/>
                  <a:pt x="662" y="457"/>
                </a:cubicBezTo>
                <a:cubicBezTo>
                  <a:pt x="660" y="457"/>
                  <a:pt x="660" y="457"/>
                  <a:pt x="660" y="457"/>
                </a:cubicBezTo>
                <a:cubicBezTo>
                  <a:pt x="660" y="457"/>
                  <a:pt x="660" y="457"/>
                  <a:pt x="660" y="457"/>
                </a:cubicBezTo>
                <a:cubicBezTo>
                  <a:pt x="651" y="457"/>
                  <a:pt x="643" y="457"/>
                  <a:pt x="635" y="457"/>
                </a:cubicBezTo>
                <a:cubicBezTo>
                  <a:pt x="634" y="457"/>
                  <a:pt x="633" y="457"/>
                  <a:pt x="632" y="457"/>
                </a:cubicBezTo>
                <a:cubicBezTo>
                  <a:pt x="632" y="457"/>
                  <a:pt x="632" y="457"/>
                  <a:pt x="632" y="457"/>
                </a:cubicBezTo>
                <a:cubicBezTo>
                  <a:pt x="626" y="456"/>
                  <a:pt x="620" y="454"/>
                  <a:pt x="616" y="449"/>
                </a:cubicBezTo>
                <a:cubicBezTo>
                  <a:pt x="616" y="449"/>
                  <a:pt x="616" y="448"/>
                  <a:pt x="615" y="448"/>
                </a:cubicBezTo>
                <a:cubicBezTo>
                  <a:pt x="615" y="448"/>
                  <a:pt x="615" y="448"/>
                  <a:pt x="615" y="448"/>
                </a:cubicBezTo>
                <a:cubicBezTo>
                  <a:pt x="615" y="448"/>
                  <a:pt x="615" y="448"/>
                  <a:pt x="615" y="448"/>
                </a:cubicBezTo>
                <a:cubicBezTo>
                  <a:pt x="614" y="445"/>
                  <a:pt x="612" y="441"/>
                  <a:pt x="610" y="438"/>
                </a:cubicBezTo>
                <a:cubicBezTo>
                  <a:pt x="609" y="436"/>
                  <a:pt x="606" y="433"/>
                  <a:pt x="606" y="430"/>
                </a:cubicBezTo>
                <a:cubicBezTo>
                  <a:pt x="606" y="430"/>
                  <a:pt x="606" y="430"/>
                  <a:pt x="606" y="430"/>
                </a:cubicBezTo>
                <a:cubicBezTo>
                  <a:pt x="605" y="429"/>
                  <a:pt x="605" y="429"/>
                  <a:pt x="605" y="429"/>
                </a:cubicBezTo>
                <a:cubicBezTo>
                  <a:pt x="605" y="426"/>
                  <a:pt x="607" y="425"/>
                  <a:pt x="610" y="424"/>
                </a:cubicBezTo>
                <a:cubicBezTo>
                  <a:pt x="610" y="424"/>
                  <a:pt x="610" y="424"/>
                  <a:pt x="610" y="424"/>
                </a:cubicBezTo>
                <a:cubicBezTo>
                  <a:pt x="610" y="424"/>
                  <a:pt x="610" y="424"/>
                  <a:pt x="610" y="424"/>
                </a:cubicBezTo>
                <a:cubicBezTo>
                  <a:pt x="610" y="424"/>
                  <a:pt x="610" y="424"/>
                  <a:pt x="611" y="423"/>
                </a:cubicBezTo>
                <a:cubicBezTo>
                  <a:pt x="612" y="423"/>
                  <a:pt x="613" y="423"/>
                  <a:pt x="615" y="423"/>
                </a:cubicBezTo>
                <a:cubicBezTo>
                  <a:pt x="631" y="423"/>
                  <a:pt x="631" y="423"/>
                  <a:pt x="631" y="423"/>
                </a:cubicBezTo>
                <a:cubicBezTo>
                  <a:pt x="634" y="423"/>
                  <a:pt x="637" y="423"/>
                  <a:pt x="639" y="423"/>
                </a:cubicBezTo>
                <a:cubicBezTo>
                  <a:pt x="639" y="423"/>
                  <a:pt x="639" y="423"/>
                  <a:pt x="639" y="423"/>
                </a:cubicBezTo>
                <a:cubicBezTo>
                  <a:pt x="639" y="423"/>
                  <a:pt x="639" y="423"/>
                  <a:pt x="640" y="423"/>
                </a:cubicBezTo>
                <a:cubicBezTo>
                  <a:pt x="640" y="423"/>
                  <a:pt x="641" y="423"/>
                  <a:pt x="642" y="423"/>
                </a:cubicBezTo>
                <a:cubicBezTo>
                  <a:pt x="642" y="423"/>
                  <a:pt x="642" y="423"/>
                  <a:pt x="642" y="423"/>
                </a:cubicBezTo>
                <a:cubicBezTo>
                  <a:pt x="647" y="424"/>
                  <a:pt x="653" y="426"/>
                  <a:pt x="656" y="429"/>
                </a:cubicBezTo>
                <a:cubicBezTo>
                  <a:pt x="657" y="429"/>
                  <a:pt x="657" y="430"/>
                  <a:pt x="657" y="430"/>
                </a:cubicBezTo>
                <a:cubicBezTo>
                  <a:pt x="657" y="430"/>
                  <a:pt x="657" y="430"/>
                  <a:pt x="657" y="431"/>
                </a:cubicBezTo>
                <a:cubicBezTo>
                  <a:pt x="658" y="431"/>
                  <a:pt x="658" y="431"/>
                  <a:pt x="658" y="431"/>
                </a:cubicBezTo>
                <a:cubicBezTo>
                  <a:pt x="658" y="431"/>
                  <a:pt x="658" y="431"/>
                  <a:pt x="658" y="431"/>
                </a:cubicBezTo>
                <a:cubicBezTo>
                  <a:pt x="659" y="432"/>
                  <a:pt x="659" y="432"/>
                  <a:pt x="659" y="432"/>
                </a:cubicBezTo>
                <a:cubicBezTo>
                  <a:pt x="660" y="434"/>
                  <a:pt x="662" y="436"/>
                  <a:pt x="663" y="439"/>
                </a:cubicBezTo>
                <a:cubicBezTo>
                  <a:pt x="663" y="439"/>
                  <a:pt x="663" y="439"/>
                  <a:pt x="663" y="439"/>
                </a:cubicBezTo>
                <a:cubicBezTo>
                  <a:pt x="665" y="442"/>
                  <a:pt x="668" y="445"/>
                  <a:pt x="670" y="449"/>
                </a:cubicBezTo>
                <a:cubicBezTo>
                  <a:pt x="670" y="449"/>
                  <a:pt x="670" y="449"/>
                  <a:pt x="670" y="449"/>
                </a:cubicBezTo>
                <a:cubicBezTo>
                  <a:pt x="670" y="449"/>
                  <a:pt x="670" y="449"/>
                  <a:pt x="670" y="449"/>
                </a:cubicBezTo>
                <a:cubicBezTo>
                  <a:pt x="671" y="451"/>
                  <a:pt x="671" y="453"/>
                  <a:pt x="670" y="454"/>
                </a:cubicBezTo>
                <a:close/>
                <a:moveTo>
                  <a:pt x="729" y="79"/>
                </a:moveTo>
                <a:cubicBezTo>
                  <a:pt x="753" y="103"/>
                  <a:pt x="766" y="136"/>
                  <a:pt x="766" y="170"/>
                </a:cubicBezTo>
                <a:cubicBezTo>
                  <a:pt x="766" y="204"/>
                  <a:pt x="753" y="237"/>
                  <a:pt x="729" y="261"/>
                </a:cubicBezTo>
                <a:cubicBezTo>
                  <a:pt x="757" y="248"/>
                  <a:pt x="782" y="212"/>
                  <a:pt x="782" y="170"/>
                </a:cubicBezTo>
                <a:cubicBezTo>
                  <a:pt x="782" y="127"/>
                  <a:pt x="757" y="92"/>
                  <a:pt x="729" y="79"/>
                </a:cubicBezTo>
                <a:close/>
                <a:moveTo>
                  <a:pt x="53" y="79"/>
                </a:moveTo>
                <a:cubicBezTo>
                  <a:pt x="26" y="92"/>
                  <a:pt x="0" y="127"/>
                  <a:pt x="0" y="170"/>
                </a:cubicBezTo>
                <a:cubicBezTo>
                  <a:pt x="0" y="212"/>
                  <a:pt x="26" y="248"/>
                  <a:pt x="53" y="261"/>
                </a:cubicBezTo>
                <a:cubicBezTo>
                  <a:pt x="30" y="237"/>
                  <a:pt x="16" y="204"/>
                  <a:pt x="16" y="170"/>
                </a:cubicBezTo>
                <a:cubicBezTo>
                  <a:pt x="16" y="136"/>
                  <a:pt x="30" y="103"/>
                  <a:pt x="53" y="79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1508" name="object 16"/>
          <p:cNvSpPr txBox="1"/>
          <p:nvPr/>
        </p:nvSpPr>
        <p:spPr>
          <a:xfrm>
            <a:off x="6853238" y="2568575"/>
            <a:ext cx="1311275" cy="412750"/>
          </a:xfrm>
          <a:prstGeom prst="rect">
            <a:avLst/>
          </a:prstGeom>
          <a:noFill/>
          <a:ln w="9525">
            <a:noFill/>
          </a:ln>
        </p:spPr>
        <p:txBody>
          <a:bodyPr lIns="0" tIns="16510" rIns="0" bIns="0">
            <a:spAutoFit/>
          </a:bodyPr>
          <a:p>
            <a:pPr marL="12700">
              <a:spcBef>
                <a:spcPts val="125"/>
              </a:spcBef>
            </a:pPr>
            <a:r>
              <a:rPr lang="zh-CN" altLang="en-US" sz="25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成效</a:t>
            </a:r>
            <a:r>
              <a:rPr lang="en-US" altLang="zh-CN" sz="25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5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endParaRPr lang="zh-CN" altLang="en-US" sz="25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484" name="TextBox 30"/>
          <p:cNvSpPr txBox="1"/>
          <p:nvPr/>
        </p:nvSpPr>
        <p:spPr>
          <a:xfrm>
            <a:off x="1524000" y="330200"/>
            <a:ext cx="8086725" cy="1076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 defTabSz="913765">
              <a:buClrTx/>
              <a:buSzTx/>
              <a:defRPr/>
            </a:pPr>
            <a:r>
              <a:rPr lang="zh-CN" altLang="en-US" sz="3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三、专业建设和人才培养举措</a:t>
            </a:r>
            <a:endParaRPr lang="zh-CN" altLang="en-US" sz="32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32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黑体" panose="02010609060101010101" pitchFamily="49" charset="-122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358775" y="1350645"/>
            <a:ext cx="11591925" cy="6508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Wingdings" panose="05000000000000000000" charset="0"/>
              <a:buChar char="u"/>
            </a:pPr>
            <a:r>
              <a:rPr lang="en-US" altLang="zh-CN" sz="2800" b="1">
                <a:solidFill>
                  <a:srgbClr val="003366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</a:t>
            </a:r>
            <a:r>
              <a:rPr lang="zh-CN" altLang="en-US" sz="2800" b="1">
                <a:solidFill>
                  <a:srgbClr val="0000CC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4</a:t>
            </a:r>
            <a:r>
              <a:rPr lang="en-US" altLang="zh-CN" sz="2800" b="1">
                <a:solidFill>
                  <a:srgbClr val="003366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.</a:t>
            </a:r>
            <a:r>
              <a:rPr lang="zh-CN" altLang="en-US" sz="2800" b="1">
                <a:solidFill>
                  <a:srgbClr val="0000CC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全面落实立德树人根本任务，把德育教育贯穿人才培养全过程</a:t>
            </a:r>
            <a:endParaRPr lang="zh-CN" altLang="en-US" sz="2800" b="1">
              <a:solidFill>
                <a:srgbClr val="0000CC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143000" y="3247390"/>
            <a:ext cx="2850515" cy="1383665"/>
          </a:xfrm>
          <a:prstGeom prst="rect">
            <a:avLst/>
          </a:prstGeom>
          <a:noFill/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txBody>
          <a:bodyPr wrap="square">
            <a:spAutoFit/>
          </a:bodyPr>
          <a:p>
            <a:pPr marL="457200" indent="-457200">
              <a:lnSpc>
                <a:spcPct val="150000"/>
              </a:lnSpc>
              <a:buClr>
                <a:srgbClr val="0000CC"/>
              </a:buClr>
              <a:buFont typeface="Wingdings" panose="05000000000000000000" charset="0"/>
              <a:buChar char="Ø"/>
            </a:pPr>
            <a:r>
              <a:rPr lang="zh-CN" sz="280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构建</a:t>
            </a:r>
            <a:r>
              <a:rPr lang="en-US" altLang="zh-CN" sz="280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“12345”</a:t>
            </a:r>
            <a:r>
              <a:rPr lang="zh-CN" altLang="en-US" sz="280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德育教育体系</a:t>
            </a:r>
            <a:endParaRPr lang="zh-CN" altLang="en-US" sz="280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pic>
        <p:nvPicPr>
          <p:cNvPr id="25603" name="Picture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 l="18963"/>
          <a:stretch>
            <a:fillRect/>
          </a:stretch>
        </p:blipFill>
        <p:spPr>
          <a:xfrm>
            <a:off x="5111750" y="2143760"/>
            <a:ext cx="5159375" cy="440563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cover/>
  </p:transition>
</p:sld>
</file>

<file path=ppt/tags/tag1.xml><?xml version="1.0" encoding="utf-8"?>
<p:tagLst xmlns:p="http://schemas.openxmlformats.org/presentationml/2006/main">
  <p:tag name="KSO_WM_UNIT_PLACING_PICTURE_USER_VIEWPORT" val="{&quot;height&quot;:5925,&quot;width&quot;:5477}"/>
</p:tagLst>
</file>

<file path=ppt/tags/tag2.xml><?xml version="1.0" encoding="utf-8"?>
<p:tagLst xmlns:p="http://schemas.openxmlformats.org/presentationml/2006/main">
  <p:tag name="KSO_WM_UNIT_PLACING_PICTURE_USER_VIEWPORT" val="{&quot;height&quot;:4750,&quot;width&quot;:6280}"/>
</p:tagLst>
</file>

<file path=ppt/tags/tag3.xml><?xml version="1.0" encoding="utf-8"?>
<p:tagLst xmlns:p="http://schemas.openxmlformats.org/presentationml/2006/main">
  <p:tag name="KSO_WM_UNIT_PLACING_PICTURE_USER_VIEWPORT" val="{&quot;height&quot;:3150,&quot;width&quot;:4944}"/>
</p:tagLst>
</file>

<file path=ppt/tags/tag4.xml><?xml version="1.0" encoding="utf-8"?>
<p:tagLst xmlns:p="http://schemas.openxmlformats.org/presentationml/2006/main">
  <p:tag name="KSO_WM_UNIT_PLACING_PICTURE_USER_VIEWPORT" val="{&quot;height&quot;:7742,&quot;width&quot;:11154}"/>
</p:tagLst>
</file>

<file path=ppt/tags/tag5.xml><?xml version="1.0" encoding="utf-8"?>
<p:tagLst xmlns:p="http://schemas.openxmlformats.org/presentationml/2006/main">
  <p:tag name="KSO_WM_UNIT_PLACING_PICTURE_USER_VIEWPORT" val="{&quot;height&quot;:3600,&quot;width&quot;:6750}"/>
</p:tagLst>
</file>

<file path=ppt/tags/tag6.xml><?xml version="1.0" encoding="utf-8"?>
<p:tagLst xmlns:p="http://schemas.openxmlformats.org/presentationml/2006/main">
  <p:tag name="KSO_WM_UNIT_TABLE_BEAUTIFY" val="smartTable{378bfc58-a5bd-4e7b-acee-0e2191f5fa56}"/>
  <p:tag name="TABLE_ENDDRAG_ORIGIN_RECT" val="583*185"/>
  <p:tag name="TABLE_ENDDRAG_RECT" val="128*296*583*185"/>
</p:tagLst>
</file>

<file path=ppt/tags/tag7.xml><?xml version="1.0" encoding="utf-8"?>
<p:tagLst xmlns:p="http://schemas.openxmlformats.org/presentationml/2006/main">
  <p:tag name="KSO_WPP_MARK_KEY" val="0bd59c39-e649-4481-a312-b54f3941965f"/>
  <p:tag name="COMMONDATA" val="eyJoZGlkIjoiNDUzMTIwMGZkZGU0MGM4NzA3Mzk2YmE0MmI3YjQ3YmIifQ=="/>
</p:tagLst>
</file>

<file path=ppt/theme/theme1.xml><?xml version="1.0" encoding="utf-8"?>
<a:theme xmlns:a="http://schemas.openxmlformats.org/drawingml/2006/main" name="8_Office 主题">
  <a:themeElements>
    <a:clrScheme name="8_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8_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8_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3076</Words>
  <Application>WPS 演示</Application>
  <PresentationFormat>自定义</PresentationFormat>
  <Paragraphs>352</Paragraphs>
  <Slides>25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25</vt:i4>
      </vt:variant>
    </vt:vector>
  </HeadingPairs>
  <TitlesOfParts>
    <vt:vector size="43" baseType="lpstr">
      <vt:lpstr>Arial</vt:lpstr>
      <vt:lpstr>宋体</vt:lpstr>
      <vt:lpstr>Wingdings</vt:lpstr>
      <vt:lpstr>Calibri Light</vt:lpstr>
      <vt:lpstr>Calibri</vt:lpstr>
      <vt:lpstr>Arial Black</vt:lpstr>
      <vt:lpstr>微软雅黑</vt:lpstr>
      <vt:lpstr>黑体</vt:lpstr>
      <vt:lpstr>楷体_GB2312</vt:lpstr>
      <vt:lpstr>Wingdings</vt:lpstr>
      <vt:lpstr>Arial Unicode MS</vt:lpstr>
      <vt:lpstr>Times New Roman</vt:lpstr>
      <vt:lpstr>仿宋</vt:lpstr>
      <vt:lpstr>华文行楷</vt:lpstr>
      <vt:lpstr>新宋体</vt:lpstr>
      <vt:lpstr>8_Office 主题</vt:lpstr>
      <vt:lpstr>1_自定义设计方案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China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上官蔚蓝</dc:creator>
  <cp:lastModifiedBy>北杨</cp:lastModifiedBy>
  <cp:revision>1002</cp:revision>
  <dcterms:created xsi:type="dcterms:W3CDTF">2014-10-16T00:35:00Z</dcterms:created>
  <dcterms:modified xsi:type="dcterms:W3CDTF">2022-12-07T10:32:45Z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11791717806D449E9CC427A5B0F21639</vt:lpwstr>
  </property>
</Properties>
</file>